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1" r:id="rId2"/>
    <p:sldId id="257" r:id="rId3"/>
    <p:sldId id="272" r:id="rId4"/>
    <p:sldId id="299" r:id="rId5"/>
    <p:sldId id="298" r:id="rId6"/>
    <p:sldId id="301" r:id="rId7"/>
    <p:sldId id="300" r:id="rId8"/>
    <p:sldId id="283" r:id="rId9"/>
    <p:sldId id="282" r:id="rId10"/>
    <p:sldId id="284" r:id="rId11"/>
    <p:sldId id="273" r:id="rId12"/>
    <p:sldId id="285" r:id="rId13"/>
    <p:sldId id="274" r:id="rId14"/>
    <p:sldId id="275" r:id="rId15"/>
    <p:sldId id="276" r:id="rId16"/>
    <p:sldId id="277" r:id="rId17"/>
    <p:sldId id="278" r:id="rId18"/>
    <p:sldId id="286" r:id="rId19"/>
    <p:sldId id="280" r:id="rId20"/>
    <p:sldId id="287" r:id="rId21"/>
    <p:sldId id="288" r:id="rId22"/>
    <p:sldId id="290" r:id="rId23"/>
    <p:sldId id="291" r:id="rId24"/>
    <p:sldId id="292" r:id="rId25"/>
    <p:sldId id="293" r:id="rId26"/>
    <p:sldId id="294" r:id="rId27"/>
    <p:sldId id="295" r:id="rId28"/>
    <p:sldId id="29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67"/>
    <p:restoredTop sz="87687"/>
  </p:normalViewPr>
  <p:slideViewPr>
    <p:cSldViewPr snapToGrid="0" snapToObjects="1">
      <p:cViewPr varScale="1">
        <p:scale>
          <a:sx n="86" d="100"/>
          <a:sy n="86" d="100"/>
        </p:scale>
        <p:origin x="24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25:46.7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4133 292 7050,'-11'0'173,"1"0"-27,10 0-79,-3 90 28,3-33-324,-2 10 1,1 3 334,4 16 105,2 3-189,4 1-16,1-6-6,2-9 0,-2-9 0,3-14-129,-2-10-78,-1-16-79,-1-11 152,-3-9 269,0-27-1020,-3-10 885,-1-25 0,-2 24 0,0 4 0</inkml:trace>
  <inkml:trace contextRef="#ctx0" brushRef="#br0" timeOffset="1">4242 377 6055,'59'-5'11,"-1"0"0,40 4-11,-71 13 0,-8 12 627,-9 6-599,-5 8-28,-8 7 0,-10 4 56,-8 5 162,-9-4-212,-1-4-6,6-11 78,4-10-196,11-12 145,4-7-155,6-5 77,10-3 51,10-6 0,17-2 51,13-2-1,9 1 17,7 5 6,3 1-17,-2 4-6,-2 1-33,-10 3 95,-11 8 90,-15 10 83,-14 11-55,-9 8-6,-15 5-23,-10 4-21,-15 0-40,-11-1-45,-4-7-28,-2-7-50,0-9-17,3-10-101,2-6-78,8-6-163,4-2-39,11-2-542,5-5 923,11-2 0,2 1 0,5 2 0</inkml:trace>
  <inkml:trace contextRef="#ctx0" brushRef="#br0" timeOffset="2">1618 344 5969,'6'1'392,"-1"1"946,-5-2-1226,0 4-89,0-2 5,0 4-23,0 0-5,0 4 0,-3 7 6,-4 11-6,-5 8 0,-4 12 5,-2 9-5,-1 6 17,0 4-17,0 1-5,2-2 5,3-3 16,1-8-16,4-3-5,3-9-1,-1-3 6,3-6-45,-1-6-44,3-4-46,1-9-116,1-4-679,0-7 230,0-21 700,3-4 0,-2-3 0,2 8 0</inkml:trace>
  <inkml:trace contextRef="#ctx0" brushRef="#br0" timeOffset="3">1622 138 4795,'57'55'134,"1"0"1,-5-3-1,-8-2-27,-7 14-40,-4 4-22,-4 3-17,-2-1 11,-5 0-22,-1-5 5,-3-3-22,-2-5 11,-2-6-11,-1-7 1051,-2-7-1062,-2-9 359,-3-7-438,-2-9 198,-3-5-405,0-5 159,-9-4 138,-5-10 0,4 6 0,-3-4 0</inkml:trace>
  <inkml:trace contextRef="#ctx0" brushRef="#br0" timeOffset="4">1537 852 6988,'-14'-1'420,"4"-1"-246,10 2 122,0 0-240,79 9-50,-32-7 5,8 2 0,2 0-11,6-4 0,-1 0-100,-1-6-91,-6 0-167,-4-7-224,-5 0-415,-8 0 997,-6 1 0,-16 5 0,-7 3 0</inkml:trace>
  <inkml:trace contextRef="#ctx0" brushRef="#br0" timeOffset="5">7271 702 6540,'7'-13'924,"-1"2"-767,-6 11-34,0-23 56,-1 11 40,-1-16-46,-5 17-78,0 2 12,-4 0-23,-5-2-51,-3 2 7,-6-3-1,-6 4 17,-6 0-6,-4 5 6,-5 2-56,0 6 0,-2 10 0,-1 12 0,1 13 0,2 7-22,3 7 22,10 4-34,9 1 12,13-1 11,6-3 11,14-3-28,12-5 22,15-6-11,15-9 6,12-9-6,9-9 6,10-8 11,5-5 0,3-9 0,1-4-73,-4-6-16,-9-3-35,-9 3-16,-15 3-44,-13 4-96,-14 5-129,-13 3-554,-8 2 963,-6 1 0,0 0 0</inkml:trace>
  <inkml:trace contextRef="#ctx0" brushRef="#br0" timeOffset="6">10473 1 6098,'6'10'297,"-2"-2"537,-4-8-683,23 61-17,-16-33-44,19 48 5,-20-44-11,-1 4-28,0 6-22,-3 10 11,1 7-45,-3 11 22,3 7-22,-1 10 0,2 7 3,-1-44 0,0 1-3,0 2 0,0 1-318,2 3 1,0 1 317,-2 3 0,1 0 2,1 4 1,0 1 5,-2 2 1,1 2 5,0 1 0,0 2-584,0 0 0,-1 1 570,1 1 0,0 0 14,1 5 0,0 0-11,3 5 0,0 3 16,0 9 1,1 2-20,-2-29 0,0 1 0,-1 1-923,1 0 0,0 0 0,0 0 923,0-2 0,1 0 0,-1-2 17,2 27 0,1-3 64,1-2 0,0-2-81,-3-5 0,0 0 3,-1 1 0,1-1-3,-2-5 0,-1-2-3,0-3 0,-1-2 3,0-10 0,1-2 14,-2-5 0,0 0 287,0-2 1,0 1-269,0 4 1,0 2 475,1 7 0,-1 2-487,0 4 1,0 0-23,1 4 0,-1 0 8,0-1 1,0 0-9,0-1 0,1 1 0,-1-1 0,0 0 2,1-2 1,-1 0-3,1 0 0,1 0 8,-1-1 1,2-1-9,0 0 0,0 0 22,0-1 1,1 0-686,1-2 1,0-1 673,-2 0 0,2-2-11,0-1 0,0-1-997,0-2 0,0-1 1002,0-2 1,1-1-263,0-2 1,-1 0 281,0-2 1,0 0-21,7 46 51,-3-2-5,1-1 10,-2-4-27,0 2 27,-2-5 18,1-1 896,-4-6-907,2-4-12,-3-5 17,0-6-45,0-3 23,-2-7-23,1-2 1196,-1-5-1196,-1-2 11,0 1-11,-2 1 5,0 1 2814,0 7-2841,0 1 50,0 6-23,-5 5 12,-1 2-45,-4 0 23,2-4 1538,-1-9-1566,4-11-18,1-12 238,3-12-311,1-8-77,0-9-29,0-2-762,0-3 544,0 3-380,0-2 800,0 1 0,0-2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34 5935,'-4'-4'84,"1"0"-33,3 4-1,0 0-44,-12 0-6,7 1 0,-11 2 22,10 1-22,-2 2 11,1 1 6,0 0-11,-1 1-1,2 1 1,0 0 22,1 0-11,-1-1-17,1-1 0,2-1 0,0-2-23,2 0-33,1-2 23,0 0 27,0 1 6,2 0 0,4 0-5,3 0 5,3-1 0,1-1-6,1 0 6,-1-1-6,1 0 1,-4-1-12,0-3-17,-3-1 34,-1-2-16,-2 0 16,-1-2-6,-2 0 6,0 0 6,-1-1-6,0 1 28,-1-1-23,-3 0-5,-2-1-5,-5 1-46,-1 0 51,-1 2 39,0 3-39,-1 2 68,3 2-68,0 1-6,2 0 6,1 3 0,2 2-28,0 3 28,2 2 0,2 1 0,1 1 39,1 0-5,1 2-29,3-1-5,2-2 28,3-1-28,2-3 6,-1-3-6,0-1 0,-2-3 0,1 0-6,-4-3-27,0-3 27,-3-3-27,-1-2-1,-1-1 34,0 2 6,-1 0-6,-3 4-51,0 2 29,-3 3 22,1 0 22,0 2-22,1 3 34,1 3-12,1 3 12,2 1-29,0 0 29,1-1-6,5 0-28,0-2 0,6-2 0,1-3 0,0-1 0,0-2 0,-2-1-22,0-2-18,-2-4-122,-1-2-68,-3-2 230,-1 0 0,-2 5 0,-1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126 97 5818,'-6'-1'375,"2"1"-319,-3-3 17,4 2 56,-4-2-68,5 2 23,0-1-33,-2 0-51,1-2-84,-2 0-12,-1-3 7,-2-3 66,1-1 18,-2-2-1,2 1 6,0 3 79,1 2-63,2 3 7,-1 2-46,3 2 46,-2 0-18,1 2 12,-1 1-11,0 3 11,2 3 5,-1 1-16,2 2-6,1 1 22,0 0-22,2-1 6,2 0-6,4-2 0,2-1-79,1-2 79,0-2 0,-1-2 0,0-3 0,-2-1-39,1-5-45,-4-3-28,0-7 22,-2 0-83,-2-2 117,0 3 56,-1 4 56,0 3-23,-2 4-10,-1 1 44,-2 3 39,-3 0-10,0 0-35,-1 3 1,0 1-17,2 2-23,1 0 0,2 1 1,1-1-6,2 1-17,0 0 28,1 0-28,0-1-6,0 0-28,2-2 34,1-2-5,2-1-12,2 0 17,-1-1-56,1-5-90,0-2-134,-2-5 51,-1-3 229,-3 0 0,-1 5 0,0 4 0</inkml:trace>
  <inkml:trace contextRef="#ctx0" brushRef="#br0" timeOffset="1">60 13 6098,'-2'5'504,"0"0"-426,2-5-27,-3 33-51,2-19-23,-1 24-55,6-30 22,2-2 50,2-4 1,2 0-12,-2-2-56,1-3-45,-2-1-106,-1-3-106,-2-2 330,-1 0 0,-2 4 0,-1 1 0</inkml:trace>
  <inkml:trace contextRef="#ctx0" brushRef="#br0" timeOffset="2">56 23 6014,'17'29'386,"-5"-6"-386,-12-23-155,0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125 78 6607,'-11'-5'73,"1"1"-45,4 1 23,1 1-51,-3 0-17,1 1-62,-2 0 79,0 0 0,0 1 0,0 0-22,0 0 0,0 0 16,2 0 6,1 2 0,1 0 0,1 2-22,3 2 22,0-1-6,1 2-11,0 1 12,4-1-12,1 1 11,4-2-50,2-2 56,1-1 0,-1-2-22,0 0 22,1-5-84,-2-3-6,0-5-11,-3-2-16,-1-1-1,-2-1 12,-2 2 5,-1 2 90,-1 3 11,-4 1 0,3 5 0,-3 0 0</inkml:trace>
  <inkml:trace contextRef="#ctx0" brushRef="#br0" timeOffset="1">121 78 4414,'-14'-20'218,"0"0"0,-10-13-201,24 33 712,0 0-757,-7 45 28,12-33 126,-7 13 0,4-3-126,12-21 128,-2 0-156,-1-5 284,-2-3-401,-1-7-79,-4-3 224,-2-3 0,-1 9 0,-1 1 0</inkml:trace>
  <inkml:trace contextRef="#ctx0" brushRef="#br0" timeOffset="2">69 5 6070,'4'-2'375,"-1"0"-336,-3 2-78,-5 46-51,8-33 70,-4 12 1,2-4-59,8-19-68,2-6 146,-1-4 0,-4 3 0,-1-1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104 144 6014,'2'0'151,"1"0"241,-3 0-386,0-2-6,0 1 0,0-3-6,-1 1 6,-3-1 0,-2-1 0,-3-1 6,-2 1-6,0 1-51,0 1 46,2 1 5,-1 1 0,2 1 39,0 1-34,2 1 1,1 3 22,1 1-6,1 1-22,1 1 0,2 2 0,0 0 0,0 1 6,4-2-6,2 0 0,5-2 0,0-2-22,1-2 22,0-2-40,0-2-10,1-5-84,-2-3-1,-1-5 23,-2-3 56,-2 1-11,-1 0 45,-3 2 22,0 3 33,-2 2 74,-1 3-18,-3 0-10,-2 3 61,-2 0-28,0 2 11,2 0-28,1 1-39,1 0-28,2 0 50,0 1-72,1 3 39,0 4 5,1 3-22,0 2 0,0 1-22,0-1-6,0-2-17,2-4-22,1-2 5,2-3-11,0-1-139,0-4-91,0-5 90,-2-6-100,-1-5 44,-1-4 241,-1 2 0,0 8 0,0 4 0</inkml:trace>
  <inkml:trace contextRef="#ctx0" brushRef="#br0" timeOffset="1">92 4 6081,'-8'-2'885,"1"0"-852,-3 32-16,9-17-11,-1 26-29,9-29 23,5-1-5,-5-6-12,1-3 17,-1 0-67,-1-2-101,0-1-17,-2-5 135,-2 0-6,-1-1 5,-1 0 34,0 1 17,-4 1 101,0 2-11,-3 2 100,1 2-33,1 1-62,1 3-39,1 3-17,1 4-11,1 0-28,0 1-22,1-1-73,0-2 22,3-5-453,6-3 526,0-6 0,0 2 0,-5-1 0</inkml:trace>
  <inkml:trace contextRef="#ctx0" brushRef="#br0" timeOffset="2">87 144 6053,'-4'1'62,"1"0"-57,1-2-5,1 0 39,0 0 6,-1 0-45,1 1 0,-1-1 0,-1 1 6,0 0-6,-1 0 84,2 0-17,-1 0 28,2 0 118,0 0-213,0 2 22,1 3-22,0 1 23,0 3-18,0 0-5,0-1 12,1 0-12,0-3 0,0-1-40,1-2-10,-1 0-107,1-2-50,-2-1 123,2-3-28,-1-1 6,0-5 33,-1 0 73,0-1 0,0 3 162,0 1-61,0 4 33,-2 2 90,0 1-84,-3 2-39,1 2-17,0 3-33,2 0 16,-1 1-67,2-2 0,1-1 0,0-1 0,0 0-17,0-1 11,0-1-22,0-1-263,0 0-90,4-3-117,0-4 498,3-4 0,-3 3 0,-2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 96 6042,'-2'6'330,"0"0"-268,2-6 1086,0 0-1087,-3 0-22,2 0-5,-4 0-12,3 0-16,0 0-6,0 0 0,0 2 6,1-1-1,0-1-5,-1 1 0,2 0 0,-1 1-5,0-1-1,-1 2-22,0 1 28,1 0-34,1 1 29,0 1 5,0 0-23,2 0 23,3 1-22,3-1 0,3-1-6,0-1-23,1-3-44,1 0 17,0-1-23,-1-3-33,-2-4-6,0-4-6,-2-4 12,-2-1 10,-2-2 85,-3-1 39,-1 2 67,0 0 34,-4 3 34,-2 2 5,-4 3-23,1 2 23,-2 3-5,0 1-52,1 2-43,-1 1 16,1 0-17,0 0-39,2 0 17,0 2-17,2 3 5,1 1 1,2 4 22,1 0 0,1 2-28,1 0 5,0 2 12,1-1-11,3 1-6,2-2 11,4 0-11,1-2 0,0-2 6,0-2-6,0-2-6,0-2 6,0-2-56,-3-2-6,-1-3-10,-2-5-7,-3-3-5,-1-3 40,-1 0 44,-4 0 16,-3 2 29,-4 3 56,-3 1 11,0 5-23,1 2 18,1 2-51,2 1-28,2 3 5,1 3 1,4 6 72,0 2-55,3 1-23,0 1 11,0-2-39,0-2 6,0-3-6,3-1-23,1-4 1,2-2-17,0-1-57,1-1-16,-1-3-28,-1-2 17,1-4 34,-4-1 16,0 0 6,-2 1 39,0 2 28,0 2 0,0 3-51,0 0-565,0 2-341,-2 4 957,1 1 0,-1 1 0,2-4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76 38 6165,'-2'-4'476,"1"0"-73,1 4-397,-13-7 39,8 5-6,-10-5-11,10 7-6,0 1 6,-2 2 28,2 2-33,-1 3 5,1 1 50,1 3-17,2 0-16,1 2-39,1 0-1,2-1-5,3-1-5,4-3-23,4-2 28,0-4-28,4-2-56,0-3-62,1-5 1,-2-4-12,-1-5 6,-4-1 39,-4-2 112,-4 3 61,-3 0 57,-1 4 89,-3 2 28,-4 4-123,-2 2 28,0 3-61,0 2 38,2 5-33,0 2-56,2 6 79,1 1-29,3 2-11,1-2-67,1 1 6,0-3-6,1-3-23,2-2-21,0-3 10,1-3-16,0 0-46,-1-2 35,-2-2-46,0-4 29,-1-4 28,0-5 10,-4 0-10,-2-2 50,-4 2 39,-3 1 140,1 5 1,1 4-57,2 2-50,2 2-6,3 4-17,0 2 29,4 5 10,-1 3-55,1 1-6,0-1-28,1-2 5,0-2-5,2-2 0,0-2-33,-2-1-74,1-3-413,-2-1 273,1-3-150,-1-2-236,0-3 633,0 0 0,0 4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105 107 6109,'-2'-5'179,"1"1"-44,1 4 21,-15-32 68,9 19 40,-12-24-52,14 30-33,-1 2-55,1 3-57,-1 1 0,0 1-11,0 0-28,-1 1-22,0 4 10,0 2-10,1 4 22,-1 2 0,3 1 39,1 1-44,2 1-18,0-1-5,1 0 0,3-2-28,4-3-5,2-3 5,3-3-90,0-2-16,0-4-1,-1-5-61,-1-3-22,-2-6 89,-5-2 73,0-1 56,-4 2 45,0 1 67,-4 4 22,-2 4-22,-4 3-5,1 2-57,1 3 6,0 1 22,3 3-5,0 4-22,2 4 44,1 1 0,0 0-78,2 0-17,0-3-23,1-1 1,2-4 0,2-2-12,1-2-44,1-1-34,-1-4-23,0-2-10,-2-4-23,0-4-67,-3 1 67,0-2 106,-1 2 62,-4 1 67,-3 3 140,-4 2-22,0 4-112,1 2 22,2 1 45,2 5-28,3 4 6,2 5-1,1 2-61,1 1-28,3-1-28,2-1 6,5-3-6,0-3 0,2-4 0,0-3-39,0-2-57,-2-5-38,-2-3-23,-3-5-11,-2-2-16,-3 1-52,-1-1-144,-4 2-343,-2 2 723,-4 1 0,3 5 0,2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14 6087,'-2'0'296,"-1"0"-195,3 0 6,-8 16 5,6-7-17,-6 13 45,8-10-34,0 0-27,0 1 10,0 0-16,4-1-17,3-1-56,3-1 6,1-2-1,0-3 12,2-3 11,0-1 11,0-1 28,-1-3-22,-1-2-45,-1-5-11,-3-2-62,-3-4-5,-2 0 5,-2-1 51,-1 1 22,-6-1 28,-2 2-12,-5 3 57,0 2 22,-2 3-78,2 4 17,1 2 44,2 4 28,0 2-55,3 6-12,-1 4 28,5 3 6,1 1-17,2-1-28,1-1-28,1-2 6,5-3-6,2-3 0,4-2 0,1-3-23,-2-2 6,1-1-72,-2-2-6,-3-3-51,-2-2-22,-2-6 34,-1 1 50,-2-2 84,0 2 61,-3 2 1,0 4-56,-4 1 55,2 4 34,-1 2-16,2 4 5,1 3-68,1 4-10,1 0-6,1-2-67,0-1-196,0-3-320,0-3 583,1-2 0,-1 0 0,2-2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 58 6210,'7'0'616,"-1"0"-616,-6 0-174,0 0 129,0-3 40,0 0-18,0-3 23,0 0 0,0 0 0,0-1 6,-2-1 28,0 2-29,-2 1-5,0 1 95,-1 1 45,-1 2-140,0 1 6,0 2 39,-1 2 16,1 4 7,1 1-18,1 2 17,2 2-28,2 1-27,0 1-12,1-1 0,5 0 5,2-3-5,5-2 0,0-3 0,0-3-5,0-2-51,-1-2-23,-1-4-50,-3-4 34,-3-3 56,-3-3 39,-1 2 39,-1-2 23,-3 3 39,-1 2-1,-2 4 24,-1 2-63,1 3-61,1 1 6,1 3-6,0 3 84,2 4 16,0 1-32,1 2-40,1-1-28,0-3-6,3-1-22,0-4-22,3-2-51,1-1-33,0-1-74,-2-4-66,-1-2-28,-3-5 190,0-2-34,-1 2 146,-3-1 62,-3 4 5,-4 2 190,-1 4-128,2 0-84,2 2 101,1 2 61,2 3-34,1 3-61,1 2-73,1-1-39,1 1 0,0-4-5,0-1-107,0-2-162,0-2-253,2 0 527,0-2 0,-1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81 50 6277,'-5'5'246,"0"-2"-206,5-3 335,0 0-375,-5 7 0,4-5-112,-6 4 39,4-7 73,-1 0 0,-1-2 45,1 0 50,-1 0-11,2 2-39,0 1-45,-1 0 5,1 1 18,-1 2 10,1 4 1,0 1 44,1 4-22,1-1-16,0 1-12,1 1-23,1-1 1,3-1-6,2-2 0,4-4 0,1-2 5,1-2-5,1-6-67,0-4-62,-3-8-78,-2-1 101,-3-2 106,-2 0 84,-3 3 50,0 2-5,-4 3 56,-2 6-62,-4 2-50,0 2-17,0 3 50,0 4-11,1 3-11,1 5-11,2 1-11,2 1-12,0-1-50,4 0 0,-1-3 0,1-1-45,4-3 6,2-4-39,4-1-34,2-2-73,0-5-50,0-2-23,-1-7-184,-4-1 5,-2-3 118,-2 1 274,-3-1 45,-3 3 207,-4 2-22,-4 4 218,-5 3-39,1 3-196,2 2-5,0 5-7,3 3-16,2 6-22,2 3-45,3 1-23,2 0-16,1-1-34,0-2 5,3-2-5,2-2-5,4-3-23,1-2 5,1-3-83,0-1-124,-1-1-89,0-3-297,-3-5 616,-1-4 0,-3 4 0,-2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25:46.7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1116 9694,'2'7'-6,"0"-2"6,-2-5 0,3 0 0,1 0 0,2 0 0,1 0 0,2 0 0,1 0 0,3 0 0,3 0 6,2 0-6,1 0 5,2 0-5,-1 0 0,2 0-5,1 0 10,2 0-5,2 0 0,4 0 6,1 0-6,2 0 0,2 0 0,1 0 0,1 0 0,3 0 0,-2 0 0,1 0 0,0 0 0,-2 0 0,1 0 5,0 0-5,-1 0 0,2 0 0,0 0 0,1 0 0,1 0 0,1 0 0,-1 0 0,2 0 0,-1 0 0,3 0 0,0 0 0,2 0 0,1 0 0,2-3 0,2 1 0,2-2 0,-1 2 0,1 0 0,-1 0 6,-1 0-6,1 1 0,-1 1-6,0 0 6,0 0 0,-2 0 0,0 0 0,0 0 0,-1 0 0,-1 0 0,0 0 0,-1 0 0,3 0-5,-1 0 5,2 0-6,1 0 1,3 0 5,4 0 0,3 0 0,7 0 0,3 0 0,5-2 0,4-1-6,3-1-402,2-3 408,4 3 0,-1-2 0,4 1 0,1-1 0,2-1 0,2 0-275,-49 3 0,0 0 275,1 2 0,-1 0 0,1-1 0,0 1-3,0 1 0,-1 1 3,1-1 0,0 0 0,48 1-3,-48 0 1,0 0 386,48 0-381,-49 0 0,0 0 3,49 0-6,-2 0 0,-1-1-457,-1 1 457,-3-3 547,3 3-547,-1-3-6,1 2 6,1-1 0,-2 0-455,1 0 455,-1 1 0,-1 1 0,2 0 0,-1 0 0,3 0 0,-1 0 0,2 0 0,0 0 0,1 0 0,-49 0 0,0 0-848,0 0 1,1 0 844,0 0 0,1 0 3,1 0 0,0 0 0,1 0 0,1 0 0,0 1 0,1 1 0,-1-1 0,1 0-12,-1 2 0,0 0 14,-1-2 1,0 1-3,-1 1 0,1 0 0,-1-1 0,1 0 0,0 1 0,0 1 0,1-1 0,0 1 230,0-1 1,1 1-231,2-1 0,-1 1 0,1-1 0,1 0 0,1 0 0,0 0 0,2 0 0,-1 0 0,2 0 0,0-1 0,2 1 0,1-1 0,1-1 0,-1-1-205,2 1 1,1 0 204,0-1 0,1 0 0,1 0 0,0 0 0,1 0 0,1 0 0,0 0 0,1 1-272,1-1 0,-1 0 269,-1 2 0,1-1 3,-1 0 0,0 0 0,-2 0 0,0 1 3,-1 0 0,1 0 339,-1 0 1,1 0-343,0 0 0,-1 0 0,2 0 0,0 1 0,-1-2 0,1 1 0,0 1 0,0 0 0,1-1 0,-1 1-779,1 0 1,1 0 778,-1 0 0,0 0 0,1 0 0,0 0 0,0 0 0,1 0 0,0 0 0,1 0 0,1 0 0,-1-1 0,2 1 0,0 0 0,-1-1 0,1-1 0,-1 1 0,1 1 0,-3-2 0,0 1 0,-1-2 0,0 1 0,-3 1 0,-1-1 0,1 0 0,-1 0 413,-1 0 1,-1-1-412,1 2 1,0-1-3,-1-1 0,0 1 0,0 0 0,0 0-749,0-1 0,-1 1 749,0 0 0,-1 0 0,0 0 0,-1 0 0,-1 0 0,0 0 0,0-1 0,1 1 222,-2 0 0,0-1-225,1 1 0,0-1 6,-1 1 0,0-1 756,0 0 1,0 0-760,0 0 0,0 0 0,-1 0 0,-1 0 0,1 0 0,-2 0 0,-1 0 0,-1 0 765,0 0 1,-1 0-766,-2 0 0,-1 0 101,1 0 0,-1 0-101,-2 0 0,0 0 0,0 0 0,0 0 0,-2 0 0,1-1 3,-1 0 0,0 0 10,0-1 1,0 0-14,49-3 0,-48 2 0,0 0 0,0-1 0,1 0-3,0 0 0,1 0 31,0 0 0,0-1-28,1 1 0,1-1 0,-1 0 0,-1 1 0,1 0 0,0 0 0,-1 0 0,1 1 0,-2-1 0,0 1 0,0 0 0,0-1 0,-1 1 0,0-1 0,0 1 0,0-1 0,0 0 0,0 0-3,0 1 1,-1 0 2,49-6 1,-4 1-1,-4 0 0,-5 1-22,-7 1 5,-6 1-11,-7 1-6,-4 1 468,-6 1-439,-5 1-1,-5 1-22,-5 0 28,-4 0-17,1 0 12,-2 0 5,1 0-6,3 0 6,2-3-6,5-1 6,4-2 0,6 0 6,4-1-6,5-1 0,4 0 0,4-1 243,1 3-243,-2 0-6,-3 1 6,-4 2 0,-4 0-5,-7 0 5,-5 1 0,-8 0 0,-5 1 5,-8-2-5,-2 2 214,-4-2-214,0-2 0,-1 0 6,-2 1 0,-2-2 33,-2 1-28,-4-1 6,-3 1-17,-4 1 0,-4 1-84,-1 0-364,0-3-466,-18-3-1398,-7-4 2312,-25-2 0,23 6 0,1 2 0</inkml:trace>
  <inkml:trace contextRef="#ctx0" brushRef="#br0" timeOffset="1">11059 52 6753,'0'-8'521,"0"1"251,0 7-744,-6 0-28,2 4 0,-8 3 0,4 8 0,-4 3 0,-2 10 0,0 3 0,2 7 0,2 3 6,7 5-6,0 1 0,3 0 22,9-2-22,5-3 6,13-4 11,7-8 89,4-7-39,6-10-5,1-6-23,1-6 0,0-6-11,-4-12-22,-1-11 11,-6-14-12,-5-5 1,-11-4-6,-5 0 34,-9 4 83,-4 5-27,-7 8 27,-8 9-16,-10 6-33,-7 8-51,-3 4-17,2 5 0,1 1-124,4 1-184,3 0-118,5 1-257,7 1-487,5 1 1170,6 0 0,1-1 0,0-1 0</inkml:trace>
  <inkml:trace contextRef="#ctx0" brushRef="#br0" timeOffset="2">11812 166 6624,'4'-9'504,"-1"2"-325,-3 7-67,0 13 11,0-1-5,0 15-23,-2 2 6,1 5-11,-3 6-34,2 3-51,1 2 34,1-2-39,0-1 0,7-6 0,6-4-16,8-7 16,6-7 11,-1-4-6,4-8-5,1-2 0,0-5-78,2-13-140,-2-8-57,0-20 18,-2-8-62,-5-6 78,-2-4 174,-5 7 67,-5 9 106,-2 10 79,-6 16-28,-1 7-12,-3 9-72,0 2 56,0 8 16,0 8 46,0 11-57,0 10-56,4 6-5,4 3-22,5 3-18,6-1-5,5-3-28,5-7 0,6-6-95,6-10-112,5-10-17,4-6-202,7-19-1200,-6-7 1626,2-16 0,-28 13 0,-7 4 0</inkml:trace>
  <inkml:trace contextRef="#ctx0" brushRef="#br0" timeOffset="3">12814 172 6921,'2'20'868,"-1"-3"-678,-1-17-22,26 94-45,-14-44-67,5 14 0,0 0-5,-4-5-51,0-5 0,-2-8-157,-2-11-196,-1-10-190,-4-13 253,-1-7 1,-3-5 0</inkml:trace>
  <inkml:trace contextRef="#ctx0" brushRef="#br0" timeOffset="4">12347 301 6607,'-11'-7'566,"2"1"-381,9 6-68,0 0-22,95-10-615,-35 5 556,9-1 1,3 0 146,10 3-183,-2 0-6,-5 0-145,-6 0-163,-7-3-725,-12 1 1039,-7-1 0,-22 2 0,-9 3 0</inkml:trace>
  <inkml:trace contextRef="#ctx0" brushRef="#br0" timeOffset="5">13676 662 6579,'-6'-7'555,"2"2"133,4 5-475,10 36-11,-6-19-23,10 30-17,-10-27-27,0 2-68,-3 0-28,1 2-28,-2 0-11,2 0 0,-1 1-67,-1-1-118,3-1-156,-1-3-152,3-4-375,1-9 868,0-2 0,-2-5 0,-1 0 0</inkml:trace>
  <inkml:trace contextRef="#ctx0" brushRef="#br0" timeOffset="6">16408 77 7078,'-7'-5'616,"1"1"-370,6 4-179,-19-3-33,12 2-12,-15-1 6,12 8-28,-1 8 34,-4 13-6,1 12 0,2 12-23,4 9 12,4 9 6,3-1-23,7-1 28,11-9-28,11-10 33,14-14-10,8-11 16,5-12-11,4-7-23,-2-19-5,-3-9-84,-8-22-11,-7-10 28,-12-5 0,-11-2 22,-9 4 17,-7 6-17,-14 11 45,-8 7 23,-14 13-23,-3 7-6,-1 9-39,1 3-140,5 5-296,3 8-426,9 0 907,7 7 0,8-9 0,4-3 0</inkml:trace>
  <inkml:trace contextRef="#ctx0" brushRef="#br0" timeOffset="7">16872 71 7005,'15'15'308,"-3"-3"-185,-12-12-50,-11 82-6,9-37-34,-5 11 1,3 0 11,12-3-39,6-4-6,8-8-90,7-8 90,0-10 39,2-11-39,-2-6 0,0-5-11,-4-11-196,2-8-258,-2-19-5,1-11 16,0-21 277,-2 2 1,-9 19 0,-6 17-1</inkml:trace>
  <inkml:trace contextRef="#ctx0" brushRef="#br0" timeOffset="8">17267 86 6333,'0'58'1221,"4"-23"-1160,0 14 1,1 4 5,14 7-39,5-5-28,6-4-6,8-10-61,3-9-6,7-13-11,1-9-201,11-21-460,-3-14 745,2-18 0,-28 15 0,-10 3 0</inkml:trace>
  <inkml:trace contextRef="#ctx0" brushRef="#br0" timeOffset="9">17979 3 7750,'3'93'69,"1"-1"0,4 2 0,3-9-707,4-4-253,12-13-524,-8-59 0,-8-7 0,-4-2 0</inkml:trace>
  <inkml:trace contextRef="#ctx0" brushRef="#br0" timeOffset="10">17580 132 7335,'-2'10'370,"1"-2"-51,1-8-269,107-19-22,-45 5-28,13-1 0,1-2-151,-2-5-302,3 1-348,-14 2 552,-4 7 0,-30 4 0,-11 5 0</inkml:trace>
  <inkml:trace contextRef="#ctx0" brushRef="#br0" timeOffset="11">18384 500 6535,'-7'7'403,"1"-2"-302,6-5-23,-12 41 45,8-20 45,-8 34-17,12-31-44,0-1-29,0-1-72,8-4 38,4-5-27,11-6 73,6-4-45,3-3-29,4-6-16,0-4-44,-2-11-29,-5-3-11,-5-4 33,-7-1-38,-7 3-12,-5-3 45,-3 5 6,-4 3 50,-9 4 5,-10 5 62,-11 4 57,-9 4-52,-2 2-72,0 2-72,-2 5-455,6 2 527,-1 5 0,21-4 0,4-3 0</inkml:trace>
  <inkml:trace contextRef="#ctx0" brushRef="#br0" timeOffset="12">1326 1809 7173,'-6'0'190,"1"0"275,5 0-387,-21 0 1,13 1-62,-17 2-17,17 4 0,-3 3 0,-1 6 0,-1 4-6,2 8 6,4 6-17,4 3 12,3 3 5,8-2 0,7 0-6,14-4 6,11-3 0,11-9 106,8-9-38,11-7-40,7-14-6,5-16-22,2-17-587,-4-17 447,-5-8-11,-13-5 73,-14-1 78,-21 7 22,-12 7 57,-23 14 55,-20 14-44,-21 15 33,-20 8-39,-8 11-39,0 9-45,4 9-34,11 9-268,13 0-337,19-1-430,14-5 1208,12-5 1,4-9 0,0-5-1</inkml:trace>
  <inkml:trace contextRef="#ctx0" brushRef="#br0" timeOffset="13">3881 1845 7229,'-14'86'285,"12"-8"-201,21-39 34,12 0-90,12-3-28,10-4 39,12-11-11,6-9-5,5-8 5,-4-13-28,-2-9-68,-12-13 18,-11-12 44,-18-5 6,-15-1 23,-9-2 5,-19 4 11,-7 3 51,-17 6-34,-3 10-56,1 9-51,3 9-156,8 6-213,2 8-336,8 7 756,4 6 0,7-4 0,4-2 0</inkml:trace>
  <inkml:trace contextRef="#ctx0" brushRef="#br0" timeOffset="14">6678 1772 6753,'15'-2'1058,"-3"1"-789,-12 1 285,0 0-402,-29-25-57,18 19-67,-24-18-28,24 24-39,-3 6 39,-2 10-40,-1 10 18,2 11 16,1 5-38,7 2 4,3-1-10,8-3 0,14-6-113,13-8 118,20-10 45,13-8-173,9-8 173,4-15-16,2-9-63,-9-18-5,-9-8-22,-16-4-12,-15-4 62,-16-1 56,-8 5-61,-23 6 61,-10 10 16,-21 12-16,-10 12-240,-18 13-522,-1 17 762,-12 11 0,44-8 0,8-1 0</inkml:trace>
  <inkml:trace contextRef="#ctx0" brushRef="#br0" timeOffset="15">1401 3191 6938,'-2'-9'532,"0"2"-320,2 7-156,-10-13 23,4 7 94,-8-11 23,5 12-11,0 0-11,-1 4-124,-1-1-50,-2 2-17,0 10-11,2 6 12,3 15 16,4 10 0,3 7 0,16 7-23,12 2 18,22-3-18,17-5 23,13-11 0,13-14 31,-43-16 0,1-3-23,1-5 1,-1-4-184,1-6 0,-3-4 175,40-27-140,-13-21-33,-17-14 61,-19-5 112,-17-3 11,-13 7 95,-18 11 29,-15 14-74,-16 15 29,-14 15-17,-2 11-73,0 7-17,8 15-118,7 7-206,12 13-275,14 9-415,7 0 1031,14-2 0,-4-17 0,4-9 0</inkml:trace>
  <inkml:trace contextRef="#ctx0" brushRef="#br0" timeOffset="16">4147 2759 6871,'-14'15'89,"4"-3"-27,-10 67 5,15-37-17,0 10 1,7 1 66,25-7-5,23-8-112,12-6-981,10-13 1099,9-9 239,2-8-295,-1-19-62,-3-9-12,-11-23-94,-11-8-28,-16-9 134,-16-3 39,-13 4 90,-11 5 5,-18 14 17,-10 10-56,-17 13-55,-5 10-40,0 8-45,3 12-263,6 12-543,10 9 851,8 6 0,11-15 0,5-7 0</inkml:trace>
  <inkml:trace contextRef="#ctx0" brushRef="#br0" timeOffset="17">7206 2523 7691,'-6'62'78,"-1"0"0,1-1 1,0-5 5,0 21-23,-2 2-27,-1-4 5,-1-9-33,0-9-6,3-16-73,-1-10 159,4-16-640,-7-6-1146,0-17 1700,-7-8 0,8 3 0,1-1 0</inkml:trace>
  <inkml:trace contextRef="#ctx0" brushRef="#br0" timeOffset="18">1452 3997 8002,'-6'-4'369,"0"2"-341,3 2-28,-3 2-11,-1 7 5,1 5 6,-1 12-5,3 5 5,1 8-6,9 3 6,11 0-33,15-3 10,18-9 23,15-12 62,13-8-17,9-16-6,6-16-39,-3-14-500,-11-19 411,-14-7 50,-21-1 39,-21 0 0,-13 7 5,-22 7 74,-12 9-18,-18 11-10,-11 8-51,-3 12-23,3 3 18,5 6-79,9 8-140,11 4 174,11 12-851,9 0 901,7 0 0,1-11 0,0-4 0</inkml:trace>
  <inkml:trace contextRef="#ctx0" brushRef="#br0" timeOffset="19">4900 3519 7744,'-10'22'224,"3"-4"-157,7-18 12,-10 94-12,8-42-34,-3 12 1,1 1-12,4-2-22,0-4-50,0-7-269,8-10-471,6-12 790,7-11 0,-6-11 0,-5-5 0</inkml:trace>
  <inkml:trace contextRef="#ctx0" brushRef="#br0" timeOffset="20">7080 3724 7039,'-8'9'369,"2"-3"152,6-6-336,-38 82-40,23-45-84,-7 14 1,2 0 34,11-13-63,6 1-5,1-1 0,10-1 0,9-3-28,15-5 39,13-7 45,10-7 12,3-9-40,5-6-51,-3-16-5,-2-12-134,-7-18-40,-10-13 29,-9-5 77,-13-6 35,-9 3 33,-8 4 39,-19 9 11,-10 11 51,-21 15-17,-8 13-33,-9 10-362,-4 13 311,-2 10-72,2 12-404,-3 15-622,8-3 1098,4 2 0,28-23 0,12-6 0</inkml:trace>
  <inkml:trace contextRef="#ctx0" brushRef="#br0" timeOffset="21">1281 4889 7223,'-5'-2'381,"0"1"-79,5 1-184,-42 6 0,22 3-40,-34 9-44,35 2-34,2 6 0,5 6 0,5 9 0,4 8 0,14 10-6,11 2-11,21-2 17,18-7 0,15-15 51,14-16 5,7-13-371,-44-16 1,-1-5 314,0-2 0,-2-5-25,-1-8 0,-4-6-45,-2-2 0,-5-3 22,-7-1 1,-4-2-9,9-41 56,-20 5 22,-28 9 23,-21 10 78,-27 15-33,-18 12-51,-7 14-17,-1 9-11,5 6-11,10 11-196,13 5-330,17 14 107,14 2 419,15 0 0,6-13 0,6-6 0</inkml:trace>
  <inkml:trace contextRef="#ctx0" brushRef="#br0" timeOffset="22">4760 4830 7076,'12'62'138,"0"-1"0,-1-1 1,0-4-106,6 22-10,-2 0-23,2-5-140,2-10-280,6-11-387,1-13 807,5-16 0,-14-11 0,-5-10 0</inkml:trace>
  <inkml:trace contextRef="#ctx0" brushRef="#br0" timeOffset="23">7356 4757 7464,'0'7'672,"0"-2"-28,0-5-476,0 74-27,-2-27-77,1 8 1,-1 3-21,-2 13-27,-1 1-17,2-1 0,1-8-33,0-9-158,2-11-162,0-13-202,0-10-229,-1-11-179,-4-5 963,-5-12 0,3 6 0,0-6 0</inkml:trace>
  <inkml:trace contextRef="#ctx0" brushRef="#br0" timeOffset="24">1275 6262 6316,'3'-11'1338,"0"3"-1002,23-12 6,-7 45-146,26 7-162,-9 59-34,-4-10-28,1-2-163,-6-29-246,8-4-425,2-9 862,6-11 0,-21-12 0,-5-9 0</inkml:trace>
  <inkml:trace contextRef="#ctx0" brushRef="#br0" timeOffset="25">4842 5937 7067,'-17'24'380,"3"-5"-178,14-19-90,0 0 50,-29 77 1,20-34-91,-6 11 1,1 1 34,13 1-29,1 1-28,0-2-10,9-5-40,7-4 16,14-8-16,10-11 73,9-12 34,4-7-46,5-14-61,0-12-917,-3-15 800,-4-13-46,-8-9 23,-10-4 79,-13-1-505,-10 2 594,-7 6 33,-17 3 46,-9 9-68,-20 5 0,-10 9-39,-5 6-338,0 10 338,3 5-45,11 5-95,7 7-303,11 7-458,9 6 1097,7 4 1,6-11 0,3-5 0</inkml:trace>
  <inkml:trace contextRef="#ctx0" brushRef="#br0" timeOffset="26">7053 6026 7375,'-8'-5'554,"2"0"-308,6 5-139,-30 18 55,16-3-33,-22 20-28,23-6-34,5 6-50,2 3-12,4 4-5,4 1 0,10-3-50,11-5 50,16-7 73,11-10 33,6-8-50,6-6-6,-1-19-50,-1-9 0,-6-21-123,-6-9 39,-10-4-5,-9-1 33,-12 4 56,-9 9 0,-5 7-34,-12 12-56,-10 7-66,-15 6-236,-26 7-375,-4 2 767,-16 4 0,39 1 0,8 0 0</inkml:trace>
  <inkml:trace contextRef="#ctx0" brushRef="#br0" timeOffset="27">1506 7334 7380,'6'-8'347,"-2"1"45,-4 7-319,25 71-6,-13-22-42,4 5 1,1 2 18,-3 13-44,3-3-33,-2-7-253,4-8-313,7-10-459,1-11 1058,5-13 0,-15-8 0,-5-8 0</inkml:trace>
  <inkml:trace contextRef="#ctx0" brushRef="#br0" timeOffset="28">4814 7107 7022,'-24'35'403,"4"-8"-291,20-27-39,-18 71 16,13-35 85,-13 58-17,18-52-34,5 0 0,5-1-17,10-1-72,11-4-28,10-7 94,10-10 52,10-9-91,6-9-61,8-18 0,-3-11-106,0-23-23,-11-9 23,-8-6 44,-17 0 62,-14 4 62,-12 6 38,-19 8-16,-15 8 12,-18 9 66,-14 10-67,-4 7-89,-2 8-6,7 4-84,8 4-219,9 6-285,11 3-610,10 3 1198,7-2 0,7-5 0,1-3 0</inkml:trace>
  <inkml:trace contextRef="#ctx0" brushRef="#br0" timeOffset="29">7523 7028 6943,'-8'-16'863,"2"4"-623,6 12 108,0 0-96,-1 18-12,0 1-76,0 23-52,1 2 0,6 9-62,0 6-44,7 5-6,-2 1-6,1-2-56,-2-5-106,-1-6-101,0-6-129,-1-8-246,-3-4-1058,-1-9 1702,-3-7 0,0-9 0,-1-5 0</inkml:trace>
  <inkml:trace contextRef="#ctx0" brushRef="#br0" timeOffset="30">1588 8612 7341,'-13'-13'795,"2"2"-554,11 11 89,0 0-296,-9 7-1,13 15 1,-1 17-28,18 18-6,6 11 0,1-2-213,3 0-319,11-11-403,4-10 935,7-16 0,-24-14 0,-7-9 0</inkml:trace>
  <inkml:trace contextRef="#ctx0" brushRef="#br0" timeOffset="31">5189 8171 6809,'-6'-9'325,"2"3"39,4 6-68,-6 15-55,4 6-22,1 20-23,11 7-73,6 6-50,4 3-17,2 1-51,1-1-5,-1-2-28,0-3-201,-2-4-309,2-4-442,-1-7 980,0-8 0,-10-13 0,-4-8 0</inkml:trace>
  <inkml:trace contextRef="#ctx0" brushRef="#br0" timeOffset="32">7434 8361 7570,'-7'2'510,"1"-1"-353,6-1-12,-9 8 51,2 1-78,-8 11 0,5-2-68,0 5-28,1 3-22,4 2-16,2 2-18,3 4-39,4-1 40,11 2-40,9-4 34,14-4 39,8-7 0,7-7 0,7-8 5,3-3-5,2-12 0,-1-5 0,-4-11-33,-2-4 27,-10-3 6,-7 0-6,-10 0 6,-10 0 0,-8 2 0,-7-3 0,-4 1-22,-10-4 0,-8-1-29,-14-4-33,-10-1 84,-11 2 0,-2 1 34,-5 7 27,3 10-38,4 8-23,5 9-56,7 3-62,2 10-352,-3 14-734,3 8 1204,-5 11 0,21-18 0,4-6 0</inkml:trace>
  <inkml:trace contextRef="#ctx0" brushRef="#br0" timeOffset="33">2031 9679 8214,'7'52'566,"-1"2"-476,3-6-23,1 12-50,1 6-17,2 5 0,-1-1-5784,2-8 5426,1-8-202,3-16 1134,9-17-574,2-10 0,-9-11 0,-7 0 0</inkml:trace>
  <inkml:trace contextRef="#ctx0" brushRef="#br0" timeOffset="34">5571 9477 7906,'-15'13'241,"2"-2"-179,13-11 11,-1 75 72,4-30-42,-1 8 1,2 4 76,7 6-102,6 1-72,-1 1-6,1-8-40,1-5-150,0-11-163,2-8-296,0-13-354,-1-10 1003,0-7 0,-10-3 0,-3 0 0</inkml:trace>
  <inkml:trace contextRef="#ctx0" brushRef="#br0" timeOffset="35">7891 9314 7475,'5'17'874,"0"-3"-482,-5-14 85,0 0-298,15 71 39,-5-31-143,1 12 1,1 2 59,3 6-68,-1 7-39,3 1-28,-3 0-62,1-7-117,-3-7-179,1-8-242,-2-12-207,-3-8-335,-1-10 1142,-5-8 0,-1-4 0,-1-4 0</inkml:trace>
  <inkml:trace contextRef="#ctx0" brushRef="#br0" timeOffset="36">12412 1873 7520,'0'-28'543,"0"4"-352,0 19-46,0 1 1,0 1 195,0 1-257,-5-1-4,3 3-41,-6-2-39,4 1 0,-4 1 0,2-2 0,-4 2 50,0 0-44,-2 0-6,0 0-34,-1 3-22,2 6 11,1 7-23,3 11 18,4 8 50,1 10-22,8 6-12,11 2 12,14 0-29,14-4 29,9-9 22,9-11 0,4-11-6,5-10-67,-1-9-5,-2-17-51,-5-10 17,-9-18-56,-10-7 168,-15-5 51,-14 1 161,-9 3 7,-16 8-62,-11 9-29,-17 12-37,-9 9-91,-4 10-85,3 3-240,5 3-330,10 4-1232,10 1 1887,12 0 0,5-1 0,5-4 0</inkml:trace>
  <inkml:trace contextRef="#ctx0" brushRef="#br0" timeOffset="37">17505 1873 7195,'-19'0'303,"4"0"-191,15 0 84,0 0-101,-36 0 6,22 1 5,-29 4-33,32 4-23,-1 5-27,4 7 27,1 5-22,3 8-28,3 4 0,1 4 28,6 1-22,8-2 10,10-1 24,8-3-18,7-5 17,4-4-22,3-7 5,2-5 6,0-7-28,-1-5 45,0-2-11,-3-6-1,-3-8 1,-5-7 56,-4-9-23,-8-3 11,-5-1 13,-9-2-30,-5 2 18,-4 0-46,-8 0 23,-9 1 28,-11-1-67,-11 3-17,-5 1-67,-3 5-28,-2 5-141,1 4-168,1 7-195,-9 3-392,5 4 991,-4 0 0,26 0 0,9 0 0</inkml:trace>
  <inkml:trace contextRef="#ctx0" brushRef="#br0" timeOffset="38">12640 2896 7307,'-16'9'342,"3"-2"-219,7-4-17,0 0-16,-1 1 0,1 1-18,-3 1-16,-1 3 0,-1 1-16,0 5-1,1 0-6,1 5-33,2 2 6,4 2-6,1 4 0,2 1 56,5 4-6,6 0-10,12 3 55,9-1-34,8-2 7,5-2-29,5-5-34,4-5 29,4-5-12,2-7 1,0-5-23,0-2 0,-6-6-23,-1-7-5,-7-8 23,-6-7-18,-8-6 1,-10-5-12,-7-4 34,-8-5 0,-4 0 6,-3 0-6,-12 3 0,-6 4-56,-16 7-28,-4 6 34,-3 9-118,0 6-180,0 7-217,-4 3-885,3 6 1450,-1 5 0,21-3 0,7 1 0</inkml:trace>
  <inkml:trace contextRef="#ctx0" brushRef="#br0" timeOffset="39">17836 2783 6473,'-12'-15'823,"3"3"-599,9 12 902,0 0-986,-1 15-17,0 7-22,0 24-50,4 9-23,2 10-28,4 3 0,3-2 0,0-5 0,1-7-17,1-8-135,0-8-117,-2-8-173,1-9-124,-1-10-296,0-6 862,-3-5 0,-4 0 0,-4 0 0</inkml:trace>
  <inkml:trace contextRef="#ctx0" brushRef="#br0" timeOffset="40">12848 3831 6809,'-15'0'291,"3"0"-196,12 0-39,0 0-16,-31 77-7,24-42-2,-9 14 0,6 0 30,23-12 18,10-1 44,13-6-50,5-7-40,7-7 6,3-9 1,3-7-1,1-14-17,-2-10-16,-5-14-6,-10-8 22,-10-2 17,-12-1 57,-8 4 139,-10 5 50,-15 8-156,-10 7-84,-16 10-28,-4 7-17,-1 6-95,1 2-202,8 8-375,8 6-521,11 8 1193,8 0 0,7-9 0,4-6 0</inkml:trace>
  <inkml:trace contextRef="#ctx0" brushRef="#br0" timeOffset="41">17669 3865 7089,'5'0'448,"0"0"851,-5 0-1226,0 9-34,0 6-17,5 15-16,2 6-6,6 10 6,4 3 10,4 6-16,1 1-39,1-1-62,0-3-16,-2-4 16,-1-7-106,-3-6-101,-5-8-168,-2-9-274,-4-7 750,-3-7 0,-1-3 0,-2-1 0</inkml:trace>
  <inkml:trace contextRef="#ctx0" brushRef="#br0" timeOffset="42">13127 4824 8786,'0'61'93,"0"-1"1,1 1-1,0-4-37,1 20-429,1 4 373,2-7 93,2-9-234,2-10-212,2-15-62,1-11 46,10-15-163,-1-12 532,8-16 0,-14 6 0,-3-5 0</inkml:trace>
  <inkml:trace contextRef="#ctx0" brushRef="#br0" timeOffset="43">17284 5094 8612,'2'18'0,"-1"5"0,-1 5-11,3 4 11,6 3-6,6-2-16,10-1 5,8-5 17,8-5 22,8-5-22,6-8 0,6-4 6,1-4-6,1-1-22,-3-7 22,-5-3 0,-8-7 5,-8-4 23,-11-1-5,-8-5 33,-11-1 44,-5-4 68,-5 0-106,-10-3-39,-9 1-6,-12 0 39,-6 5-50,-4 3-6,2 6 0,1 4-6,5 7-72,2 5-147,2 2-55,-1 2-286,0 7-318,-8 4 884,1 7 0,14-7 0,5-2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 47 6081,'-4'5'672,"1"-1"-554,3-4 72,0 0-128,25 32-23,-12-23 0,19 23-11,-17-30 11,-3-2-28,-1-1-11,-2-4-112,-2-4 56,-2-5 6,-3-2-12,-1-2-5,-1 1 67,-4 0 6,-1 4 55,-6 2-10,0 6 10,0 1-33,1 4 17,-1 4 62,2 4 21,0 5-38,4 4-6,1-1 0,2 2-28,1-3-51,1-1-5,2-3 28,4-2-28,2-3 6,3-1 0,2-3-6,-1-1-17,0-1-73,-2 0-78,0-3-95,-3-3 34,-1-4 49,-3-3 91,-2 0 16,-1-1 73,0 2 6,-3 2 61,-2 4-6,-4 3 23,1 1-5,0 4 156,0 3-101,3 4 6,-1 5-5,3 1-23,1 0-23,2-1-61,0-3-28,0-2 0,2-2-17,2-3 12,1-2-18,0-2-44,1 0-129,-2-3-22,0-3-23,-2-4-112,-1-1-162,-1-1 515,-1 1 0,1 5 0,-2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 95 6081,'3'-3'661,"-1"0"-219,-2 3-274,9-12-45,-7 7-44,8-10 27,-10 8-44,0 0-40,0-2-22,0 1 28,0 0 22,0 0 12,-1 3 5,0 2-67,-1 1 39,0 2-22,-1 0-11,0 6 39,-2 1-1,1 7-4,0 3 21,1 2 18,2 0-74,1 1 1,0-3-6,5-2-45,3-4 0,5-4-11,2-3 6,0-3-51,2-3-67,-2-3-45,-2-4-16,-3-5 5,-2-3 56,-5 0 106,0-1 62,-3 2 11,0 2-5,-4 3 61,-1 3 40,-3 4-57,1 1 12,0 3 33,1 4 33,1 3-4,2 6 16,0 2-28,3 2 0,-1-1-79,1-1-27,1-3-6,3-4-6,3-3-11,2-3-22,1-1-50,-1-5-91,-1-2-161,-1-6-85,-3-3 51,-1-2 101,-3 0 156,-2 1 118,-4 3 174,-3 2 257,-3 4-112,0 4-212,2 1 111,1 4-5,3 4-17,1 3-79,3 4-50,1 2-67,1-2-44,0-1-63,0-2-145,0-4-268,4-3-623,1-1 1143,3-4 0,-4 2 0,-1-1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70 71 6182,'0'3'453,"0"0"-413,0-3-24,2 6-10,-1-5 39,2 5-6,0-6-39,-1-3-50,1-3 5,-1-4-22,-1-2 39,-1 0 28,0 1 22,-3 1 23,-2 1 67,-4 3 162,0 1-100,-1 3-107,1 2-17,1 1 107,-1 4 5,2 4-27,1 5-46,1 3 23,1 2-5,2 0-79,2-2-28,0 0-11,3-5-29,3-3 12,5-4-11,3-3-62,1-3-67,0-5-16,-1-3-40,-1-4-28,-4-3 78,0 0 101,-5 1 73,-2 3 23,-1 1 38,-1 3-16,-3 4 106,-2 2-95,-4 1-5,-1 2 44,0 5 34,2 1 61,0 5-33,3 2-6,2 0-67,2 0-56,1-2-28,2-1 22,4-4-22,3-3-22,3-2-17,1-2-73,-1-3-90,-2-3-95,-1-6-66,-3-3-29,-2-1 89,-3-3 174,-1 2 129,-4 1 56,-3 2 163,-5 4 89,0 3 129,2 4-247,0 2 6,3 1 45,2 5-85,0 2-60,2 4-96,1-1-68,1-1-296,1-3-638,0-3 1002,0-1 0,0-2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85 85 6344,'-5'0'258,"2"0"-17,3 0-146,-27 0-34,19 1 46,-22 1-29,26 0-50,1 1-28,0 1 0,2 2 39,1 1-5,0 1 5,0 1-11,3 1 0,2-1-22,4 0 16,2-2-16,2-1 33,0-3-17,1-1-22,0-1 0,0-3-17,-2-3-150,1-5-24,-2-4-66,-3-3 21,-3-1 119,-3-1 16,-1-1 101,-2 2 39,-4 2 34,-4 3 106,-4 2 12,0 4-29,1 4-50,1 2 0,2 1 33,2 5-72,2 2-22,1 7 27,3 1-5,0 1-45,1-1-11,1-1-17,4-1 0,1-5-6,2-2 6,0-4 0,0 0-84,-1-2-62,0-5-61,-2-2 28,-1-7-297,-3-16 476,-3 14 118,-4-9-118,-2 22 145,0 2 68,0 4 28,1 4-107,1 5 34,3 3-45,0 3-33,2-1-34,1-1-50,2-2-6,2-3 0,3-4-34,2-2-78,1-4-162,-1-1-135,1-5-358,-1-2 767,-1-6 0,-3 5 0,-3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116 2 6579,'-10'-1'689,"2"1"-566,8 0 180,0 0-225,-13 0-33,6 0 11,-10 0 17,9 0-29,2 0-10,-2 0 39,1 0-23,1 0-50,0 1-22,2 3 16,-1 2-11,1 4 17,1 1 12,1 2 21,1 2 29,0 0-57,1 1-5,0-3-5,1-1 5,2-3-28,2-3 0,3-1 22,1-4-44,1 0-57,-1-3-61,-1-3-100,0-4-46,-3-6 68,-1-1 83,-2-1 124,-1 0 39,-2 2 6,-4 3 139,-1 3 51,-4 3-67,2 4 28,1 1 28,1 4-29,0 2-16,1 6-5,2 4-46,0 3 35,3 0-57,-1-1-67,1-2 0,0-4-6,0-3-50,1-4 23,3-1-29,1-2-44,1-2-68,1-5-56,-2-1 102,0-6 49,-1 1 7,-3-1 72,0 3 27,-1 0 35,0 5 72,-1 1-55,0 3 22,-2 0 27,0 1 24,-1 4-18,1 2-28,1 4 12,1 2-62,0 0 6,1 0-62,0-1 0,0-3-96,0-4-100,1-1-56,2-2-140,3-3-397,1-4 789,1-3 0,-3 2 0,-1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136 91 6316,'-6'-4'577,"2"1"-538,4 3 773,0 0-661,-31-27-72,20 20 10,-23-20-38,27 27-46,0 0-5,0 0 6,1 3 22,0 1-23,0 4 29,1 0-17,2 3 11,1 1-17,2 1 17,0 2-28,0 1 0,3-1 0,3-1 0,4-4-22,2-2-6,0-4 5,0-3-33,-1-2-95,0-5-95,-2-5-135,-1-6 174,-4-2 168,-2-1 39,-1 0 16,-4 2 57,-3 2 22,-4 2 62,-3 4 123,1 2-123,1 5-84,2 1 44,0 3-16,3 4-45,1 3-11,1 3 11,2 2-28,1 0 0,1 0-28,0-3-6,1 0-39,2-4 23,3-2 5,2-2-16,1 0-35,-1-3-77,-1-3-107,-2-3 45,0-5 50,-3-1 118,-1 0 39,-1 1 0,-3 3 0,-1 1 123,-4 4-67,0 2-6,0 1 45,2 4 57,0 3-35,2 4 6,2 3-5,1 1-62,1 0-56,0-1 6,3-3-1,2-3-5,4-3 0,3-2-39,-2-1-140,3-6-180,-2-3-178,-1-9-488,-4-1 1025,-2-3 0,-3 10 0,-1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73 16 6271,'-4'-6'555,"1"0"-488,3 6 51,0 0 44,-8-2-67,3 2-56,-5-2 29,4 3 27,1 3-11,-2 3-12,0 4 7,1 1-18,0 3 29,2 0 22,3 2-67,0-1-45,2 1 0,4-2 0,3-1 0,5-3-6,2-4-27,0-1 27,1-5 6,-2 1 0,0-4-90,-2-3-66,-1-4-7,-2-4 35,-2-2-7,-3 0 46,-2 1 33,-1-1 56,-1 2 22,-4 2 28,0 2 6,-6 1 28,1 4 17,0 2-39,1 1-29,2 1 18,1 3 21,1 1 29,1 5-11,0 3 5,1 1 17,1 2-45,1 0-44,0-2-23,4-1 0,1-4-28,4-2-6,0-3-28,2-2-78,-2-1-72,-1-5-46,-1-3 12,-2-5-17,-2-2 95,-1 0 89,-1 0 79,-3 3 84,-4 3 112,-2 5-101,-3 1 68,1 4 83,0 5 23,2 3-62,1 5-50,3 1-45,1 0-39,2-1-23,0-3-50,1-2 0,0-4-50,0-2-12,0-1-16,2-1-40,0-2-67,3-4-61,0 0-6,-1-6-39,1 1 5,-1-1 113,-2 2 173,-1 2 5,-1 3 113,0 2 212,0 1-55,-2 8-40,-1 0-56,-2 4-73,1 0-106,1-2-11,0 0-342,3-3-352,-1-2 705,1-2 0,0-1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90 31 6669,'-3'-2'879,"1"1"-750,2 1-62,-16-1-22,8 3 28,-13 2 39,12 3-6,1 3 0,0 0 12,1 2-62,3 1-17,1 2 23,3-1-62,0 0 0,3-1 0,3-1 0,6-2-28,3-3 5,2-4 23,1-2-67,0-2-112,-2-6-84,-1-4-6,-3-5 62,-3-2 112,-4-2 95,-2 0 0,-2 2 156,-4 1-133,-4 3 111,-4 2-11,-4 4 29,1 1-35,1 4-33,0 2 23,3 3 10,0 4 1,2 5-29,2 4 12,2 1-34,2 1-50,2-1-17,2-1 0,4-2-22,2-4 22,5-3-23,0-4-5,0-1-50,0-6-112,-1-2-68,-3-7 28,-2-1 90,-4-2 90,-1 1 50,-2 2 39,-6 3 56,-1 4 40,-6 3-85,1 3 51,0 3 73,1 5-6,2 5-34,2 4-5,3 1-40,2 0-72,0-3-17,2-2-39,1-3 0,2-3 0,1-3-40,3-1-94,-2-2-119,1 0-228,0-5-399,0-1 919,-2-5 0,-1 4 0,-2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 55 7531,'5'-23'521,"-1"5"-370,-5 14-22,-2 2-28,-1 2-62,0 0-39,-1 0 6,1 4 33,-1 2-11,0 6-23,2 2 1,0 2 50,3 0-50,-1 0-6,1-3-45,0-2-6,3-2-33,1-3-11,5-3 28,0-2-23,1-1-83,-2-3-74,0-3-16,0-5 17,-2-4 44,-2-1 46,-1-1 88,-2 1 68,-2 0 101,-4 3 34,-1 3 128,-4 3-118,1 4-111,2 2 100,-1 5 29,3 3 21,0 5-10,2 3 16,1 0-94,2 1-68,0-2-28,2-2 0,2-3 0,5-2-28,1-4-12,2-1-83,-1-2-28,0-3-56,-2-2-23,-2-4 40,-3-2 56,-1-1 89,-2 0-39,-1 0 78,-6 1 6,-2 1 28,-6 1 106,0 2 130,1 4-158,3 0 79,3 3 67,2 6-51,3 1-44,1 6-101,1-1-56,1 1 0,2-4-61,3-3-163,3-2-146,2-3-218,2-9 588,0-2 0,-4 1 0,-3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108 122 6372,'1'-4'235,"0"0"-123,-1 4-5,0-31 66,0 18 1,0-24-51,0 28-39,-3 1 39,-2 2-5,-3 1-62,-1 2 0,-2 2 39,0 0-17,0 1-44,2 2-34,-2 3 6,2 4 16,0 5 12,3 2-29,1 3 51,3 1-50,1 2-1,3-1-5,5-1-5,3-3-23,7-4 5,-1-5 18,3-4-1,-1-3-11,-1-4-55,-3-4-52,-1-6-77,-3-6 22,-3-2 56,-3-1 50,-2-1 67,-1 3 6,-3 3 62,-3 3 89,-2 7 50,-3 2-145,2 4-5,0 3 89,2 4 5,1 5-44,2 4 28,2 2-45,0-1-84,1 0 6,4-3-6,2-2 0,5-4-28,1-3 11,0-3-22,1-1-68,-2-5-117,-1-3-17,-2-6 34,-3-3 17,-3-1 67,-1 1 61,-4 1 62,-4 1 0,-3 4 146,-3 2 72,1 5-106,3 1 28,1 3 67,3 5-22,2 3-23,1 5-22,1 2-89,1 0-46,0-2 1,3-2-6,-1-1-17,4-3-56,-1-3-39,-2-2-39,1-2-6,-2-1-106,2-5-78,-1-2-57,0-4-111,-1 0 509,-2 2 0,0 3 0,0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25:46.7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4 178 7604,'6'0'381,"-2"0"324,-4 0-744,0 5 22,0-1 17,0 7 23,0-1-23,0 4 0,-1 5-17,-1-1 17,-2 3-39,1-1 11,1 2-51,1 1 40,1 1-95,7 2-23,7 1 84,12-1 34,6-6 39,6-2 0,3-7 28,5-5-28,0-3 0,3-6 0,-1-10-34,-2-9-61,-3-13-50,-6-6 10,-6-4 1,-10 0 134,-8 0 0,-8 3 140,-3 4 28,-13 5-6,-7 5 12,-13 5 5,-6 6-56,-3 4-84,1 6 1,2 3-29,3 4-11,3 0-17,2 6-101,3 5-184,1 7-84,3 5-113,-2 3-1018,5-2 1517,0-3 0,10-10 0,3-4 0</inkml:trace>
  <inkml:trace contextRef="#ctx0" brushRef="#br0" timeOffset="1">4723 0 7643,'0'14'247,"1"2"-191,1 4 11,3 8 28,0 8-22,2 8-40,0 5 7,0 2-40,-1-2 16,1 0-10,-1-6-6,0-3 0,-2-8 0,1-5-6,-3-8-33,1-5-106,-3-7-107,2-4-353,-1-1-425,-1-16 1030,2-2 0,-2 0 0,0 3 0</inkml:trace>
  <inkml:trace contextRef="#ctx0" brushRef="#br0" timeOffset="2">99 1287 6759,'8'-10'442,"-2"2"-319,-6 8 655,0 0-632,3 5 0,2 10-57,4 15-44,3 11-17,0 12-28,3 2 0,-1 1 0,1-4-45,-3-8-117,0-6-96,-3-11-190,0-9-156,3-10-556,2-18 1160,2-11 0,-7 5 0,-3-2 0</inkml:trace>
  <inkml:trace contextRef="#ctx0" brushRef="#br0" timeOffset="3">4661 1272 6652,'-13'0'633,"2"0"-398,11 0 84,0 0-134,-12-6-17,8 5-11,-10-4-23,10 5-5,1 0-11,0 0-18,-2 0 7,1 0-40,-3 0 51,2 0-45,0 0-22,-2 0-18,0 0-10,0 0-18,-1 1 1,0 3-6,-1 3 0,-1 3 0,1 1-28,1 3 28,2 1-28,1 5-39,4 2-6,-1 5 39,2 2-62,8 4-55,6 0 95,10 0-22,8-3 78,6-2-17,4-5 17,8-4 5,3-6 1,4-6-6,2-3 0,-3-4 0,-2-4 0,-7-8-22,-5-9-6,-9-9-23,-8-7 12,-8-6 11,-8-3 28,-5-3 22,-5-2 12,-13 2 0,-8 1 5,-17 4-39,-5 5-23,-6 7-61,-1 5-50,3 8-230,-5 7-308,7 5 672,-3 5 0,25 1 0,6 1 0</inkml:trace>
  <inkml:trace contextRef="#ctx0" brushRef="#br0" timeOffset="4">191 2228 6798,'0'-7'414,"0"2"381,0 5-599,0 42-84,6-12-22,2 39-1,4-22-44,1 3-34,-2 0-11,1-4-44,-2-4-152,0-7-208,0-9-256,7-10-376,-1-8 1036,6-6 0,-11-2 0,-2 0 0</inkml:trace>
  <inkml:trace contextRef="#ctx0" brushRef="#br0" timeOffset="5">4603 2283 6445,'-9'16'157,"1"-4"-96,8-12 141,0 0-96,-12 79 46,12-44-52,-2 62-38,16-64-62,11-1 140,3-4 22,8-4-106,3-8-5,5-7-1,2-7-5,2-7-17,-2-11-6,-2-13-22,-6-12 6,-6-7 22,-11-3-11,-7 2 89,-10 2 79,-2 5 16,-13 5-27,-5 7-101,-13 4 89,-7 7-162,0 4-17,-6 7-246,2 4-196,-16 2-470,4 8 851,-11 3 1,30-1-1,8 0 1</inkml:trace>
  <inkml:trace contextRef="#ctx0" brushRef="#br0" timeOffset="6">41 3258 7240,'16'0'554,"-4"0"-369,-12 0 118,0 0-113,7 29-50,1-1-67,9 36-17,1 1-34,3 11-5,3 5-17,0-2-56,-2-6-134,2-10-309,4-12-363,0-13 862,8-17 0,-19-10 0,-2-10 0</inkml:trace>
  <inkml:trace contextRef="#ctx0" brushRef="#br0" timeOffset="7">5016 3469 8562,'12'10'684,"1"9"-578,-1 19-22,2 14 6,6 11-51,2 8-17,5 6-22,1-2 0,1-1-61,-2-7-79,-1-8-107,-1-10-123,-4-10-213,-4-11-296,-5-11 879,-6-8 0,-2-8 0,-3-1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144 73 7862,'-32'-32'324,"5"7"-228,16 21-40,1 1 5,-1 3-38,2 0-23,0 3 5,-1 2 12,2 5-17,-1 2 11,5 3-11,1 1 23,2 1-23,2-1-6,4-3-11,3-2-22,7-4 11,2-3 22,1-2 6,2-2-39,-3-4-62,0-2-16,-2-6-85,-4-3 40,-3-2 128,-2 0 34,-4 1 90,0 1-23,-2 3-28,-4 1 174,-1 4-95,-4 2-40,-1 3-22,1 2 0,0 3 22,2 2 23,0 6-17,2 1 17,1 3 11,1-1-84,3-1-28,0-2-39,0-3-34,3-2 17,1-4-11,3 0-23,0-3-22,2-4-117,-1-2-23,-1-6 5,-1 0 23,-2 0 129,-3-1 95,0 5 67,-1 1 73,0 4-11,-2 2 11,-1 1 34,-2 4 33,0 3 11,0 3-33,2 3-73,1 0-11,1-1-51,0-2-50,1-3-45,0-3-83,0-2-304,0 0 220,0-4-74,0-4 34,0-4 118,0-3-12,0 2 29,0 1 117,0 3 72,0 4 1,0 2 17,-1 2 72,-1 5 51,-2 2 11,-1 6-17,-1 0-33,2 1-74,-2-1-44,4-3-56,-2-3-33,3-3-40,1-2-448,0-1 269,0-6 0,-1-2 79,1-5 50,-3 0-1,2 1 57,-4 2 50,1 2 17,-1 3 96,-1 3 72,0 1 78,0 1-28,-1 3-61,1 1-67,1 2-90,2-1-6,2 0-173,1-3-157,0 0 112,0-3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138 0 6428,'-3'0'840,"0"0"-756,3 0-5,-22 8 72,16 0-28,-17 8-45,20-2-27,2-1-7,0 1-27,1-1-17,0-1 6,1-2-6,1-3-6,2-2-39,0-3 17,1-1-50,-1-1-185,0-5-28,0-2-34,0-8 112,-1-1 79,-1-2 123,0 0 11,-2 3 179,0 3 11,-2 4 129,-2 4-167,-3 3-29,-1 1 0,-2 4 28,0 2 6,0 4-45,1 2-51,0 1 7,3 1 4,3 0-66,2-1 0,1 0-6,3-4-28,4-2 22,5-3-16,3-2-40,1-3-56,-1-4-61,0-3-118,-3-4-10,-3-2 167,-3 0 112,-4 0 28,0 3 61,-4 0-55,-5 2 173,-5 2-73,-5 0-61,-4 3 117,0 1 102,0 2-74,2 0 0,5 4-5,4 4-78,6 4-40,2 3-17,2 2-50,4 0 6,3-2 11,5-2-12,3-5 29,0-3-34,2-3 0,-2-1-17,-2-4-117,-1-2-113,-3-6 163,-4-2 34,-2 1 27,-2-1 23,-1 2 12,-1 2 16,-2 2 50,-1 3-56,-2 3-16,-1 1 39,2 1 33,-1 0-22,1 2-11,0 1 22,1 3-33,0 0-34,1 0-28,1 1 22,1-1 6,1 1-17,0-2-11,0 0-61,0-2-62,1-1-79,0-2-106,2 0-213,-1 0-643,-1-3 1192,0-1 0,-1 1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7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43 31 6389,'-4'3'454,"0"-2"61,4-1-370,-5 0-44,3 0-34,-2 0-33,2 0-34,0 1 5,0 1 1,-2 2 39,1 1 5,0 2 45,0 1-72,0-1-23,2 0 0,1 0 5,0 0-5,2-1-5,2 1-12,2-2 11,2-2 1,0-1-23,-1-1-51,1-1-150,-1-3-57,-1-3-61,1-5 56,-2-3 157,-2 0 89,-1 0 45,-2 3 151,0 2 45,0 4-56,-3 2-90,1 2 46,-2 1 66,0 4 62,-1 2-17,0 6-33,0 0-18,0 0-100,0-1-56,4-4 0,-2-1-67,3-4-509,-1-1 385,1-9 12,0 2 84,1-9-51,1 4 17,0 1 68,0 1 61,-1 3 95,1 0 51,-2 4-29,1 0-33,0 1 17,1 1-39,1 0-34,0 0-12,2 0-16,0 0 0,0 0 0,-1 0-28,-1 0-33,0 0-29,-1 0-89,-1-3-370,0 0 549,-1-4 0,0 3 0,0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168 156 6131,'-4'4'919,"1"0"-678,3-4-146,0 0 45,-39 11-107,23-13-33,-29 7 17,32-18-17,4 0-17,0-2 12,5 2-18,2 0 23,1 1-50,1 3 50,0 2-6,2 1 6,2 3 0,2 1 6,1 1 22,0 1 11,0 0-17,2 2-22,-2 3 45,-1 2 62,-4 3 94,0 1-66,-2-1 10,-1-1-27,-3-2-118,-1-2-28,-4-2-174,1-2 107,-3-1-62,1-4 12,-1-2 49,2-5 29,2-1-11,3 1 16,2 2 29,2 1 33,0 2 28,4 3-12,3 2 7,3 0 22,2 1-6,1 3-11,-1 1 11,-1 4 28,-1 1 28,-3 0 1,-3 0 10,-2 1 34,-1-1-28,-2 0-11,-4-1-101,-1-2-6,-4-1 1,-1-3-68,0-1 22,-1-1-27,2-4 33,0-1 6,5-5 11,2 0-28,2 0 17,1 3 33,2 1 6,3 3 17,1 1 5,5 2-5,-1 0 6,0 3-18,-1 2-5,-1 4 34,-2 1-34,-3 0 56,-2 1 22,-1-2-16,0 0-62,-3-3-39,-1-2-152,-4-1 57,-1-3-85,0-2-133,1-4 117,1-4-12,3-5 51,1 0 90,2 1 72,4 1 34,1 4 73,4 3 78,1 2-39,0 3 17,1 1-56,-1 3 11,0 0 11,-2 3-39,-1 0-34,-2-1 6,-1-1 17,-2 0 22,0 0-44,-1 0 5,-2-1-28,-3-1-39,-4-1 39,-1 0-6,-2-3-100,2-4 66,0-5-49,2-4-96,3-1 28,3-2 0,1 0 101,2 3 56,3 3 6,2 3 33,3 5 17,1 1 6,1 2 33,1 1-39,0 4-17,0 2-33,0 3 16,-1 0-16,0 0-6,-2-2 5,-3 0 12,-1-1 11,-4 1-28,0-1 23,-4 0-23,-4-1 0,-4-2-23,-4-1-162,-2-1 157,0-2-39,0-5-185,2-2 118,3-6 78,3 0 0,4 0 45,3 1 11,1 3 95,5 3 6,2 4 5,4 2-28,2 1-5,0 2-45,-1 1 0,-2 3-22,0 2 16,-2 2 6,-4-1 67,0 2 45,-3-1-16,0 1-57,-4-1-45,-2-2-22,-4-1 0,-1-1-45,0-3-162,1-1 207,1-2-140,2-2 28,2-2 67,3-2 17,1-3 28,1 2 0,4 1 6,1 1 28,4 3-6,1 0-6,0 1 6,-2 1 0,-1 3-11,-4 2 67,0 4 5,-3 0-38,0 1-12,-2-1 0,-2-2-16,-1 1-23,-3-4-230,2-2-39,-1-1-33,2-4 302,2-2 0,1 1 0,2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77 39 5930,'3'5'498,"-1"-1"-162,-2-4-5,5 22-18,-4-10-5,4 17-106,-9-18-90,-2 0 16,-2-3-60,-1-2-68,0-2-12,1-3-16,-2 0 28,1-2-16,0-4-7,1-3 1,2-2 22,3-1-23,1 0 23,2 1 0,0 1 12,3 1-12,1 3 0,4 0 0,-1 2 5,0 2 12,1 0-17,-1 1 0,-1 2 0,-1 1 0,-1 3 22,-3 2 57,0 0-23,-1 0-11,-1-1-1,-3 0-44,-2-3-67,-3-2-34,-1-1 40,0-3-74,1-3 68,1-4 17,5-3 11,1 0 39,2 0 0,3 3 0,3 1 11,4 3 6,0 0 5,2 4 6,-2-1-28,1 2 34,-1 2-34,-2 3 11,-1 1 6,-3 2-12,-1 1 34,-3-1-39,0 0 0,0-1 0,-3 0-44,-2-4-12,-4-1-140,-2-2 128,1-1-38,0-5 28,2-3-12,2-3 45,3-1 23,2 1 11,2 2 11,4 2 22,1 2-16,5 3 22,1 2 0,0 0-6,1 2-5,-2 2 16,-1 3 29,-2 3 16,-3 1 34,-2 0 45,-2 1-45,-1-1-73,-4-1 29,-1 0-68,-4-4 0,-2-1-23,1-2 18,-1-2-85,0-6-44,-1-3-12,3-7-39,0-2-27,4 0 72,3 2 61,1 3 79,2 4 34,5 5 44,4 2 34,3 4-5,2 4 10,1 3 17,-3 4 1,0 1-23,-5-1-28,0-1-39,-5-3-45,-1-1 0,-2-3-163,0-2-167,-2-2-51,-5-1-156,-3-1 537,-2-2 0,5 0 0,3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 46 7044,'16'-21'437,"-1"4"-392,-4 14-1,2 1 7,0 1-29,0 1 12,0 4 50,-1 2 17,-3 5-3398,-1 1 3454,-4 0-45,-2 0-34,-1 0 17,-1-2-44,-3 1-29,-3-3-22,-6-1 0,-4-2 0,-1-4 0,-2 1-6,0-2-22,2-3 3420,1-2-3397,5-3-29,3 0 29,5-1 5,2 1 28,1 0 44,6 1-32,2 0-18,6 1-22,1 1 6,1 1-6,1 3 0,0 0-40,-3 1 1,-1 1 17,-3 2 22,-3 3 5,-4 3 1,-1 2 22,-2 1 17,-6-1-28,-2-1-17,-6-3-45,-1-3 6,1-2-51,0-2-56,1-5 68,3-2 33,4-7 0,2 0 12,3-1 27,3 1 6,2 3 28,4 1-22,4 3 11,1 3-12,0 2 18,-1 2-23,-1 0 39,-1 4 0,-2 3 39,-3 4 51,-3 1-17,-1 0-33,-1 0-46,-2-1-22,-2-3-11,-5-2-128,-1-3 38,-1-1-67,1-3-33,0-5 83,1-2 57,3-5 16,3-1 34,1 0 0,2 1 73,4 3-28,1 2-17,6 3-22,0 3 10,-1 1 18,0 1 11,-4 4 56,-1 1 11,-4 4 5,0 3-16,-1-2-56,-2 1-45,-3-2-28,-3-1-67,-2-4-191,1-1-78,-1-4-784,3-5 1148,1-3 0,2 2 0,3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03:26:07.3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2436 7878,'17'4'252,"3"-1"-212,5-3 16,3 0 0,4 2-6,1-2-11,1 3-11,3-1 6,-1 0 11,1 1-23,-3-2-22,-1 0 34,-3-1 10,-3 0-10,-2 0-12,-1 0 1,0 0 5,-1 0-23,1 0 1,1 0 0,1-1 16,3-3-16,1 0-1,19-3 1,-13 2-1,11-1-5,-19 1 0,-5 3 0,-3 1 0,1 1 6,-6 0-6,2 0 6,-7 0-6,1 0 5,1 0 18,2 0-23,4 0 11,0 0-11,1 0 0,1 0 0,-2 0 0,5 0 0,-10 0 5,4 0-5,-9 0 0,-2 0 6,-1 0 50,-2 0 992,0 0-1009,-2-3 28,0-3-67,-1-6 0,0-4 0,0-4 0,4-4 0,-2 0 0,4-4 0,-2 1 0,0-1-22,2-2 16,-2 0 6,0 0-50,-1-11 33,-2 10 12,1-7-18,-1 10-10,3-13 33,1 9 0,0-10 0,-1 12-6,0 0 6,0-1 0,-2 1 6,2 0-6,-2 2 0,0-4 0,0 2 0,0 0 0,-2 0 0,4 1 0,-4 3 0,2-1 0,0-10 0,0 9 0,0-11 5,2 14-5,-2-14 0,0 10 0,1-9 0,-2 11 0,1 3 0,-1-1 0,0 2 6,1 1-6,-1 3 0,0 3 5,1-1-5,-2 2 0,0-1 0,0 1 0,0-2 0,0 0 0,0-9 0,0 7 0,0-7 0,0 7 0,0 1 0,0-2 0,0-4 0,0 7 0,0-4 0,0 7 6,0 3-6,0-2 0,0 0 0,0 0 0,0-7 0,0 6 0,0-6 0,0 6 6,0-4-6,0 5 0,0-2 0,0 6 0,-2-3 0,1 2 0,-2-3 0,1 0 0,-2 0 0,2 0 0,-2 0 0,2 0-6,0 1 6,0 2 0,2-1 0,-2 0 0,2 2 0,-2 1-6,0-1 6,2 3 0,-2-2 0,2 4 0,0 0 6,0 1-6,0 0 0,-2-1 0,2-3 0,-2 2 0,0-3 0,2 3 0,-2-2 0,2 3 0,0-2 6,0 2-6,0 0 11,0 1 45,0 1-6,0-1-50,0-1-45,0 2 12,0-1 33,2 1 0,9-3 0,9 1 0,12-3-6,11 2 6,3-1-45,7 1-5,2 2-6,0 1 34,2 0 16,-2 2 0,-2 0-22,-1 0 23,-5 0 5,-2 0 0,-2-2 0,2 0 0,1-1-6,3-1 6,0 1-5,30-5 5,-17 3-9,-5-2 1,1 1-1075,11 0 1083,23-6 0,-29 4 0,0-2-696,-2 1 696,-2-2 0,-3 1 0,-7 1 0,-6 2-5,-7 1-1,-7 4-5,5-1 11,-10 3 989,6-2-989,-8 2 767,-2 0-767,0 0-6,-1 0 1,-3 0-18,1 0 23,1 0-33,5 0 16,-2 2 11,2 2-16,-3 1 22,-3 2-6,3 0-22,0-1 6,-1 0 16,8 1 1,-5-1-23,2 3 0,-6-5 0,-2 2 28,-4-3-23,-2 1 23,-6-2 6,-1 0 39,-3 1-107,2-1 45,-2 5 17,0 4 0,2 8 23,0 5-23,2 7 5,2 3-5,0 3 0,0 2 6,1 2-6,0 0 6,2 22-1,-1-16-5,2 18 6,-2-21-1,0 4 1,0 1 0,0 3 16,-2 1-22,1 2 22,-1-2-16,2 27-6,-2-24 6,0 19-6,-2-29 0,0-2 0,0 0 0,-2 0 0,0 1 5,-1 23-5,0-17 0,1 17 6,-2-23-1,0-3-5,1-1 0,0-6 0,0-1 0,-1-4 0,0-3 0,2-3 6,0-1-6,6 5 0,-3-10 0,4 8 0,-5-16 0,2 5 0,-4-6 0,2 2 0,-2 0 0,2-1 6,0 1-6,0-1 5,-2 1-5,0 0 6,-1-2 5,0 4-11,0-5 0,-1 3 0,0-6 0,0-3 0,0 1 0,0-1 0,2 1 0,-1 1 0,0 3 0,-1 0 0,0 4 0,0-2 0,0 1 0,0-6 151,0 1-123,4-5-28,-1 0 6,4 0 83,3 0-38,4 0-29,5 0-22,5-2 6,4-1-6,0-3 5,1 1-5,-3-2 0,-1 3 0,-3 1 0,-1 1 0,-3 2 0,0 0-5,4 0 5,-4 0 5,8 0-5,-4 0 0,23 0 6,-6 0 0,19 0-6,-13 0 5,4 0 1,-1 0-6,-1 0 0,-5 0 5,-3 0-5,-6 0 0,11 0 0,-10 0 0,8 2 6,-9-2-6,3 2 0,1-2 6,3 0-6,-3 0 0,-3 0 0,-3 0 0,-7 0 0,-3 0 0,-5 0 0,-2 0 0,-1 0 0,1 0 0,4 0 0,1 0 0,23 0 0,-14 0 0,13 0 0,-20 0 0,-3 0-6,2 0 6,-2 0 0,1 0 0,3 0 0,0 0 0,1 0 0,1 0-6,10 0 6,-8-2 0,8 0-5,-10-1 5,-1-3 0,3 3 0,-2-4 0,-1 3 0,-1-1 0,-4 1 0,1-2 0,-6 1 5,-2 0 1,-5 2 0,-4 3-6,2-2 0,-2 0 0,0 2 0,1-1 0,1-1 0,1 2 0,2-4 5,-2 4 1,0-3-1,-1 2-5,-2 0 6,2 1-6,-2-2 0,0 2-6,2-3 6,-2 2 0,2-2 0,0 3 6,0-2 901,-2 2-907,0-3 6,-2-1-6,0-4-51,0-3 51,0-3 0,0-2 0,0-2 0,0-1 0,0-1 0,0-1-11,0-2-11,0-2-23,0 0 6,0-3 33,0 3 1,0 0-1,0 4-28,0-6-5,0 5 17,0-3 16,1 2-22,2 1 0,2-2 0,0-4 6,2-1-23,-1-3 11,2 0 6,7-17 6,-4 11 0,5-13 16,-7 16 6,-1-1-22,0 1 16,-2 0 6,0-1 6,-2-1-6,0 1-12,0-19 7,-2 14-18,-1-14 18,-1 20 5,0-1-6,0 4 6,0 0 0,0 0 0,0 3 0,0 0 0,0 0 0,0 1 0,0-15 6,0 12-6,0-13 0,0 15 0,0-1 0,0 3 0,0 1 0,0 3 5,0 0-5,0 2 0,-1-10 0,-1 7 6,-2-8-6,0 7 6,-4-16-6,0 8 0,-2-10 5,0 15 18,2 3-23,1 5 5,-1 3-5,2 4 6,-2-1-6,5 5 0,-2-1-6,5 4 6,-4 0-5,2 0 5,0 1 0,-2-2 5,4 1-5,-4-1 0,2-1 6,-2 2-6,2 1 0,0 2-6,2 2 6,2-4 0,11 3 6,7-5-6,14 4-6,7-3 6,3 3-5,3 1-29,13 0 34,-15 2-28,6 0 28,-18 0-11,12 0 5,-8 0-16,13 0-17,-13 0-17,1-3 5,1 1 34,-5-3 12,1 0-23,-4 1 0,8-1 28,-11 3-6,12 0-5,-7 0-101,40-3 78,-29 1 18,22-3-12,-42 4 22,-2 1-16,-7 0-1,-1 2 1,-6 0 22,0 0-6,-4 0 6,3 0 0,0 0-5,4 0-1,1 0-56,9 0 23,-4 0 6,6 0 5,-6 0-17,0 0 0,2 0 23,1 3-1,1 1 1,3 5-6,0 0-23,8 6 29,-8-4 5,4 2 12,-12-8-1,-4 1 6,-4-5 0,-3 3 6,-2-4 89,-2 2-95,-1 4 0,0 3 0,0 12 28,0 4-6,0 10 40,0 6-17,0 7-12,0 7-27,0 2 16,0 2 17,0 0-33,0-2-6,0 0 6,0-4-6,4-2 44,0 21-44,1-15 0,0 15 0,-3-20 6,0 0 0,2 1-6,0 0 0,0-1 5,4-3-5,-4-1 6,3-2-6,-2 0 50,-1 22-50,-3-15 0,-1 17 0,0-22 0,0-2 6,0-5-6,0-4 5,0-5-5,0-6 0,0-4-5,0 0 10,0-8-5,0 2 0,0-3 0,0-1 0,0 2 0,0 0 0,0 2 0,0-1 0,0-1 6,0 4-6,0-5 0,0 11 0,0-9-6,0 5 6,0-4 0,0-3 6,0 2-6,2-4-6,-1 1 6,0-1 0,1 0-5,-1-2 5,0 1 0,1-3 0,-2 0-6,2 0 1,0-3-1,-2 0 6,2-1-11,0-3 11,2 2 22,2-2-22,5 0 23,0 1-18,4 0 1,1 2-6,0-3 0,3 3 5,-1-2 18,2 2-23,1-3 0,0 3 0,2-1 5,-1 0-5,13 1 0,-6-2 6,19 0 0,-17-1 16,8 0-22,-9 0 0,3 0 6,1 0-6,0 0 0,1-1 5,-5 0-5,3 0 0,-4 1 28,3 0-28,-1 0 0,-1 0 0,1 0 0,-1 0 0,1 0 0,3 0 6,18 0 16,-10 0-11,40 5-5,-33-3-6,19 5 0,-19-3 6,0-1-6,1 1 0,-1-1 0,-2 1 0,-2-1 5,0 1 1,-3-1-6,-1-1 5,16 1 1,-17-2-6,23 0 0,-32-1 0,3 2 0,-15-2 0,-7 2 0,0 0-6,-4-2 6,-1 2 0,0-1 6,0-1-6,1 2 6,0-2-6,4 0 33,-4 0-33,1 0 6,1 0-6,-2 0 22,0 0-16,1 0-1,-6 0-828,3 0-180,-17-2 1003,-5-1 0,2 1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03:29:4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03:33:23.1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2674 6098,'0'6'453,"0"-1"874,0-5-1332,2-5-1,0 0 1,3-3 5,2 1-23,0 1 23,1 1-5,0 2-1,0-1-22,0 2 6,0-1 5,-2 2 11,1 0 1,-2-1-12,4 2 17,-1-3-6,7 2 6,2-2-28,13 0 28,-8-1-5,6 0 5,-10 3 0,-1 1-6,0 0 0,4 0 6,0 0-22,5 0-17,2 0-28,15 0 61,-11 0 6,9 0 0,-15 0-6,-4 0 1,-1 0 5,4 0 0,-6 0 0,7 0 0,-7 0 0,6 0 0,-3 0 0,5 0 0,-1 0 22,10 0-22,-10 0 11,10-2 12,-19 0-23,0 0 5,-8 1 1,-2-1-6,0 2 22,-1-3-16,2 2 16,-2-2 12,2 3 0,-4-4 10,0 4-4,-2-2 4,-2 2-44,1 0 0,2 0 28,0-1-28,3-1 6,-2-2-6,2 1 6,-4-1 22,2 2-12,-4 1 371,2 1-180,-2-2-179,0 0-28,0-1 6,0-2-6,0-2 0,0-1 0,0-2 5,0-1-5,0 0-5,0-4 5,0 0-6,0-2 6,0-3 0,-2 2 0,0-3 0,-2 2 0,0-9 0,0 7 0,2-3 0,0 7 0,2 2 0,0-2 0,0-1 0,0 0 0,0-4-6,0 2 6,0-5 0,0 2-5,0 0-1,0 0 1,0-8 5,0 8-6,0-7 0,0 11 6,0 2 0,0-3 0,0-12 0,0 6 0,0-10 0,0 11 0,0-10 0,0 9 0,0-10 0,0 15 6,0-2 0,0 3-6,0-1 0,0 3 0,0-3 0,-1 2 0,0-3 5,-2 0-5,1 0 0,-2-2 0,0 2 0,0-1-5,-2-11 5,2 8 5,-2-9-5,2 11 0,0 2 6,-2-1-6,-1-10 0,0 6 0,-2-9 0,4 11 5,0-3-5,-1 3 6,2-2 11,-2 1-12,-1-13-5,0 6 0,-3-10 28,4 11-28,-1 2 6,1-2-6,-2 5 0,0-1 0,0 5 6,2 0-6,0 5 5,2 1 1,2 3-1,-1-1-5,2-7 0,-2 5 6,2-9-6,-2 8 0,1-1 6,-1 3-6,0-6 0,3 6 0,-2-5 0,2 9 0,0-10-6,0 8 6,0-8 0,0 9 0,0 1 0,0 1 0,0 1 0,0 1 0,0 0 0,0 0 0,0 2-6,0-2 6,0 0 0,0 2-5,0-2 5,0 2-6,0 0 6,0 0 0,0-2 0,0 2 0,0 0 0,0 2 0,0 1 0,0 2 0,0 1 0,0-1-11,0 2 11,0-3 0,0-1 0,0 0-6,0-3 1,2 3-18,-2-2 1,3 2-17,-2-1 0,1 1 11,-1 1 22,0-1-11,1 1 17,-2-1 0,0 2-5,0-1 10,0 2-10,1-2 5,0 3-213,1-2 168,-1 2 28,3 0 17,4 0-5,6 0 5,2 0 0,5 0 0,1 0 0,5 0 0,1 0 0,7 0 0,4 0 0,7-1 5,3-3-5,3 0 0,-3-2 0,0 0 0,-4-1-56,16-3 28,-17 2-11,9-1-28,-18 4-23,-3 2 34,-1-1 6,0 2-29,-3 1 18,0 1 22,-5 0-45,6 0 39,-10 0 23,6 0-1,-13 0 6,-2 0 12,-3 0 5,0 0 0,0 0 5,5 0-5,0 0 0,6 0 0,-1 0 0,3-2 0,0 2 0,-1-4-16,-2 3 10,-2-1 0,-7 0 6,0 0 0,-6 2 0,1-2 0,-2 1 84,1 0-95,-1 0-6,3 7 0,1 4-5,2 6 17,-3 3 5,4 2 0,-4 6 16,4 1 12,-4 6 6,2 0-17,-4 1-1,1 2 18,-2 2 0,1 3-6,-1 3-12,0 2 12,1 5-5,-2 26-18,0-12 15,0-7 0,0 0 13,0 14-27,0 21-1,0-31-5,0-6 0,1-4 6,1-4 0,4-6 10,-2-1 7,2-3-1,0-1-22,-2-1 6,2-4 16,-2 1-16,2-4 11,-2 2 5,3-4 17,-1 2-22,4 13-11,-2-11-6,0 10 5,-2-14-5,0 1 6,0-2-1,0-1-5,1-1 6,-2-2-6,0-2 0,-1-2 0,-2-1 28,2 17-28,-2-11 11,2 13-11,2-16 6,-2-1-1,2 0 1,-2 0 0,1 0 10,2-1-16,-1-3 0,1 0 0,-3-2 6,2-3-6,-2-1 6,-2-3-6,0-1 0,0-1 5,-2-1-5,4 1 0,-4-3 6,2 3-6,-2-3 0,0 4 0,0 0 0,0 1 22,0 0-22,0-3 23,2 1-18,-2-1 12,2-1-11,0 1-6,-2-1 44,2 6-10,-2-3-12,2 7-22,-2-5 6,2 1-6,-2-6 34,0-1 145,1-2-179,0 1 0,1 0 0,-2 2 0,0-1 5,0 3 1,0 7 0,0-3-1,0 4-5,0-4 0,0-2 6,0 3-1,0-2-5,0 2 0,0-3 0,0 2 0,0-3 0,0-3 6,0 0-6,0-2-6,0 0 6,0 1 0,0 0 0,0 3 0,0 0 6,0 4-6,0-1 0,0 2 0,0-3 6,0 0-6,0-3 0,0-3 151,0-1-95,5 0-28,1 0-17,10 2-11,0-2 6,5 3-1,1-2 12,2 0-11,0-1-6,-3 2 0,-1-2 0,-1 4 0,-2-2 5,0 0 1,-1 1-6,8 0 5,-4 0-5,7 0 6,-8-2 56,15 0-57,-7 0-5,12-1 6,-7 0-1,3 0 18,3 0-23,1 0 11,1 0-11,-3 0 0,0 0 6,13-3 5,-11 1-11,8-5 5,-13 3-5,-5-3 6,-1 4-6,-3-3 0,-5 3 0,-4 1 0,-5 0-6,-3 2 1,-3 0 5,0 0 0,-5 0-17,2 0 11,0 0 6,-2 0 6,4 0-6,-2 0 0,2 0 0,-2 0 6,2 0-6,-4 0 0,2 0 0,0 0 5,0 0 1,2 0-6,0 0 0,0 0 11,0 0 6,-2 0 622,-1 0-566,-1-3-62,0-2-11,0-8 22,0-1-22,0-7 0,0 1 0,0-4 0,0-1 0,0-2 0,0 0 0,0 1 0,0 1 0,0 2 0,0-9 6,0 7-6,0-6 6,0 6-6,0 2 0,0-2 0,0-1-6,0 1 6,0-3 0,-1 2 6,-1-9-6,-2 7 0,0-17 0,1 16 0,0-9 0,3 10 0,-4 0-6,4-1 12,-2 1-6,2 1 0,0 3 0,0-1 0,0 2 0,0 0 0,0-2 0,0 2 0,0-2-6,0 1 0,0-14 6,0 10 0,0-9 0,0 14 0,0-9 0,0 6 6,0-5-6,0 8 0,0 2 0,0 0 0,0 0 0,0 1-6,0-2 6,0 2 0,0-3 0,0 0 0,0-8 0,0 4 0,0-4 0,0 7 0,0 2 0,0-2 0,0 2 0,-2-2 0,0 0 0,0-2 0,-2-10 0,2 8 0,-2-6-22,0 13 22,2 0-6,-2 0 1,4 1 5,-3 1-6,2 1 1,-1-1-51,1-10 50,-2 5 0,1-18 6,0 20-5,2-8 5,-1 14-6,0 0 6,0 3 0,1 1-5,0 1 5,0 1-6,0-1-28,0-6 12,0 5 22,0-6-6,0 5 1,0 0 5,0 3-6,0 1 6,0 2 0,0 0 0,0 0-5,0-5 5,0 2 0,0-4 0,0 4 0,0 1-6,0 0 6,0 4 0,0 1 0,0 2 0,0 1-213,0 1 219,3-2-6,3 2 0,6 0 5,0 0-5,4 0 0,-4 0 0,8 0 0,-6 0 0,5 0 0,-8 0 0,1 0 6,0 0-6,2 0 0,-2 0 0,3 0 6,-1 0-6,4 0 0,-2 0-56,14 0 56,-12 0-23,10 0 12,-12 0 11,0 0 0,1 0-6,3 0 6,4 0-5,2-2-1,-1 2-11,1-3 12,-4 2 5,-1-2 0,-3 1-6,1-1 6,-3-1 0,2 1-5,-2-1-1,4 1-16,-4-1 16,3 1 6,-8 1-11,5-2 11,-4 3-6,5-1-16,-4 0-1,0 2-16,-1 0-1,-2 0-5,0 0 6,-4 0 17,-1 0 16,5 0 6,-2 0 0,8 0 0,-1 0 0,7 0 0,2 0 0,3 0 0,3 0-45,-4 0 12,-1 0-6,-1 0 33,-11 0 0,-2 0-38,-10 0-35,-1 0 79,0 5 28,0 5 0,6 5 11,-1 6 1,9 7-35,-4-5 12,1 4-11,-4-9 38,1-1-27,-1-4 6,0 0 10,-3-3 1,0 1-12,2 1 1,-2 2-18,4 3 18,-2 2-17,2 2 16,-1 0-22,0 2 17,0 0-11,-1 0-1,0 2 1,2-4 22,-4 4-22,3-2-1,0 11 1,-1-8-1,-1 17 18,-1-17-18,-1 8 18,0-9-23,-1-1 33,2 3-27,0-1-6,-2 3 22,0-1-16,0 0-6,-2 2 6,2-1-1,-2 1 12,0-2-17,0 2 6,0-1-6,0 2 0,0-2 0,0 17 5,0-11-5,-2 13 0,-2-11 6,-2 18-12,-2-10 6,2 11 0,0-15-11,4-4-11,1 0-1,1-3 23,0 1-11,0 13 11,0-9-6,-2 9-22,1-13-5,0 11 27,1-10 1,0 8-18,0-18 1,0-1 22,0-2-6,0-3-16,0-1 16,0-1 1,0-1 5,0 1 0,0 1 0,0-1-6,0 2 6,0-1 0,0-1 0,0 5 0,0-3 0,0 15-6,0-11-16,1 9 22,2-16-6,0 2-6,0-5-4,-2 1 10,-1-6-22,0 0 28,2-1-6,-1-2-22,0 3 0,-1-6-5,0 3 5,2-5 5,0 3 18,0-4 5,0 2 0,-2-1 112,0 0-95,2 0-17,0-1 0,2 0-6,0 0-11,-2 0 17,2 0 0,0 0 17,2 0-11,5 0-6,1 0 11,4 0-11,2 2 5,-2 0 1,-1 0-6,-1 1 0,-2-3 0,0 2 0,1-1 11,1 0-5,12 0-6,-4-1 5,11 0-5,-8 0 6,12 0 0,-11 0-6,6 0 0,-12 0 5,-2 0 1,-1 0-6,1 0 0,-2 0 5,1 0-5,1 0 6,10 0-6,-7 0 0,7 0 6,-14 0-6,-1 0 0,-1 0 0,0 0 0,1 0 0,1 0 0,2 0 0,2 0 0,0 0 0,12 0 0,-8-3 0,6 1 0,-8-3 0,-6 1 0,1 1 0,1-1 0,-5 2 0,2 0-6,-7 2 0,1 0 6,-2-1 0,2 1 0,-3-2 0,4 0 0,-2 2 0,0-2 0,2 2 0,-2 0 0,0 0 0,-1 0 0,1 0 0,-1 0 0,2 0 0,-3 0 0,4 0 0,-2-1 6,-2 0 0,2 0 0,-6-1 5,2 2-5,0-3 11,-2 2-12,4-2 29,-1 1-34,2-3 5,2 0-5,-1-1 6,4 0-6,-2 0 0,2-1 0,-4 0-6,1 1 6,-2 1 0,1 3 0,-4 1 6,1-1-6,-2 2-6,2-2 6,-2 2-5,0 0-1,1-1 6,2-1 0,2-2 0,2 1 0,0-3 0,-2 2 0,-2 1 6,-2 1 302,-2 2-191,0-1-83,0-1 0,0 0 5,0-1-34,0 1-5,0-2 0,0-1 0,0 0 6,0-7-6,0 2 0,0-4 0,0 2 0,-2-4 0,0 3 0,0-2 0,-2 5 6,4 2-6,-4-1 0,2 0 0,-2-1 0,0-3 0,0 1-6,0-10 6,0 4 0,0-8-6,2 8 6,-1-4-5,2 2-1,-2-6 1,2 1 5,-2-5-12,2-2-4,0 0-7,1-3-10,0-15 27,0 9 0,0-10 1,0 12 5,0 2-6,0-2 6,0 0-33,0 0 27,0-16-28,0 14 12,0-12 22,0 16 0,-2 1-6,1-1 6,-2 2 0,2 1 0,-2 1 0,3 1 6,-2 0-6,0 2 0,-2-17 0,0 11 0,-2-15 0,0 13 0,2-1 0,-3 0-6,-1 0 6,-1 2 0,0 0 0,1 3 0,-2-10 6,2 11-12,-5-19 6,6 22 0,-4-7-5,5 14-1,-2 0 6,0 2 0,2-1-5,-2 3 5,4-1 0,-2 3 0,-1-6 0,2 5 0,-2-3 0,1 5 0,2 0 0,-2 0 0,0-2 0,2 2 0,-2 0 0,4 2 0,-2 0 0,2 2 5,-2-2-5,2 6 0,-1 0 6,2 4-6,-1 1 0,2-1 0,-1-1 0,0 1-6,0-4 1,1 3 5,0-1 0,0 2 0,0 2 0,0 1 0,0-1-90,0 2 90,1-2 0,8 1 0,4-1 0,10-2 6,1 1-6,4-1 0,1-1 0,-1 1 5,3-3-5,-3 3 6,3-1-6,-3 2 0,3-2 0,-1 1-6,0-3 12,1 3-12,-1-3 6,1 3 0,1-1-5,-3 2-57,13-1 40,-13 2-6,8-1 5,-13 3 12,8-2 11,-8 2-6,6 0 6,-10 0-5,0 0 5,0 0 0,-2 0 0,-1 0 0,2-2 0,-4 1 5,4-3-5,-3 0 6,2-1-6,3 0 0,1-2 0,0 0 0,-1 1 0,-3 1 0,-4 3 0,-3-1-22,-6 3-18,0-2-4,-4 2 4,0 0 23,1 0-11,-2 0 28,4 0-6,-2 0 1,2 0-18,2 3-5,0 3 23,2 3-1,0 1 6,1 3 0,0-3-39,0 3 0,-1-1-51,-2-1 23,0 1 28,-2-1 11,-2-1 28,1 1 0,1 4 5,1-4-5,0 2 6,-2-8 11,0-1-12,-2-1-5,0-3-11,-1 2 11,0 0 11,0-2-11,0 3 28,0 2-5,0 4-23,0 6 5,0 1 29,0 4-34,0 2 22,2 4 12,0 3 39,2 18-68,-2-7 18,2 16-23,-4-13 33,4 4-16,-2 1-17,4 2 6,-2 1 10,3 1-10,-2 1 5,2 25 12,-2-19-23,0 20 0,-2-26 0,0 0 0,-3 2 0,4 0 5,0 1-5,2-1 0,2 0-5,5 17 5,-4-19 0,4 10 5,-5-26-5,-2-5 0,0-4 0,-2-1 6,0-1-6,0 1 0,-2 1 0,3 10 0,-4-11 5,4 7-5,-2-14 0,0-2 0,1-3 6,-1-1-6,0 1 6,-2-1-6,0 0 0,1 11 0,-2-5 0,4 22 0,-2-16-6,2 8-16,2-13-1,-2-1 6,4-6-5,-4 0-6,2-5 28,-4-2 0,1-2 0,-2-1 0,0-2 11,-1 1-5,0-3-57,0 2 51,0-1 68,0 0-124,0 2 56,0 0 0,0 5 33,0 1-16,-1 1-17,0 1-17,0-2 12,1-1-35,0-2 40,0-1 0,0-3-145,0 0 145,0-1 5,0 1-5,0 2 0,0-1 0,0-1-5,0 0-1,0-1 6,0 1 0,0 3 0,-2-1 0,1 3 6,-2-1-6,2-1 5,0 0-5,1-3 0,0 1 0,0-2-28,0 0 12,0 1-7,0-2 18,0 3 5,0-2 5,0 0-5,0 1 146,0-2-146,1 2 5,3-2 12,4 2-11,2-2-1,0 3-5,2-3 0,1 5 0,0-4 0,1 4 0,-5-5 0,1 2-5,2-1-18,2 0 1,3 2 16,1-1-16,2 0-6,-1 1 28,-1-3-6,0 3 1,-2-2 5,-2 2-11,1-3 11,-1 3 0,2-1-6,10 4 6,-3-2 0,10-1 0,-3-1 0,18-2 6,-8 0-6,15 0 0,-15 0 0,-4 0 0,-1 0-6,-7 0 6,-5 0 0,-3 0-6,-7 0 12,6 1-6,-7 1 0,3 0 6,-8 0-6,1-2 5,-2 0 1,-2 0 16,0 0 1,-4 0 476,2 0-494,-2-3-5,0 2 45,0-2-39,0 1-1592,0 2 780,0-4 806,0 3 0,0-1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03:26:07.3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2436 7878,'17'4'252,"3"-1"-212,5-3 16,3 0 0,4 2-6,1-2-11,1 3-11,3-1 6,-1 0 11,1 1-23,-3-2-22,-1 0 34,-3-1 10,-3 0-10,-2 0-12,-1 0 1,0 0 5,-1 0-23,1 0 1,1 0 0,1-1 16,3-3-16,1 0-1,19-3 1,-13 2-1,11-1-5,-19 1 0,-5 3 0,-3 1 0,1 1 6,-6 0-6,2 0 6,-7 0-6,1 0 5,1 0 18,2 0-23,4 0 11,0 0-11,1 0 0,1 0 0,-2 0 0,5 0 0,-10 0 5,4 0-5,-9 0 0,-2 0 6,-1 0 50,-2 0 992,0 0-1009,-2-3 28,0-3-67,-1-6 0,0-4 0,0-4 0,4-4 0,-2 0 0,4-4 0,-2 1 0,0-1-22,2-2 16,-2 0 6,0 0-50,-1-11 33,-2 10 12,1-7-18,-1 10-10,3-13 33,1 9 0,0-10 0,-1 12-6,0 0 6,0-1 0,-2 1 6,2 0-6,-2 2 0,0-4 0,0 2 0,0 0 0,-2 0 0,4 1 0,-4 3 0,2-1 0,0-10 0,0 9 0,0-11 5,2 14-5,-2-14 0,0 10 0,1-9 0,-2 11 0,1 3 0,-1-1 0,0 2 6,1 1-6,-1 3 0,0 3 5,1-1-5,-2 2 0,0-1 0,0 1 0,0-2 0,0 0 0,0-9 0,0 7 0,0-7 0,0 7 0,0 1 0,0-2 0,0-4 0,0 7 0,0-4 0,0 7 6,0 3-6,0-2 0,0 0 0,0 0 0,0-7 0,0 6 0,0-6 0,0 6 6,0-4-6,0 5 0,0-2 0,0 6 0,-2-3 0,1 2 0,-2-3 0,1 0 0,-2 0 0,2 0 0,-2 0 0,2 0-6,0 1 6,0 2 0,2-1 0,-2 0 0,2 2 0,-2 1-6,0-1 6,2 3 0,-2-2 0,2 4 0,0 0 6,0 1-6,0 0 0,-2-1 0,2-3 0,-2 2 0,0-3 0,2 3 0,-2-2 0,2 3 0,0-2 6,0 2-6,0 0 11,0 1 45,0 1-6,0-1-50,0-1-45,0 2 12,0-1 33,2 1 0,9-3 0,9 1 0,12-3-6,11 2 6,3-1-45,7 1-5,2 2-6,0 1 34,2 0 16,-2 2 0,-2 0-22,-1 0 23,-5 0 5,-2 0 0,-2-2 0,2 0 0,1-1-6,3-1 6,0 1-5,30-5 5,-17 3-9,-5-2 1,1 1-1075,11 0 1083,23-6 0,-29 4 0,0-2-696,-2 1 696,-2-2 0,-3 1 0,-7 1 0,-6 2-5,-7 1-1,-7 4-5,5-1 11,-10 3 989,6-2-989,-8 2 767,-2 0-767,0 0-6,-1 0 1,-3 0-18,1 0 23,1 0-33,5 0 16,-2 2 11,2 2-16,-3 1 22,-3 2-6,3 0-22,0-1 6,-1 0 16,8 1 1,-5-1-23,2 3 0,-6-5 0,-2 2 28,-4-3-23,-2 1 23,-6-2 6,-1 0 39,-3 1-107,2-1 45,-2 5 17,0 4 0,2 8 23,0 5-23,2 7 5,2 3-5,0 3 0,0 2 6,1 2-6,0 0 6,2 22-1,-1-16-5,2 18 6,-2-21-1,0 4 1,0 1 0,0 3 16,-2 1-22,1 2 22,-1-2-16,2 27-6,-2-24 6,0 19-6,-2-29 0,0-2 0,0 0 0,-2 0 0,0 1 5,-1 23-5,0-17 0,1 17 6,-2-23-1,0-3-5,1-1 0,0-6 0,0-1 0,-1-4 0,0-3 0,2-3 6,0-1-6,6 5 0,-3-10 0,4 8 0,-5-16 0,2 5 0,-4-6 0,2 2 0,-2 0 0,2-1 6,0 1-6,0-1 5,-2 1-5,0 0 6,-1-2 5,0 4-11,0-5 0,-1 3 0,0-6 0,0-3 0,0 1 0,0-1 0,2 1 0,-1 1 0,0 3 0,-1 0 0,0 4 0,0-2 0,0 1 0,0-6 151,0 1-123,4-5-28,-1 0 6,4 0 83,3 0-38,4 0-29,5 0-22,5-2 6,4-1-6,0-3 5,1 1-5,-3-2 0,-1 3 0,-3 1 0,-1 1 0,-3 2 0,0 0-5,4 0 5,-4 0 5,8 0-5,-4 0 0,23 0 6,-6 0 0,19 0-6,-13 0 5,4 0 1,-1 0-6,-1 0 0,-5 0 5,-3 0-5,-6 0 0,11 0 0,-10 0 0,8 2 6,-9-2-6,3 2 0,1-2 6,3 0-6,-3 0 0,-3 0 0,-3 0 0,-7 0 0,-3 0 0,-5 0 0,-2 0 0,-1 0 0,1 0 0,4 0 0,1 0 0,23 0 0,-14 0 0,13 0 0,-20 0 0,-3 0-6,2 0 6,-2 0 0,1 0 0,3 0 0,0 0 0,1 0 0,1 0-6,10 0 6,-8-2 0,8 0-5,-10-1 5,-1-3 0,3 3 0,-2-4 0,-1 3 0,-1-1 0,-4 1 0,1-2 0,-6 1 5,-2 0 1,-5 2 0,-4 3-6,2-2 0,-2 0 0,0 2 0,1-1 0,1-1 0,1 2 0,2-4 5,-2 4 1,0-3-1,-1 2-5,-2 0 6,2 1-6,-2-2 0,0 2-6,2-3 6,-2 2 0,2-2 0,0 3 6,0-2 901,-2 2-907,0-3 6,-2-1-6,0-4-51,0-3 51,0-3 0,0-2 0,0-2 0,0-1 0,0-1 0,0-1-11,0-2-11,0-2-23,0 0 6,0-3 33,0 3 1,0 0-1,0 4-28,0-6-5,0 5 17,0-3 16,1 2-22,2 1 0,2-2 0,0-4 6,2-1-23,-1-3 11,2 0 6,7-17 6,-4 11 0,5-13 16,-7 16 6,-1-1-22,0 1 16,-2 0 6,0-1 6,-2-1-6,0 1-12,0-19 7,-2 14-18,-1-14 18,-1 20 5,0-1-6,0 4 6,0 0 0,0 0 0,0 3 0,0 0 0,0 0 0,0 1 0,0-15 6,0 12-6,0-13 0,0 15 0,0-1 0,0 3 0,0 1 0,0 3 5,0 0-5,0 2 0,-1-10 0,-1 7 6,-2-8-6,0 7 6,-4-16-6,0 8 0,-2-10 5,0 15 18,2 3-23,1 5 5,-1 3-5,2 4 6,-2-1-6,5 5 0,-2-1-6,5 4 6,-4 0-5,2 0 5,0 1 0,-2-2 5,4 1-5,-4-1 0,2-1 6,-2 2-6,2 1 0,0 2-6,2 2 6,2-4 0,11 3 6,7-5-6,14 4-6,7-3 6,3 3-5,3 1-29,13 0 34,-15 2-28,6 0 28,-18 0-11,12 0 5,-8 0-16,13 0-17,-13 0-17,1-3 5,1 1 34,-5-3 12,1 0-23,-4 1 0,8-1 28,-11 3-6,12 0-5,-7 0-101,40-3 78,-29 1 18,22-3-12,-42 4 22,-2 1-16,-7 0-1,-1 2 1,-6 0 22,0 0-6,-4 0 6,3 0 0,0 0-5,4 0-1,1 0-56,9 0 23,-4 0 6,6 0 5,-6 0-17,0 0 0,2 0 23,1 3-1,1 1 1,3 5-6,0 0-23,8 6 29,-8-4 5,4 2 12,-12-8-1,-4 1 6,-4-5 0,-3 3 6,-2-4 89,-2 2-95,-1 4 0,0 3 0,0 12 28,0 4-6,0 10 40,0 6-17,0 7-12,0 7-27,0 2 16,0 2 17,0 0-33,0-2-6,0 0 6,0-4-6,4-2 44,0 21-44,1-15 0,0 15 0,-3-20 6,0 0 0,2 1-6,0 0 0,0-1 5,4-3-5,-4-1 6,3-2-6,-2 0 50,-1 22-50,-3-15 0,-1 17 0,0-22 0,0-2 6,0-5-6,0-4 5,0-5-5,0-6 0,0-4-5,0 0 10,0-8-5,0 2 0,0-3 0,0-1 0,0 2 0,0 0 0,0 2 0,0-1 0,0-1 6,0 4-6,0-5 0,0 11 0,0-9-6,0 5 6,0-4 0,0-3 6,0 2-6,2-4-6,-1 1 6,0-1 0,1 0-5,-1-2 5,0 1 0,1-3 0,-2 0-6,2 0 1,0-3-1,-2 0 6,2-1-11,0-3 11,2 2 22,2-2-22,5 0 23,0 1-18,4 0 1,1 2-6,0-3 0,3 3 5,-1-2 18,2 2-23,1-3 0,0 3 0,2-1 5,-1 0-5,13 1 0,-6-2 6,19 0 0,-17-1 16,8 0-22,-9 0 0,3 0 6,1 0-6,0 0 0,1-1 5,-5 0-5,3 0 0,-4 1 28,3 0-28,-1 0 0,-1 0 0,1 0 0,-1 0 0,1 0 0,3 0 6,18 0 16,-10 0-11,40 5-5,-33-3-6,19 5 0,-19-3 6,0-1-6,1 1 0,-1-1 0,-2 1 0,-2-1 5,0 1 1,-3-1-6,-1-1 5,16 1 1,-17-2-6,23 0 0,-32-1 0,3 2 0,-15-2 0,-7 2 0,0 0-6,-4-2 6,-1 2 0,0-1 6,0-1-6,1 2 6,0-2-6,4 0 33,-4 0-33,1 0 6,1 0-6,-2 0 22,0 0-16,1 0-1,-6 0-828,3 0-180,-17-2 1003,-5-1 0,2 1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 85 6708,'-1'7'398,"0"-3"-286,1-4 263,0 0-342,3 3 18,1-1-6,2 4-6,3-2 0,-1 2-33,3 0 27,1 1-5,2 2-22,0 1 11,2 1-17,0 1 5,1-1-5,0 2 0,0 0 6,0 1-1,0 1-5,0 0 0,2 3 23,-2 0-18,2 2 1,0 1 11,-1 2 0,0 1-12,-1 0 12,-1 0-11,0 0-1,-2 0 12,-2 0-11,0 1 16,-1 0-22,-3 0 6,-2 0-6,-1-1 28,-2 3-28,-2-2 5,0 3-5,-1-1 6,-1 0-6,-2-1 5,-3 1 12,-3-2-17,-1 1 0,-2 0 6,-3 0-6,0-1 0,-3 1 11,0-1-11,-2 1 0,-1-1 0,0-2 6,1 0-6,-1-3 0,3 0 5,0-3-5,4 0 6,2-2-6,1-2 0,2-1 0,0-1 0,2-1 5,0-1-5,1-2 28,1 1-28,-1-3 40,1 0-35,1-2 1,1-1-1,-1 1-5,2-1 0,-1 1 0,0-1 0,-1 1-5,0-1 5,-1 1 0,0 1 0,-1-2 0,2 2 5,0-1 1,1-2-6,1 1 22,1-1-27,0-1 5,6 0 17,-1-1-12,4-1 40,-1 0-23,1 0 18,-2 1-12,1 1 28,-2 0-23,1 0 6,-1-1-11,-1 1 12,1-1-7,0 0 1,1 0-1,2 0-10,1-2-1,1 1-22,4-1 6,0-1 11,3 0-12,3 0-5,3-1 6,1 0-6,2-1 0,2 0 5,2-1-5,0 0 6,3-3 0,0 1 10,0-3-16,-1 1 0,-2-1-11,-1 1-6,-2 0 17,-1 0-5,-2 1 5,1 1-6,-1 0 1,0 1 5,0-2 0,0 0 0,0-2-6,1 0-450,0-3 416,0 1-10,-2-1-6,-2 1 39,-3 2 17,-3 2-5,-2 3-1,-4 1 6,-3 2 451,-1 0-457,-1 1 6,1-1-11,0-2-11,1 1-29,0-2 18,1 0 10,-1 0 23,0 0-22,0 0 22,-1 1-6,0 1 1,-1 0 5,1 0 0,-1 1 0,0 0 0,-1 0 0,1 2 0,-1-1 0,1 0 0,-2 2 0,0-2 0,0 1-6,0 0 6,1-1-39,0-1-45,1 0-23,0-1-44,-1 1-67,1 0-85,-2 1-144,-2 1 217,0 1 0,0 1 1</inkml:trace>
  <inkml:trace contextRef="#ctx0" brushRef="#br0" timeOffset="1">91 0 6456,'0'8'437,"0"-2"-409,0-6 157,0 0-96,0 2 12,0-1 11,0 2-6,0-1-22,0-1-5,0 0 5,0 1-17,2-1 0,0 1 12,2 0-12,2 0-17,3 0-16,3 1-12,1 1 1,3 0-7,3 0 7,1 0 5,3 0 11,1-1-5,2 1-1,0 0 18,1-1-18,0 1 6,1 0-16,0 1-18,1-1 12,-1 2-11,0-1 16,0 2 6,-1-1-5,-1 2 5,-2 0 5,0 0-27,-2 2 16,1 0 6,-3 2-11,1 1-6,0 0 6,0 2 5,0-1 1,0 1-6,2-1-12,-2 1-5,1 0 6,-1-1-6,-2 1 5,0-2-5,-2 0 6,-1 0-6,0 0 6,-2 0 16,-1-1 0,1 1-22,-1-1 0,-2 0 6,0-2-6,-1 1 6,-1 0-6,0-1 5,-3-1 1,1 0 33,0 1-39,-2 1 6,2 0-1,-2 0-5,1 1 0,-1-1 0,0-1 0,0 0 6,0-1-6,-1-1 0,1-1 5,-1-1-5,0 0 0,-1 0 0,1 0 0,0 0 0,0 1 0,1 1 6,0 0 0,-1-1 16,1 1-16,-3-2 17,1-1-23,-2-1 0,0-1-96,-1-2 96,1-1-23,-2 2 1,-1 0 5,-2 1-28,-2 1 29,0 1-24,-1 1-10,-2 1-34,1 1 28,-3 0 22,2 2-22,-2 0 34,1 1-17,0 0 16,-1 0-16,1 1 34,1-1-23,-1-1 0,2-1-12,-1 0 1,2 0-34,0 0 17,0-1 28,0 0-28,-1-1 6,2-1-6,0-1-17,1-1-22,1 0-39,0-2-62,1-1 33,1 0-111,-1-1-101,-2 1-493,2-1 868,-2 0 0,3 1 0,-1-1 0</inkml:trace>
  <inkml:trace contextRef="#ctx0" brushRef="#br0" timeOffset="2">1179 636 5874,'-5'0'442,"1"1"-330,4-1 1781,-1 0-1776,8 0-49,1 0 10,9 2-11,2 0-5,6 1-34,2-1 5,4 2-390,1-1 385,2 1-11,2-1-17,0 1 22,-1-1-22,2-2 6,-2 0-1,0-1 12,-4 0-17,-2 0 0,-4 0 0,-3 0 6,-5 0-6,-3 0 5,-5 0 375,-2 0-380,-2 0 0,-2 0 6,-1 0-6,0 0 0,-1 0 0,1 0 0,-1 0-84,1 0-28,0 0-90,0 0-1506,-2 0 1708,1-2 0,-1 0 0</inkml:trace>
  <inkml:trace contextRef="#ctx0" brushRef="#br0" timeOffset="3">1428 104 6299,'-6'4'544,"0"-1"-360,6-3 220,0 0-309,-16 27-11,10-14-40,-11 23 74,15-20-23,1 2-44,1 2-7,0 0 18,3 1-40,3-1-22,4-1 0,3-3 6,-1-3-6,2-5 0,1-1 0,0-5 0,0 0-39,0-5-79,0-4-72,1-6 39,-3-6-51,0-3-39,-4-1 79,-2 0 100,-3 1 62,-2 2 23,-2 3 78,0 3 11,-3 3-17,-3 4-11,-1 2 0,-2 1-45,0 3-11,0 0-17,1 1-11,0 0-95,3 0-107,-1 0-134,2 1-280,1 1 616,2 2 0,0-2 0,1 0 0</inkml:trace>
  <inkml:trace contextRef="#ctx0" brushRef="#br0" timeOffset="4">1676 178 6423,'3'-3'235,"-1"0"532,-2 3-610,5 27-23,-4-13-33,3 22 0,-4-19-57,0 0-21,1 1 16,1-2-33,1 0-1,0-3-5,0-2 6,0-2-1,1-3-5,-1-3-22,1-1 22,1-2 0,3-1-95,1-3-84,4-4-73,0-5 33,3-4 7,0-2-29,-2-1 22,0 0 152,-4 0 50,-1 1 17,-3 3 146,-3 4 56,-1 3 22,-2 4-40,0 3 415,0 1-543,0 7 34,0 0-17,0 5 0,0 0-29,0 0-21,0 2-23,1 1 0,3 0 0,3-1-23,3 1-61,0-3-61,2-1-68,2-2-56,0-2-44,1-3-124,1-2-465,-2-5 902,1-3 0,-9 2 0,-1-1 0</inkml:trace>
  <inkml:trace contextRef="#ctx0" brushRef="#br0" timeOffset="5">2045 127 7330,'0'-4'599,"0"0"-347,0 4-135,-6 33 29,4-13-71,-1 3 1,-1 1 36,4 4-22,0 1-51,0 0-39,0-2 0,1-2-39,3-5-90,2-2-5,4-5-23,2-5-73,1-4-95,0-3-184,1-5-213,1-7 722,-1-5 0,-6 3 0,-2 5 0</inkml:trace>
  <inkml:trace contextRef="#ctx0" brushRef="#br0" timeOffset="6">1895 123 5921,'33'4'67,"0"0"0,-2-1 1,-5 0 582,-7-2-622,-3 0 380,0 0-408,-3-1 169,-2 0-387,1-2 371,-2 0-635,1-3-162,-2 3 644,0-1 0,-5 3 0,-1-1 0</inkml:trace>
  <inkml:trace contextRef="#ctx0" brushRef="#br0" timeOffset="7">2286 346 7755,'1'13'431,"0"2"-302,-1 0-22,0 4-23,-2 0-51,1 1-16,-3 0-11,0 0-1,0-2-5,1-1 0,0-1-89,1-2-79,2-3-40,0-3-49,0-2-79,0-3-1299,0-2 1635,0-7 0,0 4 0,0-5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03:29:4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03:33:23.1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2674 6098,'0'6'453,"0"-1"874,0-5-1332,2-5-1,0 0 1,3-3 5,2 1-23,0 1 23,1 1-5,0 2-1,0-1-22,0 2 6,0-1 5,-2 2 11,1 0 1,-2-1-12,4 2 17,-1-3-6,7 2 6,2-2-28,13 0 28,-8-1-5,6 0 5,-10 3 0,-1 1-6,0 0 0,4 0 6,0 0-22,5 0-17,2 0-28,15 0 61,-11 0 6,9 0 0,-15 0-6,-4 0 1,-1 0 5,4 0 0,-6 0 0,7 0 0,-7 0 0,6 0 0,-3 0 0,5 0 0,-1 0 22,10 0-22,-10 0 11,10-2 12,-19 0-23,0 0 5,-8 1 1,-2-1-6,0 2 22,-1-3-16,2 2 16,-2-2 12,2 3 0,-4-4 10,0 4-4,-2-2 4,-2 2-44,1 0 0,2 0 28,0-1-28,3-1 6,-2-2-6,2 1 6,-4-1 22,2 2-12,-4 1 371,2 1-180,-2-2-179,0 0-28,0-1 6,0-2-6,0-2 0,0-1 0,0-2 5,0-1-5,0 0-5,0-4 5,0 0-6,0-2 6,0-3 0,-2 2 0,0-3 0,-2 2 0,0-9 0,0 7 0,2-3 0,0 7 0,2 2 0,0-2 0,0-1 0,0 0 0,0-4-6,0 2 6,0-5 0,0 2-5,0 0-1,0 0 1,0-8 5,0 8-6,0-7 0,0 11 6,0 2 0,0-3 0,0-12 0,0 6 0,0-10 0,0 11 0,0-10 0,0 9 0,0-10 0,0 15 6,0-2 0,0 3-6,0-1 0,0 3 0,0-3 0,-1 2 0,0-3 5,-2 0-5,1 0 0,-2-2 0,0 2 0,0-1-5,-2-11 5,2 8 5,-2-9-5,2 11 0,0 2 6,-2-1-6,-1-10 0,0 6 0,-2-9 0,4 11 5,0-3-5,-1 3 6,2-2 11,-2 1-12,-1-13-5,0 6 0,-3-10 28,4 11-28,-1 2 6,1-2-6,-2 5 0,0-1 0,0 5 6,2 0-6,0 5 5,2 1 1,2 3-1,-1-1-5,2-7 0,-2 5 6,2-9-6,-2 8 0,1-1 6,-1 3-6,0-6 0,3 6 0,-2-5 0,2 9 0,0-10-6,0 8 6,0-8 0,0 9 0,0 1 0,0 1 0,0 1 0,0 1 0,0 0 0,0 0 0,0 2-6,0-2 6,0 0 0,0 2-5,0-2 5,0 2-6,0 0 6,0 0 0,0-2 0,0 2 0,0 0 0,0 2 0,0 1 0,0 2 0,0 1 0,0-1-11,0 2 11,0-3 0,0-1 0,0 0-6,0-3 1,2 3-18,-2-2 1,3 2-17,-2-1 0,1 1 11,-1 1 22,0-1-11,1 1 17,-2-1 0,0 2-5,0-1 10,0 2-10,1-2 5,0 3-213,1-2 168,-1 2 28,3 0 17,4 0-5,6 0 5,2 0 0,5 0 0,1 0 0,5 0 0,1 0 0,7 0 0,4 0 0,7-1 5,3-3-5,3 0 0,-3-2 0,0 0 0,-4-1-56,16-3 28,-17 2-11,9-1-28,-18 4-23,-3 2 34,-1-1 6,0 2-29,-3 1 18,0 1 22,-5 0-45,6 0 39,-10 0 23,6 0-1,-13 0 6,-2 0 12,-3 0 5,0 0 0,0 0 5,5 0-5,0 0 0,6 0 0,-1 0 0,3-2 0,0 2 0,-1-4-16,-2 3 10,-2-1 0,-7 0 6,0 0 0,-6 2 0,1-2 0,-2 1 84,1 0-95,-1 0-6,3 7 0,1 4-5,2 6 17,-3 3 5,4 2 0,-4 6 16,4 1 12,-4 6 6,2 0-17,-4 1-1,1 2 18,-2 2 0,1 3-6,-1 3-12,0 2 12,1 5-5,-2 26-18,0-12 15,0-7 0,0 0 13,0 14-27,0 21-1,0-31-5,0-6 0,1-4 6,1-4 0,4-6 10,-2-1 7,2-3-1,0-1-22,-2-1 6,2-4 16,-2 1-16,2-4 11,-2 2 5,3-4 17,-1 2-22,4 13-11,-2-11-6,0 10 5,-2-14-5,0 1 6,0-2-1,0-1-5,1-1 6,-2-2-6,0-2 0,-1-2 0,-2-1 28,2 17-28,-2-11 11,2 13-11,2-16 6,-2-1-1,2 0 1,-2 0 0,1 0 10,2-1-16,-1-3 0,1 0 0,-3-2 6,2-3-6,-2-1 6,-2-3-6,0-1 0,0-1 5,-2-1-5,4 1 0,-4-3 6,2 3-6,-2-3 0,0 4 0,0 0 0,0 1 22,0 0-22,0-3 23,2 1-18,-2-1 12,2-1-11,0 1-6,-2-1 44,2 6-10,-2-3-12,2 7-22,-2-5 6,2 1-6,-2-6 34,0-1 145,1-2-179,0 1 0,1 0 0,-2 2 0,0-1 5,0 3 1,0 7 0,0-3-1,0 4-5,0-4 0,0-2 6,0 3-1,0-2-5,0 2 0,0-3 0,0 2 0,0-3 0,0-3 6,0 0-6,0-2-6,0 0 6,0 1 0,0 0 0,0 3 0,0 0 6,0 4-6,0-1 0,0 2 0,0-3 6,0 0-6,0-3 0,0-3 151,0-1-95,5 0-28,1 0-17,10 2-11,0-2 6,5 3-1,1-2 12,2 0-11,0-1-6,-3 2 0,-1-2 0,-1 4 0,-2-2 5,0 0 1,-1 1-6,8 0 5,-4 0-5,7 0 6,-8-2 56,15 0-57,-7 0-5,12-1 6,-7 0-1,3 0 18,3 0-23,1 0 11,1 0-11,-3 0 0,0 0 6,13-3 5,-11 1-11,8-5 5,-13 3-5,-5-3 6,-1 4-6,-3-3 0,-5 3 0,-4 1 0,-5 0-6,-3 2 1,-3 0 5,0 0 0,-5 0-17,2 0 11,0 0 6,-2 0 6,4 0-6,-2 0 0,2 0 0,-2 0 6,2 0-6,-4 0 0,2 0 0,0 0 5,0 0 1,2 0-6,0 0 0,0 0 11,0 0 6,-2 0 622,-1 0-566,-1-3-62,0-2-11,0-8 22,0-1-22,0-7 0,0 1 0,0-4 0,0-1 0,0-2 0,0 0 0,0 1 0,0 1 0,0 2 0,0-9 6,0 7-6,0-6 6,0 6-6,0 2 0,0-2 0,0-1-6,0 1 6,0-3 0,-1 2 6,-1-9-6,-2 7 0,0-17 0,1 16 0,0-9 0,3 10 0,-4 0-6,4-1 12,-2 1-6,2 1 0,0 3 0,0-1 0,0 2 0,0 0 0,0-2 0,0 2 0,0-2-6,0 1 0,0-14 6,0 10 0,0-9 0,0 14 0,0-9 0,0 6 6,0-5-6,0 8 0,0 2 0,0 0 0,0 0 0,0 1-6,0-2 6,0 2 0,0-3 0,0 0 0,0-8 0,0 4 0,0-4 0,0 7 0,0 2 0,0-2 0,0 2 0,-2-2 0,0 0 0,0-2 0,-2-10 0,2 8 0,-2-6-22,0 13 22,2 0-6,-2 0 1,4 1 5,-3 1-6,2 1 1,-1-1-51,1-10 50,-2 5 0,1-18 6,0 20-5,2-8 5,-1 14-6,0 0 6,0 3 0,1 1-5,0 1 5,0 1-6,0-1-28,0-6 12,0 5 22,0-6-6,0 5 1,0 0 5,0 3-6,0 1 6,0 2 0,0 0 0,0 0-5,0-5 5,0 2 0,0-4 0,0 4 0,0 1-6,0 0 6,0 4 0,0 1 0,0 2 0,0 1-213,0 1 219,3-2-6,3 2 0,6 0 5,0 0-5,4 0 0,-4 0 0,8 0 0,-6 0 0,5 0 0,-8 0 0,1 0 6,0 0-6,2 0 0,-2 0 0,3 0 6,-1 0-6,4 0 0,-2 0-56,14 0 56,-12 0-23,10 0 12,-12 0 11,0 0 0,1 0-6,3 0 6,4 0-5,2-2-1,-1 2-11,1-3 12,-4 2 5,-1-2 0,-3 1-6,1-1 6,-3-1 0,2 1-5,-2-1-1,4 1-16,-4-1 16,3 1 6,-8 1-11,5-2 11,-4 3-6,5-1-16,-4 0-1,0 2-16,-1 0-1,-2 0-5,0 0 6,-4 0 17,-1 0 16,5 0 6,-2 0 0,8 0 0,-1 0 0,7 0 0,2 0 0,3 0 0,3 0-45,-4 0 12,-1 0-6,-1 0 33,-11 0 0,-2 0-38,-10 0-35,-1 0 79,0 5 28,0 5 0,6 5 11,-1 6 1,9 7-35,-4-5 12,1 4-11,-4-9 38,1-1-27,-1-4 6,0 0 10,-3-3 1,0 1-12,2 1 1,-2 2-18,4 3 18,-2 2-17,2 2 16,-1 0-22,0 2 17,0 0-11,-1 0-1,0 2 1,2-4 22,-4 4-22,3-2-1,0 11 1,-1-8-1,-1 17 18,-1-17-18,-1 8 18,0-9-23,-1-1 33,2 3-27,0-1-6,-2 3 22,0-1-16,0 0-6,-2 2 6,2-1-1,-2 1 12,0-2-17,0 2 6,0-1-6,0 2 0,0-2 0,0 17 5,0-11-5,-2 13 0,-2-11 6,-2 18-12,-2-10 6,2 11 0,0-15-11,4-4-11,1 0-1,1-3 23,0 1-11,0 13 11,0-9-6,-2 9-22,1-13-5,0 11 27,1-10 1,0 8-18,0-18 1,0-1 22,0-2-6,0-3-16,0-1 16,0-1 1,0-1 5,0 1 0,0 1 0,0-1-6,0 2 6,0-1 0,0-1 0,0 5 0,0-3 0,0 15-6,0-11-16,1 9 22,2-16-6,0 2-6,0-5-4,-2 1 10,-1-6-22,0 0 28,2-1-6,-1-2-22,0 3 0,-1-6-5,0 3 5,2-5 5,0 3 18,0-4 5,0 2 0,-2-1 112,0 0-95,2 0-17,0-1 0,2 0-6,0 0-11,-2 0 17,2 0 0,0 0 17,2 0-11,5 0-6,1 0 11,4 0-11,2 2 5,-2 0 1,-1 0-6,-1 1 0,-2-3 0,0 2 0,1-1 11,1 0-5,12 0-6,-4-1 5,11 0-5,-8 0 6,12 0 0,-11 0-6,6 0 0,-12 0 5,-2 0 1,-1 0-6,1 0 0,-2 0 5,1 0-5,1 0 6,10 0-6,-7 0 0,7 0 6,-14 0-6,-1 0 0,-1 0 0,0 0 0,1 0 0,1 0 0,2 0 0,2 0 0,0 0 0,12 0 0,-8-3 0,6 1 0,-8-3 0,-6 1 0,1 1 0,1-1 0,-5 2 0,2 0-6,-7 2 0,1 0 6,-2-1 0,2 1 0,-3-2 0,4 0 0,-2 2 0,0-2 0,2 2 0,-2 0 0,0 0 0,-1 0 0,1 0 0,-1 0 0,2 0 0,-3 0 0,4 0 0,-2-1 6,-2 0 0,2 0 0,-6-1 5,2 2-5,0-3 11,-2 2-12,4-2 29,-1 1-34,2-3 5,2 0-5,-1-1 6,4 0-6,-2 0 0,2-1 0,-4 0-6,1 1 6,-2 1 0,1 3 0,-4 1 6,1-1-6,-2 2-6,2-2 6,-2 2-5,0 0-1,1-1 6,2-1 0,2-2 0,2 1 0,0-3 0,-2 2 0,-2 1 6,-2 1 302,-2 2-191,0-1-83,0-1 0,0 0 5,0-1-34,0 1-5,0-2 0,0-1 0,0 0 6,0-7-6,0 2 0,0-4 0,0 2 0,-2-4 0,0 3 0,0-2 0,-2 5 6,4 2-6,-4-1 0,2 0 0,-2-1 0,0-3 0,0 1-6,0-10 6,0 4 0,0-8-6,2 8 6,-1-4-5,2 2-1,-2-6 1,2 1 5,-2-5-12,2-2-4,0 0-7,1-3-10,0-15 27,0 9 0,0-10 1,0 12 5,0 2-6,0-2 6,0 0-33,0 0 27,0-16-28,0 14 12,0-12 22,0 16 0,-2 1-6,1-1 6,-2 2 0,2 1 0,-2 1 0,3 1 6,-2 0-6,0 2 0,-2-17 0,0 11 0,-2-15 0,0 13 0,2-1 0,-3 0-6,-1 0 6,-1 2 0,0 0 0,1 3 0,-2-10 6,2 11-12,-5-19 6,6 22 0,-4-7-5,5 14-1,-2 0 6,0 2 0,2-1-5,-2 3 5,4-1 0,-2 3 0,-1-6 0,2 5 0,-2-3 0,1 5 0,2 0 0,-2 0 0,0-2 0,2 2 0,-2 0 0,4 2 0,-2 0 0,2 2 5,-2-2-5,2 6 0,-1 0 6,2 4-6,-1 1 0,2-1 0,-1-1 0,0 1-6,0-4 1,1 3 5,0-1 0,0 2 0,0 2 0,0 1 0,0-1-90,0 2 90,1-2 0,8 1 0,4-1 0,10-2 6,1 1-6,4-1 0,1-1 0,-1 1 5,3-3-5,-3 3 6,3-1-6,-3 2 0,3-2 0,-1 1-6,0-3 12,1 3-12,-1-3 6,1 3 0,1-1-5,-3 2-57,13-1 40,-13 2-6,8-1 5,-13 3 12,8-2 11,-8 2-6,6 0 6,-10 0-5,0 0 5,0 0 0,-2 0 0,-1 0 0,2-2 0,-4 1 5,4-3-5,-3 0 6,2-1-6,3 0 0,1-2 0,0 0 0,-1 1 0,-3 1 0,-4 3 0,-3-1-22,-6 3-18,0-2-4,-4 2 4,0 0 23,1 0-11,-2 0 28,4 0-6,-2 0 1,2 0-18,2 3-5,0 3 23,2 3-1,0 1 6,1 3 0,0-3-39,0 3 0,-1-1-51,-2-1 23,0 1 28,-2-1 11,-2-1 28,1 1 0,1 4 5,1-4-5,0 2 6,-2-8 11,0-1-12,-2-1-5,0-3-11,-1 2 11,0 0 11,0-2-11,0 3 28,0 2-5,0 4-23,0 6 5,0 1 29,0 4-34,0 2 22,2 4 12,0 3 39,2 18-68,-2-7 18,2 16-23,-4-13 33,4 4-16,-2 1-17,4 2 6,-2 1 10,3 1-10,-2 1 5,2 25 12,-2-19-23,0 20 0,-2-26 0,0 0 0,-3 2 0,4 0 5,0 1-5,2-1 0,2 0-5,5 17 5,-4-19 0,4 10 5,-5-26-5,-2-5 0,0-4 0,-2-1 6,0-1-6,0 1 0,-2 1 0,3 10 0,-4-11 5,4 7-5,-2-14 0,0-2 0,1-3 6,-1-1-6,0 1 6,-2-1-6,0 0 0,1 11 0,-2-5 0,4 22 0,-2-16-6,2 8-16,2-13-1,-2-1 6,4-6-5,-4 0-6,2-5 28,-4-2 0,1-2 0,-2-1 0,0-2 11,-1 1-5,0-3-57,0 2 51,0-1 68,0 0-124,0 2 56,0 0 0,0 5 33,0 1-16,-1 1-17,0 1-17,0-2 12,1-1-35,0-2 40,0-1 0,0-3-145,0 0 145,0-1 5,0 1-5,0 2 0,0-1 0,0-1-5,0 0-1,0-1 6,0 1 0,0 3 0,-2-1 0,1 3 6,-2-1-6,2-1 5,0 0-5,1-3 0,0 1 0,0-2-28,0 0 12,0 1-7,0-2 18,0 3 5,0-2 5,0 0-5,0 1 146,0-2-146,1 2 5,3-2 12,4 2-11,2-2-1,0 3-5,2-3 0,1 5 0,0-4 0,1 4 0,-5-5 0,1 2-5,2-1-18,2 0 1,3 2 16,1-1-16,2 0-6,-1 1 28,-1-3-6,0 3 1,-2-2 5,-2 2-11,1-3 11,-1 3 0,2-1-6,10 4 6,-3-2 0,10-1 0,-3-1 0,18-2 6,-8 0-6,15 0 0,-15 0 0,-4 0 0,-1 0-6,-7 0 6,-5 0 0,-3 0-6,-7 0 12,6 1-6,-7 1 0,3 0 6,-8 0-6,1-2 5,-2 0 1,-2 0 16,0 0 1,-4 0 476,2 0-494,-2-3-5,0 2 45,0-2-39,0 1-1592,0 2 780,0-4 806,0 3 0,0-1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157 60 6759,'-10'1'453,"3"0"-430,7-1 94,0 0 1,-22-6 16,14 3-11,-17-7-61,22 8-34,1-1-28,1 1-258,0 0 309,1 9 21,0 0-21,0 6-6,0-2-17,0-1-23,0 0 1,0-2-6,0 1-28,0-4 5,1 0 7,3-2-12,2-2 22,3-1-39,2 0-39,-1-4 0,0-2-128,-2-6 161,-2-1 51,-3 0 28,-2 0 62,-2 2-12,-4 2-16,-3 2 16,-6 3-78,-1 2 6,0 2 111,-1 0-72,2 2-23,2 3-22,1 3 0,2 1 28,1 2-28,3-1 45,2 2-11,2 0-34,1-1 0,2-1 0,4-3-23,2-2 23,3-3-5,1-1-12,0-2-140,-1-6-100,-2-2-141,-1-6 107,-4-2 101,-2-2 78,-2 1 112,-5 2 117,-3 2 74,-5 4 66,0 5-33,0 2-50,0 5 16,2 5-11,3 4-56,2 6-27,2-1-85,3 0-11,2-4-84,4-2-140,4-6-319,9-3 543,-1-8 0,-4 4 0,-5-3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75 80 6579,'-14'-8'140,"3"1"12,7 3-85,-1 2-28,1 0 34,-1 2-45,1 0-11,-1 0 39,1 0-17,-1 2-34,1 1 18,0 2 22,1 2-17,1 0 28,2 3-51,0-1 18,0 1-23,5-1 0,2-2 27,5-2-10,1-3-11,1-1-6,0-3 0,0-5-101,0-4-56,-4-5-11,-2-2 40,-3-1 128,-2 2 89,-3 1-50,-1 4 1,-5 4 105,-4 3 1,-3 3-74,-2 1-43,0 4 26,2 2 18,0 5 28,2 3-56,4 2 22,2-2-28,2 0-39,2 0 0,1-3 0,3-2 0,0-2-33,4-4 33,1 0-6,1-2 6,0-3-106,-1-2-46,-1-4-99,-2-3 4,-2-2-5,-1 0 62,-1-1 173,-1 2 17,0 1 196,-3 5 22,-1 3-100,-3 2-84,0 4 106,0 4-12,0 5-33,0 4-27,2 2-18,2 0-28,1-2-22,1-4-44,1-2-52,3-4-111,2-2-235,5-3-622,2-5 1064,1-2 0,-5 0 0,-3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136 31 6115,'-11'0'392,"2"0"-252,9 0 11,0 0-78,-16 1 22,10 0-28,-13 0-50,12 0 22,-2-1 17,0 1 11,1 0 17,0-1 11,2 1-55,1-1-40,3 0-163,0 0 202,2-3-39,3-1 0,0-3 0,4 2 0,0 0 0,1 1 0,-1 3 0,0 0 28,0 1 0,0 1 0,-1 3 39,-1 3 17,-2 2 6,-2 1-40,-1 0 6,0 0-28,-2-1-28,-1-1 0,-4-2-50,-2-2 0,0-1-46,-1-3-21,0 0 89,1-4 28,1-1-23,3-4 1,2 0 17,2-1-23,1 1-84,2 1 95,3 0 11,2 1 6,3 3-28,0 1-5,-2 2 16,0 1-6,-1 3-5,-3 2 28,-2 4 40,-2 3-1,-1 0 28,-4 1-39,-2-3-6,-3-1-22,-1-2-72,1-3 66,1-1-50,0-2 0,2-4 28,3-4-34,1-4-72,3-4 22,0 0 17,3 1-12,2 1 35,3 4 49,1 2 23,0 4 6,-1 1 33,-1 2 6,-1 3 11,-2 2 45,-1 5-1,-2 2-4,0 1 16,-1-1 28,-3-1-101,-2-2 6,-2-1-23,-1-3-5,0-2-17,1-1-39,0-2 39,1-1 0,1-2-6,2-2-61,1-2-28,2 0-29,0 1-27,4-1-17,3 0 28,6-1-50,3 1-90,4 2 280,0 1 0,-7 3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3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43 46 6305,'0'-8'532,"0"2"-420,0 6 34,0 0 55,1-2-61,-1 2 17,2-2-157,-1 2 28,1 0-11,0 0-1,2 1-10,2 1 11,1 2-12,1 1-5,0 1 6,-1-1 0,-1 0 22,-3 0-23,-1 0-5,-1 1 0,-1 0 0,-2 1-50,-2-1 22,-5-1-11,-3-1-45,-2-2-62,1-1 62,0-4 11,1-3 17,1-4 34,4-3 22,2-1 0,4 0 0,1 3 45,4 1 0,3 2-17,4 2 0,2 2 0,0 1 5,0 3-33,1 0 28,0 2-28,0 2 22,-2 3-22,0 2 6,-3 1 22,-2 2-11,-2 0 50,-4 0 11,0 0-50,-1-1-28,-3-1-33,-2-3-29,-5-1-44,-2-3 56,-2-2 44,1-2-11,1-3 17,2-2 23,3-5-23,4 1 0,1 0 0,2 2 83,2 1-43,2 3-7,3 2 18,2 1-23,2 1 11,0 2-11,0 2 0,0 4-6,-2 1-5,-3 2 5,-1 0 74,-4 0 72,0 0-73,-4 1-50,-3-2-45,-5-2-6,-3-2-72,-1-3-23,0-2-34,1-3-94,2-4-101,4-7-320,5-3 650,1-2 0,2 7 0,0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0T06:36:06.8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 85 6708,'-1'7'398,"0"-3"-286,1-4 263,0 0-342,3 3 18,1-1-6,2 4-6,3-2 0,-1 2-33,3 0 27,1 1-5,2 2-22,0 1 11,2 1-17,0 1 5,1-1-5,0 2 0,0 0 6,0 1-1,0 1-5,0 0 0,2 3 23,-2 0-18,2 2 1,0 1 11,-1 2 0,0 1-12,-1 0 12,-1 0-11,0 0-1,-2 0 12,-2 0-11,0 1 16,-1 0-22,-3 0 6,-2 0-6,-1-1 28,-2 3-28,-2-2 5,0 3-5,-1-1 6,-1 0-6,-2-1 5,-3 1 12,-3-2-17,-1 1 0,-2 0 6,-3 0-6,0-1 0,-3 1 11,0-1-11,-2 1 0,-1-1 0,0-2 6,1 0-6,-1-3 0,3 0 5,0-3-5,4 0 6,2-2-6,1-2 0,2-1 0,0-1 0,2-1 5,0-1-5,1-2 28,1 1-28,-1-3 40,1 0-35,1-2 1,1-1-1,-1 1-5,2-1 0,-1 1 0,0-1 0,-1 1-5,0-1 5,-1 1 0,0 1 0,-1-2 0,2 2 5,0-1 1,1-2-6,1 1 22,1-1-27,0-1 5,6 0 17,-1-1-12,4-1 40,-1 0-23,1 0 18,-2 1-12,1 1 28,-2 0-23,1 0 6,-1-1-11,-1 1 12,1-1-7,0 0 1,1 0-1,2 0-10,1-2-1,1 1-22,4-1 6,0-1 11,3 0-12,3 0-5,3-1 6,1 0-6,2-1 0,2 0 5,2-1-5,0 0 6,3-3 0,0 1 10,0-3-16,-1 1 0,-2-1-11,-1 1-6,-2 0 17,-1 0-5,-2 1 5,1 1-6,-1 0 1,0 1 5,0-2 0,0 0 0,0-2-6,1 0-450,0-3 416,0 1-10,-2-1-6,-2 1 39,-3 2 17,-3 2-5,-2 3-1,-4 1 6,-3 2 451,-1 0-457,-1 1 6,1-1-11,0-2-11,1 1-29,0-2 18,1 0 10,-1 0 23,0 0-22,0 0 22,-1 1-6,0 1 1,-1 0 5,1 0 0,-1 1 0,0 0 0,-1 0 0,1 2 0,-1-1 0,1 0 0,-2 2 0,0-2 0,0 1-6,0 0 6,1-1-39,0-1-45,1 0-23,0-1-44,-1 1-67,1 0-85,-2 1-144,-2 1 217,0 1 0,0 1 1</inkml:trace>
  <inkml:trace contextRef="#ctx0" brushRef="#br0" timeOffset="1">91 0 6456,'0'8'437,"0"-2"-409,0-6 157,0 0-96,0 2 12,0-1 11,0 2-6,0-1-22,0-1-5,0 0 5,0 1-17,2-1 0,0 1 12,2 0-12,2 0-17,3 0-16,3 1-12,1 1 1,3 0-7,3 0 7,1 0 5,3 0 11,1-1-5,2 1-1,0 0 18,1-1-18,0 1 6,1 0-16,0 1-18,1-1 12,-1 2-11,0-1 16,0 2 6,-1-1-5,-1 2 5,-2 0 5,0 0-27,-2 2 16,1 0 6,-3 2-11,1 1-6,0 0 6,0 2 5,0-1 1,0 1-6,2-1-12,-2 1-5,1 0 6,-1-1-6,-2 1 5,0-2-5,-2 0 6,-1 0-6,0 0 6,-2 0 16,-1-1 0,1 1-22,-1-1 0,-2 0 6,0-2-6,-1 1 6,-1 0-6,0-1 5,-3-1 1,1 0 33,0 1-39,-2 1 6,2 0-1,-2 0-5,1 1 0,-1-1 0,0-1 0,0 0 6,0-1-6,-1-1 0,1-1 5,-1-1-5,0 0 0,-1 0 0,1 0 0,0 0 0,0 1 0,1 1 6,0 0 0,-1-1 16,1 1-16,-3-2 17,1-1-23,-2-1 0,0-1-96,-1-2 96,1-1-23,-2 2 1,-1 0 5,-2 1-28,-2 1 29,0 1-24,-1 1-10,-2 1-34,1 1 28,-3 0 22,2 2-22,-2 0 34,1 1-17,0 0 16,-1 0-16,1 1 34,1-1-23,-1-1 0,2-1-12,-1 0 1,2 0-34,0 0 17,0-1 28,0 0-28,-1-1 6,2-1-6,0-1-17,1-1-22,1 0-39,0-2-62,1-1 33,1 0-111,-1-1-101,-2 1-493,2-1 868,-2 0 0,3 1 0,-1-1 0</inkml:trace>
  <inkml:trace contextRef="#ctx0" brushRef="#br0" timeOffset="2">1179 636 5874,'-5'0'442,"1"1"-330,4-1 1781,-1 0-1776,8 0-49,1 0 10,9 2-11,2 0-5,6 1-34,2-1 5,4 2-390,1-1 385,2 1-11,2-1-17,0 1 22,-1-1-22,2-2 6,-2 0-1,0-1 12,-4 0-17,-2 0 0,-4 0 0,-3 0 6,-5 0-6,-3 0 5,-5 0 375,-2 0-380,-2 0 0,-2 0 6,-1 0-6,0 0 0,-1 0 0,1 0 0,-1 0-84,1 0-28,0 0-90,0 0-1506,-2 0 1708,1-2 0,-1 0 0</inkml:trace>
  <inkml:trace contextRef="#ctx0" brushRef="#br0" timeOffset="3">1428 104 6299,'-6'4'544,"0"-1"-360,6-3 220,0 0-309,-16 27-11,10-14-40,-11 23 74,15-20-23,1 2-44,1 2-7,0 0 18,3 1-40,3-1-22,4-1 0,3-3 6,-1-3-6,2-5 0,1-1 0,0-5 0,0 0-39,0-5-79,0-4-72,1-6 39,-3-6-51,0-3-39,-4-1 79,-2 0 100,-3 1 62,-2 2 23,-2 3 78,0 3 11,-3 3-17,-3 4-11,-1 2 0,-2 1-45,0 3-11,0 0-17,1 1-11,0 0-95,3 0-107,-1 0-134,2 1-280,1 1 616,2 2 0,0-2 0,1 0 0</inkml:trace>
  <inkml:trace contextRef="#ctx0" brushRef="#br0" timeOffset="4">1676 178 6423,'3'-3'235,"-1"0"532,-2 3-610,5 27-23,-4-13-33,3 22 0,-4-19-57,0 0-21,1 1 16,1-2-33,1 0-1,0-3-5,0-2 6,0-2-1,1-3-5,-1-3-22,1-1 22,1-2 0,3-1-95,1-3-84,4-4-73,0-5 33,3-4 7,0-2-29,-2-1 22,0 0 152,-4 0 50,-1 1 17,-3 3 146,-3 4 56,-1 3 22,-2 4-40,0 3 415,0 1-543,0 7 34,0 0-17,0 5 0,0 0-29,0 0-21,0 2-23,1 1 0,3 0 0,3-1-23,3 1-61,0-3-61,2-1-68,2-2-56,0-2-44,1-3-124,1-2-465,-2-5 902,1-3 0,-9 2 0,-1-1 0</inkml:trace>
  <inkml:trace contextRef="#ctx0" brushRef="#br0" timeOffset="5">2045 127 7330,'0'-4'599,"0"0"-347,0 4-135,-6 33 29,4-13-71,-1 3 1,-1 1 36,4 4-22,0 1-51,0 0-39,0-2 0,1-2-39,3-5-90,2-2-5,4-5-23,2-5-73,1-4-95,0-3-184,1-5-213,1-7 722,-1-5 0,-6 3 0,-2 5 0</inkml:trace>
  <inkml:trace contextRef="#ctx0" brushRef="#br0" timeOffset="6">1895 123 5921,'33'4'67,"0"0"0,-2-1 1,-5 0 582,-7-2-622,-3 0 380,0 0-408,-3-1 169,-2 0-387,1-2 371,-2 0-635,1-3-162,-2 3 644,0-1 0,-5 3 0,-1-1 0</inkml:trace>
  <inkml:trace contextRef="#ctx0" brushRef="#br0" timeOffset="7">2286 346 7755,'1'13'431,"0"2"-302,-1 0-22,0 4-23,-2 0-51,1 1-16,-3 0-11,0 0-1,0-2-5,1-1 0,0-1-89,1-2-79,2-3-40,0-3-49,0-2-79,0-3-1299,0-2 1635,0-7 0,0 4 0,0-5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5868-C8E9-8F48-A7A9-33704E02941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A4842-4BB0-1448-9356-8187A0A3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8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A4842-4BB0-1448-9356-8187A0A325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A4842-4BB0-1448-9356-8187A0A325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A4842-4BB0-1448-9356-8187A0A325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8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5837-97B1-0E49-A189-FDA43B59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EF962-B980-884C-B998-0E0F311D1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B1B6-1E72-8849-A85E-5F3A3846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1B998-EF30-C64C-87A7-5802C54A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6BF0-9D8E-444C-AD24-A8AC8E8F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7EE8-03B8-7F43-B76C-8D0E1A5E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B32CF-00C7-C242-870D-0F5C069FA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23D2A-7DD8-3348-8BF8-1BB19295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4889-0A14-4A44-ACD0-F5B586F9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E140-E7C4-D447-A058-217E36FA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5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F7455-596D-FE4E-97CC-8E94E734F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C2FD2-EDBE-D943-B149-3DB6E7820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5F138-4C4F-5D43-B29A-099AA6DD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D3867-D951-E845-B047-7B0AFD4F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9F0E-CBD5-FB49-8041-14865C8A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9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9AB5-47CE-4745-AB05-6F553E81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41A1-278F-CB40-8CFE-3FBE1C0A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09E5C-EC93-AE4D-BDA8-D1CD056C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51F5-3519-5146-914B-6CC2B8A6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A675-5CC4-C446-ABD3-27E6498C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3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2251-82A7-7046-B8E5-488E1E6A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14DD0-AB26-494D-BEB2-4BDB4C373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36DC-7DC7-1F44-BE55-39A0744B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82DD-DEE1-2649-BC6C-B5C52B36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30C7-70DF-2F47-BB8F-9DCC4686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8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960C-49E9-8D45-877B-703E1766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05E8-551B-C747-9B66-01A813241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FADD4-3A79-F546-BB54-583C065E2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C8D0-59D5-9449-B9C3-6DEF13DA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F2616-008B-004B-B205-85616C66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39A6F-DDB1-6F46-A4C8-806EBD83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6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1D7F-5C78-FD44-8E57-5EB63D67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BCA28-ECE1-6044-9614-EBE969718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C7DAA-2417-1948-B2DF-637FDA20A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CF05E-D96B-4149-A50E-8D2E90066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18889-989F-C447-B453-75BE05ECC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F7DA5-A318-F649-8211-15752472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F79D6-FEB5-7847-B976-B6F88323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771EB-C701-2342-BF2E-7FB0FA6A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4C08-7138-7044-9FE9-261EBDE9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FC757-B704-A04F-A7B6-3522BCF1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33F7E-6800-0F41-90AA-DBFE87A8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BE7E5-9235-7E4A-8761-1E162FEE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20E74-6CCC-354F-B99D-71225187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55DEC-BD12-5643-98F4-62642132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AFE7F-A056-A745-9C55-0A19EC16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27D5-2CB3-C040-9972-CDDBA20C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BD4E-36F9-9A41-94A7-7A5F3F5A2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F857F-E259-8242-8192-B0A33CFB2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23774-0416-4148-B568-2E46D2A6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6358B-BDED-5A4A-9DF3-D9695904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6BD83-12D6-1145-B174-288701F6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0AC2-B571-3143-BF7F-8F874BCB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CF15A-D76A-8444-93D4-46BE5717A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773B9-2052-7D4D-A3BE-44737F5E9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4F771-54D5-B647-AA73-6CF1F312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298D-9386-084D-8BF7-B185F90336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6EBC3-3715-0A40-B3B4-BEDCE66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32AB0-341E-C347-93E3-FE77CE4F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7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DE975-95B0-8C45-AD5A-8513F6E7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79777-C25C-2444-AC68-2939DE20D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1731-37C3-9A46-BE46-5DC6D5EB7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298D-9386-084D-8BF7-B185F903367F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4592C-DF66-6F47-B60B-C82A4647E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123E8-2958-2347-AF46-7CF2B0A1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130D-5D2B-8F40-995F-AB83B3568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7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5" Type="http://schemas.openxmlformats.org/officeDocument/2006/relationships/image" Target="../media/image36.png"/><Relationship Id="rId4" Type="http://schemas.openxmlformats.org/officeDocument/2006/relationships/customXml" Target="../ink/ink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23.xml"/><Relationship Id="rId21" Type="http://schemas.openxmlformats.org/officeDocument/2006/relationships/customXml" Target="../ink/ink14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7.xml"/><Relationship Id="rId50" Type="http://schemas.openxmlformats.org/officeDocument/2006/relationships/image" Target="../media/image27.png"/><Relationship Id="rId55" Type="http://schemas.openxmlformats.org/officeDocument/2006/relationships/customXml" Target="../ink/ink31.xml"/><Relationship Id="rId63" Type="http://schemas.openxmlformats.org/officeDocument/2006/relationships/customXml" Target="../ink/ink35.xml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6" Type="http://schemas.openxmlformats.org/officeDocument/2006/relationships/image" Target="../media/image10.png"/><Relationship Id="rId29" Type="http://schemas.openxmlformats.org/officeDocument/2006/relationships/customXml" Target="../ink/ink18.xml"/><Relationship Id="rId11" Type="http://schemas.openxmlformats.org/officeDocument/2006/relationships/image" Target="../media/image8.png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22.xml"/><Relationship Id="rId40" Type="http://schemas.openxmlformats.org/officeDocument/2006/relationships/image" Target="../media/image22.png"/><Relationship Id="rId45" Type="http://schemas.openxmlformats.org/officeDocument/2006/relationships/customXml" Target="../ink/ink26.xml"/><Relationship Id="rId53" Type="http://schemas.openxmlformats.org/officeDocument/2006/relationships/customXml" Target="../ink/ink30.xml"/><Relationship Id="rId58" Type="http://schemas.openxmlformats.org/officeDocument/2006/relationships/image" Target="../media/image31.png"/><Relationship Id="rId5" Type="http://schemas.openxmlformats.org/officeDocument/2006/relationships/image" Target="../media/image5.png"/><Relationship Id="rId61" Type="http://schemas.openxmlformats.org/officeDocument/2006/relationships/customXml" Target="../ink/ink34.xml"/><Relationship Id="rId19" Type="http://schemas.openxmlformats.org/officeDocument/2006/relationships/customXml" Target="../ink/ink1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7.xml"/><Relationship Id="rId30" Type="http://schemas.openxmlformats.org/officeDocument/2006/relationships/image" Target="../media/image17.png"/><Relationship Id="rId35" Type="http://schemas.openxmlformats.org/officeDocument/2006/relationships/customXml" Target="../ink/ink21.xml"/><Relationship Id="rId43" Type="http://schemas.openxmlformats.org/officeDocument/2006/relationships/customXml" Target="../ink/ink25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8" Type="http://schemas.openxmlformats.org/officeDocument/2006/relationships/customXml" Target="../ink/ink7.xml"/><Relationship Id="rId51" Type="http://schemas.openxmlformats.org/officeDocument/2006/relationships/customXml" Target="../ink/ink29.xml"/><Relationship Id="rId3" Type="http://schemas.openxmlformats.org/officeDocument/2006/relationships/image" Target="../media/image4.png"/><Relationship Id="rId12" Type="http://schemas.openxmlformats.org/officeDocument/2006/relationships/customXml" Target="../ink/ink9.xml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33.xml"/><Relationship Id="rId20" Type="http://schemas.openxmlformats.org/officeDocument/2006/relationships/image" Target="../media/image12.png"/><Relationship Id="rId41" Type="http://schemas.openxmlformats.org/officeDocument/2006/relationships/customXml" Target="../ink/ink24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8.xml"/><Relationship Id="rId57" Type="http://schemas.openxmlformats.org/officeDocument/2006/relationships/customXml" Target="../ink/ink32.xml"/><Relationship Id="rId10" Type="http://schemas.openxmlformats.org/officeDocument/2006/relationships/customXml" Target="../ink/ink8.xml"/><Relationship Id="rId31" Type="http://schemas.openxmlformats.org/officeDocument/2006/relationships/customXml" Target="../ink/ink19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4" Type="http://schemas.openxmlformats.org/officeDocument/2006/relationships/customXml" Target="../ink/ink5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36.png"/><Relationship Id="rId4" Type="http://schemas.openxmlformats.org/officeDocument/2006/relationships/customXml" Target="../ink/ink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251B4D-41F0-EE49-B13B-18652AA29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Sequential Logic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D7593D-5A20-9D4E-8B0B-CEDE78799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Jinyang</a:t>
            </a:r>
            <a:r>
              <a:rPr lang="en-US" sz="3600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8550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DC0-DCBC-F747-83FB-9A2D53E0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logic require clocks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A9D7F-E5A2-7A47-B250-80C44BC0B9FC}"/>
              </a:ext>
            </a:extLst>
          </p:cNvPr>
          <p:cNvSpPr txBox="1"/>
          <p:nvPr/>
        </p:nvSpPr>
        <p:spPr>
          <a:xfrm>
            <a:off x="6531842" y="3749502"/>
            <a:ext cx="1393202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State </a:t>
            </a:r>
          </a:p>
          <a:p>
            <a:r>
              <a:rPr lang="en-US" sz="2800" dirty="0">
                <a:solidFill>
                  <a:schemeClr val="bg1"/>
                </a:solidFill>
              </a:rPr>
              <a:t>element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2CD717-081D-8340-9862-9BCE41145964}"/>
              </a:ext>
            </a:extLst>
          </p:cNvPr>
          <p:cNvCxnSpPr>
            <a:cxnSpLocks/>
          </p:cNvCxnSpPr>
          <p:nvPr/>
        </p:nvCxnSpPr>
        <p:spPr>
          <a:xfrm>
            <a:off x="6142959" y="3903438"/>
            <a:ext cx="388883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8236623-F854-5748-B497-DA0C5337D3BA}"/>
                  </a:ext>
                </a:extLst>
              </p14:cNvPr>
              <p14:cNvContentPartPr/>
              <p14:nvPr/>
            </p14:nvContentPartPr>
            <p14:xfrm>
              <a:off x="2444687" y="3063528"/>
              <a:ext cx="3345480" cy="884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8236623-F854-5748-B497-DA0C5337D3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4087" y="3032568"/>
                <a:ext cx="3406680" cy="9460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6154695B-F9AF-4746-9D30-491B32E594D4}"/>
              </a:ext>
            </a:extLst>
          </p:cNvPr>
          <p:cNvSpPr/>
          <p:nvPr/>
        </p:nvSpPr>
        <p:spPr>
          <a:xfrm>
            <a:off x="136936" y="2229248"/>
            <a:ext cx="2648607" cy="797243"/>
          </a:xfrm>
          <a:prstGeom prst="wedgeRoundRectCallout">
            <a:avLst>
              <a:gd name="adj1" fmla="val 62011"/>
              <a:gd name="adj2" fmla="val 20331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State changed to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94BD71-CACB-2F47-B284-2D7004CE74FC}"/>
              </a:ext>
            </a:extLst>
          </p:cNvPr>
          <p:cNvCxnSpPr>
            <a:cxnSpLocks/>
          </p:cNvCxnSpPr>
          <p:nvPr/>
        </p:nvCxnSpPr>
        <p:spPr>
          <a:xfrm>
            <a:off x="6142959" y="4592324"/>
            <a:ext cx="388883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C05CA7-3D1E-9045-BB0B-C6EF74FD3C63}"/>
                  </a:ext>
                </a:extLst>
              </p14:cNvPr>
              <p14:cNvContentPartPr/>
              <p14:nvPr/>
            </p14:nvContentPartPr>
            <p14:xfrm>
              <a:off x="5715497" y="6296698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C05CA7-3D1E-9045-BB0B-C6EF74FD3C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6497" y="62880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CA05F0A-B1A9-024C-B6E6-A2B8E0E434CE}"/>
                  </a:ext>
                </a:extLst>
              </p14:cNvPr>
              <p14:cNvContentPartPr/>
              <p14:nvPr/>
            </p14:nvContentPartPr>
            <p14:xfrm>
              <a:off x="2822177" y="4177018"/>
              <a:ext cx="2702160" cy="966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CA05F0A-B1A9-024C-B6E6-A2B8E0E434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7057" y="4161898"/>
                <a:ext cx="2732760" cy="99684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BA332079-0706-FE4E-AC5D-E6A1ADD4F98A}"/>
              </a:ext>
            </a:extLst>
          </p:cNvPr>
          <p:cNvSpPr txBox="1"/>
          <p:nvPr/>
        </p:nvSpPr>
        <p:spPr>
          <a:xfrm>
            <a:off x="867005" y="4486969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Clock signal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B64F677-C6E4-644A-8E4A-8B9169BFC4AB}"/>
              </a:ext>
            </a:extLst>
          </p:cNvPr>
          <p:cNvCxnSpPr>
            <a:cxnSpLocks/>
          </p:cNvCxnSpPr>
          <p:nvPr/>
        </p:nvCxnSpPr>
        <p:spPr>
          <a:xfrm>
            <a:off x="3121572" y="5403759"/>
            <a:ext cx="867104" cy="669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218286-41B0-2544-A3B3-28F9437AFD2A}"/>
              </a:ext>
            </a:extLst>
          </p:cNvPr>
          <p:cNvCxnSpPr>
            <a:cxnSpLocks/>
          </p:cNvCxnSpPr>
          <p:nvPr/>
        </p:nvCxnSpPr>
        <p:spPr>
          <a:xfrm>
            <a:off x="4004442" y="5410456"/>
            <a:ext cx="914400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15DFBAA-7ECE-1446-82E7-5F2DFC46A199}"/>
              </a:ext>
            </a:extLst>
          </p:cNvPr>
          <p:cNvSpPr txBox="1"/>
          <p:nvPr/>
        </p:nvSpPr>
        <p:spPr>
          <a:xfrm>
            <a:off x="3205825" y="5420920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</a:t>
            </a:r>
          </a:p>
          <a:p>
            <a:r>
              <a:rPr lang="en-US" dirty="0"/>
              <a:t>period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EECEF2E-9B63-D049-BE61-E971936CBBF9}"/>
              </a:ext>
            </a:extLst>
          </p:cNvPr>
          <p:cNvSpPr txBox="1"/>
          <p:nvPr/>
        </p:nvSpPr>
        <p:spPr>
          <a:xfrm>
            <a:off x="5260487" y="5479523"/>
            <a:ext cx="3667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Clock </a:t>
            </a:r>
            <a:r>
              <a:rPr lang="en-US" sz="2000" dirty="0" err="1"/>
              <a:t>frequence</a:t>
            </a:r>
            <a:r>
              <a:rPr lang="en-US" sz="2000" dirty="0"/>
              <a:t> = 1/</a:t>
            </a:r>
            <a:r>
              <a:rPr lang="en-US" sz="2000" dirty="0" err="1"/>
              <a:t>clock_period</a:t>
            </a:r>
            <a:endParaRPr 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D53B3B-9FD4-CD46-909F-70D3945DFA81}"/>
              </a:ext>
            </a:extLst>
          </p:cNvPr>
          <p:cNvSpPr txBox="1"/>
          <p:nvPr/>
        </p:nvSpPr>
        <p:spPr>
          <a:xfrm>
            <a:off x="4062333" y="5431384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</a:t>
            </a:r>
          </a:p>
          <a:p>
            <a:r>
              <a:rPr lang="en-US" dirty="0"/>
              <a:t>period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12983DBE-3B07-C141-9ACF-7E8EEF449EF4}"/>
              </a:ext>
            </a:extLst>
          </p:cNvPr>
          <p:cNvSpPr/>
          <p:nvPr/>
        </p:nvSpPr>
        <p:spPr>
          <a:xfrm>
            <a:off x="3066890" y="2179264"/>
            <a:ext cx="2648607" cy="797243"/>
          </a:xfrm>
          <a:prstGeom prst="wedgeRoundRectCallout">
            <a:avLst>
              <a:gd name="adj1" fmla="val -16092"/>
              <a:gd name="adj2" fmla="val 19579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State changed to 0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B0C49470-3651-C74F-977C-4EC7086AA27F}"/>
              </a:ext>
            </a:extLst>
          </p:cNvPr>
          <p:cNvSpPr/>
          <p:nvPr/>
        </p:nvSpPr>
        <p:spPr>
          <a:xfrm>
            <a:off x="5959830" y="2140034"/>
            <a:ext cx="2648607" cy="797243"/>
          </a:xfrm>
          <a:prstGeom prst="wedgeRoundRectCallout">
            <a:avLst>
              <a:gd name="adj1" fmla="val -91931"/>
              <a:gd name="adj2" fmla="val 19767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State changed to 1</a:t>
            </a:r>
          </a:p>
        </p:txBody>
      </p:sp>
    </p:spTree>
    <p:extLst>
      <p:ext uri="{BB962C8B-B14F-4D97-AF65-F5344CB8AC3E}">
        <p14:creationId xmlns:p14="http://schemas.microsoft.com/office/powerpoint/2010/main" val="30983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DC0-DCBC-F747-83FB-9A2D53E0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logic require clocks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DAC87-F99C-EA41-A51B-B5E3EF03DA99}"/>
              </a:ext>
            </a:extLst>
          </p:cNvPr>
          <p:cNvSpPr/>
          <p:nvPr/>
        </p:nvSpPr>
        <p:spPr>
          <a:xfrm>
            <a:off x="3522689" y="2256019"/>
            <a:ext cx="4781863" cy="1229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Combinatorial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90386-2018-3741-A09A-0D81919D399F}"/>
              </a:ext>
            </a:extLst>
          </p:cNvPr>
          <p:cNvSpPr txBox="1"/>
          <p:nvPr/>
        </p:nvSpPr>
        <p:spPr>
          <a:xfrm>
            <a:off x="1124262" y="2393562"/>
            <a:ext cx="1657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State </a:t>
            </a:r>
          </a:p>
          <a:p>
            <a:r>
              <a:rPr lang="en-US" sz="2800" dirty="0"/>
              <a:t>element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A9D7F-E5A2-7A47-B250-80C44BC0B9FC}"/>
              </a:ext>
            </a:extLst>
          </p:cNvPr>
          <p:cNvSpPr txBox="1"/>
          <p:nvPr/>
        </p:nvSpPr>
        <p:spPr>
          <a:xfrm>
            <a:off x="9045281" y="2256019"/>
            <a:ext cx="1657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State </a:t>
            </a:r>
          </a:p>
          <a:p>
            <a:r>
              <a:rPr lang="en-US" sz="2800" dirty="0"/>
              <a:t>element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554006-08BA-2D45-BCD0-4B3B8F8CC167}"/>
              </a:ext>
            </a:extLst>
          </p:cNvPr>
          <p:cNvCxnSpPr>
            <a:stCxn id="9" idx="3"/>
            <a:endCxn id="7" idx="2"/>
          </p:cNvCxnSpPr>
          <p:nvPr/>
        </p:nvCxnSpPr>
        <p:spPr>
          <a:xfrm>
            <a:off x="2781960" y="2870616"/>
            <a:ext cx="74072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2CD717-081D-8340-9862-9BCE41145964}"/>
              </a:ext>
            </a:extLst>
          </p:cNvPr>
          <p:cNvCxnSpPr/>
          <p:nvPr/>
        </p:nvCxnSpPr>
        <p:spPr>
          <a:xfrm>
            <a:off x="8304552" y="2858123"/>
            <a:ext cx="74072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B678801-3EFF-7A43-A2EC-CB0F9AB474F1}"/>
              </a:ext>
            </a:extLst>
          </p:cNvPr>
          <p:cNvCxnSpPr/>
          <p:nvPr/>
        </p:nvCxnSpPr>
        <p:spPr>
          <a:xfrm flipV="1">
            <a:off x="974361" y="4257207"/>
            <a:ext cx="4272196" cy="12741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4C19682-A481-1B4F-9B67-15B63B44BC89}"/>
              </a:ext>
            </a:extLst>
          </p:cNvPr>
          <p:cNvCxnSpPr>
            <a:cxnSpLocks/>
          </p:cNvCxnSpPr>
          <p:nvPr/>
        </p:nvCxnSpPr>
        <p:spPr>
          <a:xfrm>
            <a:off x="5246557" y="4259705"/>
            <a:ext cx="3428359" cy="1164938"/>
          </a:xfrm>
          <a:prstGeom prst="bentConnector3">
            <a:avLst>
              <a:gd name="adj1" fmla="val 749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8C723D3-C3FA-1B40-8CFD-FBE889F95247}"/>
              </a:ext>
            </a:extLst>
          </p:cNvPr>
          <p:cNvCxnSpPr>
            <a:cxnSpLocks/>
          </p:cNvCxnSpPr>
          <p:nvPr/>
        </p:nvCxnSpPr>
        <p:spPr>
          <a:xfrm flipV="1">
            <a:off x="8687108" y="4244715"/>
            <a:ext cx="2666694" cy="11799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C3ECAC-4053-1649-8260-BAFB37FEB542}"/>
              </a:ext>
            </a:extLst>
          </p:cNvPr>
          <p:cNvSpPr txBox="1"/>
          <p:nvPr/>
        </p:nvSpPr>
        <p:spPr>
          <a:xfrm>
            <a:off x="974361" y="4887713"/>
            <a:ext cx="153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 cycle</a:t>
            </a: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BE6CFAB4-1C4C-7D4D-AD77-BAA337188E79}"/>
              </a:ext>
            </a:extLst>
          </p:cNvPr>
          <p:cNvSpPr/>
          <p:nvPr/>
        </p:nvSpPr>
        <p:spPr>
          <a:xfrm>
            <a:off x="3522689" y="4627400"/>
            <a:ext cx="2648607" cy="1274163"/>
          </a:xfrm>
          <a:prstGeom prst="wedgeRoundRectCallout">
            <a:avLst>
              <a:gd name="adj1" fmla="val -64765"/>
              <a:gd name="adj2" fmla="val -7519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Valid content is read from state element 1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FE9DB331-D169-4A4F-A97E-C1B2E22094B0}"/>
              </a:ext>
            </a:extLst>
          </p:cNvPr>
          <p:cNvSpPr/>
          <p:nvPr/>
        </p:nvSpPr>
        <p:spPr>
          <a:xfrm>
            <a:off x="7720977" y="5583837"/>
            <a:ext cx="2648607" cy="1274163"/>
          </a:xfrm>
          <a:prstGeom prst="wedgeRoundRectCallout">
            <a:avLst>
              <a:gd name="adj1" fmla="val 34279"/>
              <a:gd name="adj2" fmla="val -10225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Valid content is written into state element 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1D56AE-7A28-B54A-B935-741913F295BC}"/>
              </a:ext>
            </a:extLst>
          </p:cNvPr>
          <p:cNvCxnSpPr/>
          <p:nvPr/>
        </p:nvCxnSpPr>
        <p:spPr>
          <a:xfrm>
            <a:off x="3110459" y="3702571"/>
            <a:ext cx="6721806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EC7653-019D-9A40-AF23-B95097C8EECB}"/>
              </a:ext>
            </a:extLst>
          </p:cNvPr>
          <p:cNvSpPr txBox="1"/>
          <p:nvPr/>
        </p:nvSpPr>
        <p:spPr>
          <a:xfrm>
            <a:off x="3733331" y="3764761"/>
            <a:ext cx="575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Delay of CL must be less than one clock cycle</a:t>
            </a:r>
          </a:p>
        </p:txBody>
      </p:sp>
    </p:spTree>
    <p:extLst>
      <p:ext uri="{BB962C8B-B14F-4D97-AF65-F5344CB8AC3E}">
        <p14:creationId xmlns:p14="http://schemas.microsoft.com/office/powerpoint/2010/main" val="252333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DC0-DCBC-F747-83FB-9A2D53E0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logic require clocks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7DAC87-F99C-EA41-A51B-B5E3EF03DA99}"/>
              </a:ext>
            </a:extLst>
          </p:cNvPr>
          <p:cNvSpPr/>
          <p:nvPr/>
        </p:nvSpPr>
        <p:spPr>
          <a:xfrm>
            <a:off x="4227227" y="1849882"/>
            <a:ext cx="4781863" cy="1229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Combinatorial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90386-2018-3741-A09A-0D81919D399F}"/>
              </a:ext>
            </a:extLst>
          </p:cNvPr>
          <p:cNvSpPr txBox="1"/>
          <p:nvPr/>
        </p:nvSpPr>
        <p:spPr>
          <a:xfrm>
            <a:off x="1828800" y="1987425"/>
            <a:ext cx="14749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State </a:t>
            </a:r>
          </a:p>
          <a:p>
            <a:r>
              <a:rPr lang="en-US" sz="2800" dirty="0"/>
              <a:t>element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554006-08BA-2D45-BCD0-4B3B8F8CC167}"/>
              </a:ext>
            </a:extLst>
          </p:cNvPr>
          <p:cNvCxnSpPr>
            <a:stCxn id="9" idx="3"/>
            <a:endCxn id="7" idx="2"/>
          </p:cNvCxnSpPr>
          <p:nvPr/>
        </p:nvCxnSpPr>
        <p:spPr>
          <a:xfrm>
            <a:off x="3303756" y="2464479"/>
            <a:ext cx="923471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B678801-3EFF-7A43-A2EC-CB0F9AB474F1}"/>
              </a:ext>
            </a:extLst>
          </p:cNvPr>
          <p:cNvCxnSpPr/>
          <p:nvPr/>
        </p:nvCxnSpPr>
        <p:spPr>
          <a:xfrm flipV="1">
            <a:off x="974361" y="4257207"/>
            <a:ext cx="4272196" cy="12741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4C19682-A481-1B4F-9B67-15B63B44BC89}"/>
              </a:ext>
            </a:extLst>
          </p:cNvPr>
          <p:cNvCxnSpPr>
            <a:cxnSpLocks/>
          </p:cNvCxnSpPr>
          <p:nvPr/>
        </p:nvCxnSpPr>
        <p:spPr>
          <a:xfrm>
            <a:off x="5246557" y="4259705"/>
            <a:ext cx="3428359" cy="1164938"/>
          </a:xfrm>
          <a:prstGeom prst="bentConnector3">
            <a:avLst>
              <a:gd name="adj1" fmla="val 749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8C723D3-C3FA-1B40-8CFD-FBE889F95247}"/>
              </a:ext>
            </a:extLst>
          </p:cNvPr>
          <p:cNvCxnSpPr>
            <a:cxnSpLocks/>
          </p:cNvCxnSpPr>
          <p:nvPr/>
        </p:nvCxnSpPr>
        <p:spPr>
          <a:xfrm flipV="1">
            <a:off x="8687108" y="4244715"/>
            <a:ext cx="2666694" cy="11799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C3ECAC-4053-1649-8260-BAFB37FEB542}"/>
              </a:ext>
            </a:extLst>
          </p:cNvPr>
          <p:cNvSpPr txBox="1"/>
          <p:nvPr/>
        </p:nvSpPr>
        <p:spPr>
          <a:xfrm>
            <a:off x="974361" y="4887713"/>
            <a:ext cx="1538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 cycle</a:t>
            </a: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BE6CFAB4-1C4C-7D4D-AD77-BAA337188E79}"/>
              </a:ext>
            </a:extLst>
          </p:cNvPr>
          <p:cNvSpPr/>
          <p:nvPr/>
        </p:nvSpPr>
        <p:spPr>
          <a:xfrm>
            <a:off x="3741971" y="4537459"/>
            <a:ext cx="2648607" cy="1274163"/>
          </a:xfrm>
          <a:prstGeom prst="wedgeRoundRectCallout">
            <a:avLst>
              <a:gd name="adj1" fmla="val -70991"/>
              <a:gd name="adj2" fmla="val -6578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Valid content is read from state element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FE9DB331-D169-4A4F-A97E-C1B2E22094B0}"/>
              </a:ext>
            </a:extLst>
          </p:cNvPr>
          <p:cNvSpPr/>
          <p:nvPr/>
        </p:nvSpPr>
        <p:spPr>
          <a:xfrm>
            <a:off x="7720977" y="5583837"/>
            <a:ext cx="2648607" cy="1274163"/>
          </a:xfrm>
          <a:prstGeom prst="wedgeRoundRectCallout">
            <a:avLst>
              <a:gd name="adj1" fmla="val 34279"/>
              <a:gd name="adj2" fmla="val -10225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Valid content is written into state element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DD8DF4BD-77DD-BF47-848E-8B77AB5166B0}"/>
              </a:ext>
            </a:extLst>
          </p:cNvPr>
          <p:cNvCxnSpPr>
            <a:cxnSpLocks/>
            <a:stCxn id="7" idx="6"/>
          </p:cNvCxnSpPr>
          <p:nvPr/>
        </p:nvCxnSpPr>
        <p:spPr>
          <a:xfrm flipH="1">
            <a:off x="2936642" y="2464479"/>
            <a:ext cx="6072448" cy="519592"/>
          </a:xfrm>
          <a:prstGeom prst="bentConnector5">
            <a:avLst>
              <a:gd name="adj1" fmla="val -10677"/>
              <a:gd name="adj2" fmla="val 211326"/>
              <a:gd name="adj3" fmla="val 99988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6095-6B91-EC4C-8733-4F4F2238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(state) elements: unlocked S-R Latch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628BAAB-7E18-704A-97E3-6E7489C6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471" y="1975040"/>
            <a:ext cx="5194300" cy="3987800"/>
          </a:xfrm>
          <a:prstGeom prst="rect">
            <a:avLst/>
          </a:prstGeom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4C6509FA-2808-BB4E-AB46-90C032B6E510}"/>
              </a:ext>
            </a:extLst>
          </p:cNvPr>
          <p:cNvSpPr/>
          <p:nvPr/>
        </p:nvSpPr>
        <p:spPr>
          <a:xfrm>
            <a:off x="7390149" y="1394949"/>
            <a:ext cx="1079293" cy="437915"/>
          </a:xfrm>
          <a:prstGeom prst="wedgeRoundRectCallout">
            <a:avLst>
              <a:gd name="adj1" fmla="val -110416"/>
              <a:gd name="adj2" fmla="val 10357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7A94C9BA-15AF-464C-BB64-466875157212}"/>
              </a:ext>
            </a:extLst>
          </p:cNvPr>
          <p:cNvSpPr/>
          <p:nvPr/>
        </p:nvSpPr>
        <p:spPr>
          <a:xfrm>
            <a:off x="9664909" y="1975040"/>
            <a:ext cx="1863154" cy="1012253"/>
          </a:xfrm>
          <a:prstGeom prst="wedgeRoundRectCallout">
            <a:avLst>
              <a:gd name="adj1" fmla="val -83061"/>
              <a:gd name="adj2" fmla="val 132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Stored 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0C0A71F-CA0C-F940-AC7F-95DEFF9CA7B2}"/>
              </a:ext>
            </a:extLst>
          </p:cNvPr>
          <p:cNvSpPr/>
          <p:nvPr/>
        </p:nvSpPr>
        <p:spPr>
          <a:xfrm>
            <a:off x="9493771" y="4630609"/>
            <a:ext cx="2205431" cy="1159655"/>
          </a:xfrm>
          <a:prstGeom prst="wedgeRoundRectCallout">
            <a:avLst>
              <a:gd name="adj1" fmla="val -75584"/>
              <a:gd name="adj2" fmla="val -97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Complement of stored content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82FA76-4727-4447-92F9-3CE628D52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13358"/>
              </p:ext>
            </p:extLst>
          </p:nvPr>
        </p:nvGraphicFramePr>
        <p:xfrm>
          <a:off x="329785" y="3103630"/>
          <a:ext cx="4077324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108">
                  <a:extLst>
                    <a:ext uri="{9D8B030D-6E8A-4147-A177-3AD203B41FA5}">
                      <a16:colId xmlns:a16="http://schemas.microsoft.com/office/drawing/2014/main" val="3267731859"/>
                    </a:ext>
                  </a:extLst>
                </a:gridCol>
                <a:gridCol w="1359108">
                  <a:extLst>
                    <a:ext uri="{9D8B030D-6E8A-4147-A177-3AD203B41FA5}">
                      <a16:colId xmlns:a16="http://schemas.microsoft.com/office/drawing/2014/main" val="1246793416"/>
                    </a:ext>
                  </a:extLst>
                </a:gridCol>
                <a:gridCol w="1359108">
                  <a:extLst>
                    <a:ext uri="{9D8B030D-6E8A-4147-A177-3AD203B41FA5}">
                      <a16:colId xmlns:a16="http://schemas.microsoft.com/office/drawing/2014/main" val="389968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 (set)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 (reset)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keeps existing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8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3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5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1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65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irror&#10;&#10;Description automatically generated">
            <a:extLst>
              <a:ext uri="{FF2B5EF4-FFF2-40B4-BE49-F238E27FC236}">
                <a16:creationId xmlns:a16="http://schemas.microsoft.com/office/drawing/2014/main" id="{615340A3-C734-3E4F-9D94-61B531F4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684" y="1360389"/>
            <a:ext cx="5632499" cy="2754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B926A-B030-E040-971E-04A4F752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606"/>
            <a:ext cx="10515600" cy="1325563"/>
          </a:xfrm>
        </p:spPr>
        <p:txBody>
          <a:bodyPr/>
          <a:lstStyle/>
          <a:p>
            <a:r>
              <a:rPr lang="en-US" dirty="0"/>
              <a:t>Memory element: clocked D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EA84-13AC-534C-A957-CF60A44C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609"/>
            <a:ext cx="10515600" cy="737693"/>
          </a:xfrm>
        </p:spPr>
        <p:txBody>
          <a:bodyPr/>
          <a:lstStyle/>
          <a:p>
            <a:r>
              <a:rPr lang="en-US" dirty="0"/>
              <a:t>D latch: state is changed as long as clock is asserted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8FA0F42-E1C8-8147-9C8A-7988DAC0361E}"/>
              </a:ext>
            </a:extLst>
          </p:cNvPr>
          <p:cNvSpPr/>
          <p:nvPr/>
        </p:nvSpPr>
        <p:spPr>
          <a:xfrm>
            <a:off x="838200" y="2239964"/>
            <a:ext cx="1264484" cy="848569"/>
          </a:xfrm>
          <a:prstGeom prst="wedgeRoundRectCallout">
            <a:avLst>
              <a:gd name="adj1" fmla="val 70069"/>
              <a:gd name="adj2" fmla="val -6877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Clock signal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EE459-2875-AB43-B0B7-C35EE46CCDF6}"/>
              </a:ext>
            </a:extLst>
          </p:cNvPr>
          <p:cNvSpPr txBox="1"/>
          <p:nvPr/>
        </p:nvSpPr>
        <p:spPr>
          <a:xfrm>
            <a:off x="4744423" y="160550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53194-5EF3-BC45-832E-9397BE40D2EF}"/>
              </a:ext>
            </a:extLst>
          </p:cNvPr>
          <p:cNvSpPr txBox="1"/>
          <p:nvPr/>
        </p:nvSpPr>
        <p:spPr>
          <a:xfrm>
            <a:off x="4880528" y="3120974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9FD50B-66A5-594B-8C9E-4CA0CD4CA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356" y="4121683"/>
            <a:ext cx="6135248" cy="2604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2F6A16-B85F-2B4E-BCD9-568E58255F37}"/>
              </a:ext>
            </a:extLst>
          </p:cNvPr>
          <p:cNvSpPr txBox="1"/>
          <p:nvPr/>
        </p:nvSpPr>
        <p:spPr>
          <a:xfrm>
            <a:off x="1716199" y="532809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A87B-AB29-DA46-B8D7-0B10575D424B}"/>
              </a:ext>
            </a:extLst>
          </p:cNvPr>
          <p:cNvSpPr txBox="1"/>
          <p:nvPr/>
        </p:nvSpPr>
        <p:spPr>
          <a:xfrm>
            <a:off x="1716199" y="6255318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1274D-1F30-4245-B0A6-2A22AC22FFD8}"/>
              </a:ext>
            </a:extLst>
          </p:cNvPr>
          <p:cNvSpPr txBox="1"/>
          <p:nvPr/>
        </p:nvSpPr>
        <p:spPr>
          <a:xfrm>
            <a:off x="1685742" y="439064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7802E4-9184-D34F-A8F6-8051FC5F44A9}"/>
              </a:ext>
            </a:extLst>
          </p:cNvPr>
          <p:cNvCxnSpPr>
            <a:cxnSpLocks/>
          </p:cNvCxnSpPr>
          <p:nvPr/>
        </p:nvCxnSpPr>
        <p:spPr>
          <a:xfrm>
            <a:off x="4015383" y="5283126"/>
            <a:ext cx="113925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25270A8D-D1B2-1942-9EF5-DC073C7B44EF}"/>
              </a:ext>
            </a:extLst>
          </p:cNvPr>
          <p:cNvSpPr/>
          <p:nvPr/>
        </p:nvSpPr>
        <p:spPr>
          <a:xfrm>
            <a:off x="7792958" y="3133179"/>
            <a:ext cx="2413417" cy="892475"/>
          </a:xfrm>
          <a:prstGeom prst="wedgeRoundRectCallout">
            <a:avLst>
              <a:gd name="adj1" fmla="val -175958"/>
              <a:gd name="adj2" fmla="val 17273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Latch is open; input is written to state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5A7E231B-DB32-C840-BC68-50238CD195BD}"/>
              </a:ext>
            </a:extLst>
          </p:cNvPr>
          <p:cNvSpPr/>
          <p:nvPr/>
        </p:nvSpPr>
        <p:spPr>
          <a:xfrm>
            <a:off x="8715604" y="4313741"/>
            <a:ext cx="2413417" cy="892475"/>
          </a:xfrm>
          <a:prstGeom prst="wedgeRoundRectCallout">
            <a:avLst>
              <a:gd name="adj1" fmla="val -122541"/>
              <a:gd name="adj2" fmla="val 9379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Latch is closed; state remains unchanged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427E33-6028-C944-8ABC-CE84B58F9DD2}"/>
              </a:ext>
            </a:extLst>
          </p:cNvPr>
          <p:cNvCxnSpPr>
            <a:cxnSpLocks/>
          </p:cNvCxnSpPr>
          <p:nvPr/>
        </p:nvCxnSpPr>
        <p:spPr>
          <a:xfrm>
            <a:off x="5124655" y="5676534"/>
            <a:ext cx="168087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48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5C89EA-A2D1-B244-80BE-E8F3588D2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72" y="1669729"/>
            <a:ext cx="7772400" cy="26174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20C12-32F4-2949-B5E1-7F844B4E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12"/>
            <a:ext cx="10515600" cy="1325563"/>
          </a:xfrm>
        </p:spPr>
        <p:txBody>
          <a:bodyPr/>
          <a:lstStyle/>
          <a:p>
            <a:r>
              <a:rPr lang="en-US" dirty="0"/>
              <a:t>Memory element: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3418-7B77-6A42-8314-9D2E0910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741"/>
            <a:ext cx="10515600" cy="527831"/>
          </a:xfrm>
        </p:spPr>
        <p:txBody>
          <a:bodyPr/>
          <a:lstStyle/>
          <a:p>
            <a:r>
              <a:rPr lang="en-US" dirty="0"/>
              <a:t>Flip-flop: state is changed only on (rising or falling) clock edge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CBCDB-A4E8-BC4B-AC17-376B569EE340}"/>
              </a:ext>
            </a:extLst>
          </p:cNvPr>
          <p:cNvSpPr txBox="1"/>
          <p:nvPr/>
        </p:nvSpPr>
        <p:spPr>
          <a:xfrm>
            <a:off x="5946099" y="3306022"/>
            <a:ext cx="2154308" cy="70788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D-flip-flop with a </a:t>
            </a:r>
          </a:p>
          <a:p>
            <a:r>
              <a:rPr lang="en-US" sz="2000" dirty="0"/>
              <a:t>falling-edge trigger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C7D40-4E3F-D144-8F8F-6B1CADB914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0272" y="4287187"/>
            <a:ext cx="7975262" cy="2328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66C12E-03B0-3744-80A4-1E84FF85E56A}"/>
              </a:ext>
            </a:extLst>
          </p:cNvPr>
          <p:cNvSpPr txBox="1"/>
          <p:nvPr/>
        </p:nvSpPr>
        <p:spPr>
          <a:xfrm>
            <a:off x="5147884" y="214962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F5D303C-5763-2244-996A-6136C43482BC}"/>
              </a:ext>
            </a:extLst>
          </p:cNvPr>
          <p:cNvSpPr/>
          <p:nvPr/>
        </p:nvSpPr>
        <p:spPr>
          <a:xfrm>
            <a:off x="1931350" y="5791500"/>
            <a:ext cx="2647638" cy="527831"/>
          </a:xfrm>
          <a:prstGeom prst="wedgeRoundRectCallout">
            <a:avLst>
              <a:gd name="adj1" fmla="val 7839"/>
              <a:gd name="adj2" fmla="val -12515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1st latch is open Q1=1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DC299E3-B350-6B4A-B2B3-C7C8CB460FA9}"/>
              </a:ext>
            </a:extLst>
          </p:cNvPr>
          <p:cNvSpPr/>
          <p:nvPr/>
        </p:nvSpPr>
        <p:spPr>
          <a:xfrm>
            <a:off x="5605060" y="6232308"/>
            <a:ext cx="2834402" cy="656267"/>
          </a:xfrm>
          <a:prstGeom prst="wedgeRoundRectCallout">
            <a:avLst>
              <a:gd name="adj1" fmla="val -76368"/>
              <a:gd name="adj2" fmla="val -12681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2nd latch is open Q=Q1</a:t>
            </a:r>
          </a:p>
          <a:p>
            <a:r>
              <a:rPr lang="en-US" sz="2000" dirty="0">
                <a:solidFill>
                  <a:schemeClr val="tx1"/>
                </a:solidFill>
              </a:rPr>
              <a:t>1st latch is closed </a:t>
            </a:r>
          </a:p>
        </p:txBody>
      </p:sp>
    </p:spTree>
    <p:extLst>
      <p:ext uri="{BB962C8B-B14F-4D97-AF65-F5344CB8AC3E}">
        <p14:creationId xmlns:p14="http://schemas.microsoft.com/office/powerpoint/2010/main" val="388794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0C12-32F4-2949-B5E1-7F844B4E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element: 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3418-7B77-6A42-8314-9D2E0910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2801"/>
          </a:xfrm>
        </p:spPr>
        <p:txBody>
          <a:bodyPr/>
          <a:lstStyle/>
          <a:p>
            <a:r>
              <a:rPr lang="en-US" dirty="0"/>
              <a:t>Register file: a set of registers that can be read and written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3FF38-A4C2-744C-9ECA-DE3746EE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39" y="2398426"/>
            <a:ext cx="6527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6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0C12-32F4-2949-B5E1-7F844B4E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Register file: 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6D178-45B9-004B-A2D9-BD285F7B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26" y="-15343"/>
            <a:ext cx="6942771" cy="687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55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0C12-32F4-2949-B5E1-7F844B4E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28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Register file: Write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99F6A-FE59-7943-A977-11D6C10F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34" y="101600"/>
            <a:ext cx="8699500" cy="675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CD45C4-82F6-B24F-B3CF-7E7B449218DC}"/>
              </a:ext>
            </a:extLst>
          </p:cNvPr>
          <p:cNvSpPr txBox="1"/>
          <p:nvPr/>
        </p:nvSpPr>
        <p:spPr>
          <a:xfrm>
            <a:off x="220717" y="6387068"/>
            <a:ext cx="394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signal is assumed and not drawn </a:t>
            </a:r>
          </a:p>
        </p:txBody>
      </p:sp>
    </p:spTree>
    <p:extLst>
      <p:ext uri="{BB962C8B-B14F-4D97-AF65-F5344CB8AC3E}">
        <p14:creationId xmlns:p14="http://schemas.microsoft.com/office/powerpoint/2010/main" val="2265243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0C12-32F4-2949-B5E1-7F844B4E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3418-7B77-6A42-8314-9D2E0910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same register is read and written in the same clock cycle?</a:t>
            </a:r>
          </a:p>
          <a:p>
            <a:pPr lvl="1"/>
            <a:r>
              <a:rPr lang="en-US" dirty="0"/>
              <a:t>Return value written in an earlier cycle</a:t>
            </a:r>
          </a:p>
          <a:p>
            <a:pPr lvl="1"/>
            <a:r>
              <a:rPr lang="en-US" dirty="0"/>
              <a:t>Write of new value occurs on the clock edge (at the end of the current cycle)</a:t>
            </a:r>
          </a:p>
          <a:p>
            <a:r>
              <a:rPr lang="en-US" dirty="0"/>
              <a:t>Some register file can read  value currently being written</a:t>
            </a:r>
          </a:p>
          <a:p>
            <a:pPr lvl="1"/>
            <a:r>
              <a:rPr lang="en-US" dirty="0"/>
              <a:t>Requires additional logic in the register file</a:t>
            </a:r>
          </a:p>
        </p:txBody>
      </p:sp>
    </p:spTree>
    <p:extLst>
      <p:ext uri="{BB962C8B-B14F-4D97-AF65-F5344CB8AC3E}">
        <p14:creationId xmlns:p14="http://schemas.microsoft.com/office/powerpoint/2010/main" val="42968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788E-79E0-C241-B08C-9665FD32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we’ve learnt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C022-7B0A-3142-90AC-EE671203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Combinatorial logic</a:t>
            </a:r>
          </a:p>
          <a:p>
            <a:pPr lvl="1"/>
            <a:r>
              <a:rPr lang="en-US" dirty="0"/>
              <a:t>Truth table </a:t>
            </a:r>
            <a:r>
              <a:rPr lang="en-US" dirty="0">
                <a:sym typeface="Wingdings" pitchFamily="2" charset="2"/>
              </a:rPr>
              <a:t> sum of products circuits</a:t>
            </a:r>
            <a:endParaRPr lang="en-US" dirty="0"/>
          </a:p>
          <a:p>
            <a:pPr lvl="1"/>
            <a:r>
              <a:rPr lang="en-US" dirty="0"/>
              <a:t>E.g. Multiplexors (Mux), Decoders</a:t>
            </a:r>
          </a:p>
          <a:p>
            <a:r>
              <a:rPr lang="en-US" dirty="0"/>
              <a:t>ALU</a:t>
            </a:r>
          </a:p>
          <a:p>
            <a:pPr lvl="1"/>
            <a:r>
              <a:rPr lang="en-US" dirty="0"/>
              <a:t>Ripple carry</a:t>
            </a:r>
          </a:p>
          <a:p>
            <a:pPr lvl="1"/>
            <a:r>
              <a:rPr lang="en-US" dirty="0"/>
              <a:t>Carry lookahead</a:t>
            </a:r>
          </a:p>
        </p:txBody>
      </p:sp>
    </p:spTree>
    <p:extLst>
      <p:ext uri="{BB962C8B-B14F-4D97-AF65-F5344CB8AC3E}">
        <p14:creationId xmlns:p14="http://schemas.microsoft.com/office/powerpoint/2010/main" val="204517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1871-E685-BE42-A027-6B85630C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CE8A-821A-B24A-B688-B0F8792A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7521"/>
          </a:xfrm>
        </p:spPr>
        <p:txBody>
          <a:bodyPr>
            <a:normAutofit/>
          </a:bodyPr>
          <a:lstStyle/>
          <a:p>
            <a:r>
              <a:rPr lang="en-US" dirty="0"/>
              <a:t>Combinatorial logic </a:t>
            </a:r>
            <a:r>
              <a:rPr lang="en-US" dirty="0">
                <a:sym typeface="Wingdings" pitchFamily="2" charset="2"/>
              </a:rPr>
              <a:t> truth table</a:t>
            </a:r>
          </a:p>
          <a:p>
            <a:r>
              <a:rPr lang="en-US" dirty="0">
                <a:sym typeface="Wingdings" pitchFamily="2" charset="2"/>
              </a:rPr>
              <a:t>Sequential logic  F(</a:t>
            </a:r>
            <a:r>
              <a:rPr lang="en-US" dirty="0" err="1">
                <a:sym typeface="Wingdings" pitchFamily="2" charset="2"/>
              </a:rPr>
              <a:t>inite</a:t>
            </a:r>
            <a:r>
              <a:rPr lang="en-US" dirty="0">
                <a:sym typeface="Wingdings" pitchFamily="2" charset="2"/>
              </a:rPr>
              <a:t>) S(</a:t>
            </a:r>
            <a:r>
              <a:rPr lang="en-US" dirty="0" err="1">
                <a:sym typeface="Wingdings" pitchFamily="2" charset="2"/>
              </a:rPr>
              <a:t>tate</a:t>
            </a:r>
            <a:r>
              <a:rPr lang="en-US" dirty="0">
                <a:sym typeface="Wingdings" pitchFamily="2" charset="2"/>
              </a:rPr>
              <a:t>) M(</a:t>
            </a:r>
            <a:r>
              <a:rPr lang="en-US" dirty="0" err="1">
                <a:sym typeface="Wingdings" pitchFamily="2" charset="2"/>
              </a:rPr>
              <a:t>achine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>
                <a:sym typeface="Wingdings" pitchFamily="2" charset="2"/>
              </a:rPr>
              <a:t>Input and current state determine next state and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9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1871-E685-BE42-A027-6B85630C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80115-1FE4-414B-85E9-33484902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3604"/>
            <a:ext cx="10197662" cy="5129271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A9BFC35-8E86-344C-85C5-19755B63BFD0}"/>
              </a:ext>
            </a:extLst>
          </p:cNvPr>
          <p:cNvSpPr/>
          <p:nvPr/>
        </p:nvSpPr>
        <p:spPr>
          <a:xfrm>
            <a:off x="160283" y="2745826"/>
            <a:ext cx="1991710" cy="1182413"/>
          </a:xfrm>
          <a:prstGeom prst="wedgeRoundRectCallout">
            <a:avLst>
              <a:gd name="adj1" fmla="val 94342"/>
              <a:gd name="adj2" fmla="val 4326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New state is computed every clock cycle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8A6D13-9DEC-1343-AEC6-DE472703B2B8}"/>
              </a:ext>
            </a:extLst>
          </p:cNvPr>
          <p:cNvSpPr/>
          <p:nvPr/>
        </p:nvSpPr>
        <p:spPr>
          <a:xfrm>
            <a:off x="5628288" y="2454164"/>
            <a:ext cx="2569779" cy="9748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0F77B6-B897-2C41-B1DE-9C33B043C87C}"/>
              </a:ext>
            </a:extLst>
          </p:cNvPr>
          <p:cNvSpPr/>
          <p:nvPr/>
        </p:nvSpPr>
        <p:spPr>
          <a:xfrm>
            <a:off x="5628287" y="5054276"/>
            <a:ext cx="2569779" cy="9748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96A79-865E-C545-BF2C-A18162545C0A}"/>
              </a:ext>
            </a:extLst>
          </p:cNvPr>
          <p:cNvCxnSpPr>
            <a:cxnSpLocks/>
          </p:cNvCxnSpPr>
          <p:nvPr/>
        </p:nvCxnSpPr>
        <p:spPr>
          <a:xfrm flipH="1" flipV="1">
            <a:off x="8308429" y="3337033"/>
            <a:ext cx="1737206" cy="289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3B7794-5C58-174A-A4D3-F5A291E073A6}"/>
              </a:ext>
            </a:extLst>
          </p:cNvPr>
          <p:cNvCxnSpPr>
            <a:cxnSpLocks/>
          </p:cNvCxnSpPr>
          <p:nvPr/>
        </p:nvCxnSpPr>
        <p:spPr>
          <a:xfrm flipH="1">
            <a:off x="8198066" y="3860948"/>
            <a:ext cx="1880039" cy="1389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1E63D6-ECB0-6F44-BC5A-2604343D7AD7}"/>
              </a:ext>
            </a:extLst>
          </p:cNvPr>
          <p:cNvSpPr txBox="1"/>
          <p:nvPr/>
        </p:nvSpPr>
        <p:spPr>
          <a:xfrm>
            <a:off x="10135915" y="3429000"/>
            <a:ext cx="2020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Combinatorial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321088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1DFE-6465-E54A-A36A-FB335FCB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example: traffic light control</a:t>
            </a:r>
          </a:p>
        </p:txBody>
      </p:sp>
      <p:sp>
        <p:nvSpPr>
          <p:cNvPr id="4" name="Plus 3">
            <a:extLst>
              <a:ext uri="{FF2B5EF4-FFF2-40B4-BE49-F238E27FC236}">
                <a16:creationId xmlns:a16="http://schemas.microsoft.com/office/drawing/2014/main" id="{76345688-8A5E-794F-9B64-4934363BEC65}"/>
              </a:ext>
            </a:extLst>
          </p:cNvPr>
          <p:cNvSpPr/>
          <p:nvPr/>
        </p:nvSpPr>
        <p:spPr>
          <a:xfrm>
            <a:off x="1298687" y="1690688"/>
            <a:ext cx="3157044" cy="3633021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811603-AFD5-AB47-B422-B37183C6A952}"/>
              </a:ext>
            </a:extLst>
          </p:cNvPr>
          <p:cNvGrpSpPr/>
          <p:nvPr/>
        </p:nvGrpSpPr>
        <p:grpSpPr>
          <a:xfrm>
            <a:off x="2530365" y="2273081"/>
            <a:ext cx="662152" cy="536028"/>
            <a:chOff x="8812923" y="3176751"/>
            <a:chExt cx="662152" cy="5360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67EBF9-7C17-6449-9F12-7CF94978D3BC}"/>
                </a:ext>
              </a:extLst>
            </p:cNvPr>
            <p:cNvSpPr/>
            <p:nvPr/>
          </p:nvSpPr>
          <p:spPr>
            <a:xfrm>
              <a:off x="8844455" y="3294993"/>
              <a:ext cx="268014" cy="2995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0359DD-705E-5649-BC73-742CDFDBD60C}"/>
                </a:ext>
              </a:extLst>
            </p:cNvPr>
            <p:cNvSpPr/>
            <p:nvPr/>
          </p:nvSpPr>
          <p:spPr>
            <a:xfrm>
              <a:off x="9149255" y="3294993"/>
              <a:ext cx="268014" cy="29954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B3A9B77-76E7-3744-A4BF-04CF5B7C3CA0}"/>
                </a:ext>
              </a:extLst>
            </p:cNvPr>
            <p:cNvSpPr/>
            <p:nvPr/>
          </p:nvSpPr>
          <p:spPr>
            <a:xfrm>
              <a:off x="8812923" y="3176751"/>
              <a:ext cx="662152" cy="536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7D3DFC-5738-944C-AA4A-353030196224}"/>
              </a:ext>
            </a:extLst>
          </p:cNvPr>
          <p:cNvGrpSpPr/>
          <p:nvPr/>
        </p:nvGrpSpPr>
        <p:grpSpPr>
          <a:xfrm>
            <a:off x="1721069" y="3239185"/>
            <a:ext cx="662152" cy="536028"/>
            <a:chOff x="8812923" y="3176751"/>
            <a:chExt cx="662152" cy="53602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0A218A-9FC2-674B-96F7-B72B308A85F8}"/>
                </a:ext>
              </a:extLst>
            </p:cNvPr>
            <p:cNvSpPr/>
            <p:nvPr/>
          </p:nvSpPr>
          <p:spPr>
            <a:xfrm>
              <a:off x="8844455" y="3294993"/>
              <a:ext cx="268014" cy="2995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18F2B7-E91B-3549-9277-2AD1AE8FA94D}"/>
                </a:ext>
              </a:extLst>
            </p:cNvPr>
            <p:cNvSpPr/>
            <p:nvPr/>
          </p:nvSpPr>
          <p:spPr>
            <a:xfrm>
              <a:off x="9149255" y="3294993"/>
              <a:ext cx="268014" cy="29954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9918C4-4BAC-1F4F-9613-CE9B8962F30F}"/>
                </a:ext>
              </a:extLst>
            </p:cNvPr>
            <p:cNvSpPr/>
            <p:nvPr/>
          </p:nvSpPr>
          <p:spPr>
            <a:xfrm>
              <a:off x="8812923" y="3176751"/>
              <a:ext cx="662152" cy="536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Graphic 14" descr="Taxi">
            <a:extLst>
              <a:ext uri="{FF2B5EF4-FFF2-40B4-BE49-F238E27FC236}">
                <a16:creationId xmlns:a16="http://schemas.microsoft.com/office/drawing/2014/main" id="{6F5A6C45-7E71-C749-87FB-E4F626186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009" y="3956051"/>
            <a:ext cx="914400" cy="914400"/>
          </a:xfrm>
          <a:prstGeom prst="rect">
            <a:avLst/>
          </a:prstGeom>
        </p:spPr>
      </p:pic>
      <p:pic>
        <p:nvPicPr>
          <p:cNvPr id="16" name="Graphic 15" descr="Taxi">
            <a:extLst>
              <a:ext uri="{FF2B5EF4-FFF2-40B4-BE49-F238E27FC236}">
                <a16:creationId xmlns:a16="http://schemas.microsoft.com/office/drawing/2014/main" id="{22C91A12-7E76-474B-BEAF-D5AAEE59E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192517" y="304165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5A9C38-8E20-8F47-AC6D-2820A4B72691}"/>
              </a:ext>
            </a:extLst>
          </p:cNvPr>
          <p:cNvSpPr txBox="1"/>
          <p:nvPr/>
        </p:nvSpPr>
        <p:spPr>
          <a:xfrm>
            <a:off x="4323687" y="1854190"/>
            <a:ext cx="72644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State:</a:t>
            </a:r>
          </a:p>
          <a:p>
            <a:r>
              <a:rPr lang="en-US" sz="2800" dirty="0" err="1"/>
              <a:t>NSgreen</a:t>
            </a:r>
            <a:r>
              <a:rPr lang="en-US" sz="2800" dirty="0"/>
              <a:t>: traffic light is green in N-S (red in E-W)</a:t>
            </a:r>
          </a:p>
          <a:p>
            <a:r>
              <a:rPr lang="en-US" sz="2800" dirty="0" err="1"/>
              <a:t>EWgreen</a:t>
            </a:r>
            <a:r>
              <a:rPr lang="en-US" sz="2800" dirty="0"/>
              <a:t>: traffic light is green in E-W (red in N-S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CAB3E-60C9-8B4F-B53B-BD2A232870D7}"/>
              </a:ext>
            </a:extLst>
          </p:cNvPr>
          <p:cNvSpPr txBox="1"/>
          <p:nvPr/>
        </p:nvSpPr>
        <p:spPr>
          <a:xfrm>
            <a:off x="4355219" y="3409693"/>
            <a:ext cx="4287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Inputs:</a:t>
            </a:r>
          </a:p>
          <a:p>
            <a:r>
              <a:rPr lang="en-US" sz="2800" dirty="0" err="1"/>
              <a:t>NScar</a:t>
            </a:r>
            <a:r>
              <a:rPr lang="en-US" sz="2800" dirty="0"/>
              <a:t>: car detected in N-S </a:t>
            </a:r>
          </a:p>
          <a:p>
            <a:r>
              <a:rPr lang="en-US" sz="2800" dirty="0" err="1"/>
              <a:t>EWcar</a:t>
            </a:r>
            <a:r>
              <a:rPr lang="en-US" sz="2800" dirty="0"/>
              <a:t>: car detected in E-W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8B44B-9C57-0D48-BF90-40147B085561}"/>
              </a:ext>
            </a:extLst>
          </p:cNvPr>
          <p:cNvSpPr txBox="1"/>
          <p:nvPr/>
        </p:nvSpPr>
        <p:spPr>
          <a:xfrm>
            <a:off x="4355219" y="4877857"/>
            <a:ext cx="4063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Outputs:</a:t>
            </a:r>
          </a:p>
          <a:p>
            <a:r>
              <a:rPr lang="en-US" sz="2800" dirty="0" err="1"/>
              <a:t>NSlite</a:t>
            </a:r>
            <a:r>
              <a:rPr lang="en-US" sz="2800" dirty="0"/>
              <a:t>: 1 if state=</a:t>
            </a:r>
            <a:r>
              <a:rPr lang="en-US" sz="2800" dirty="0" err="1"/>
              <a:t>NSgreen</a:t>
            </a:r>
            <a:endParaRPr lang="en-US" sz="2800" dirty="0"/>
          </a:p>
          <a:p>
            <a:r>
              <a:rPr lang="en-US" sz="2800" dirty="0" err="1"/>
              <a:t>EWlite</a:t>
            </a:r>
            <a:r>
              <a:rPr lang="en-US" sz="2800" dirty="0"/>
              <a:t>: 1 if state=</a:t>
            </a:r>
            <a:r>
              <a:rPr lang="en-US" sz="2800" dirty="0" err="1"/>
              <a:t>EWgreen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7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1DFE-6465-E54A-A36A-FB335FCB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example: traffic light control</a:t>
            </a:r>
          </a:p>
        </p:txBody>
      </p:sp>
      <p:sp>
        <p:nvSpPr>
          <p:cNvPr id="4" name="Plus 3">
            <a:extLst>
              <a:ext uri="{FF2B5EF4-FFF2-40B4-BE49-F238E27FC236}">
                <a16:creationId xmlns:a16="http://schemas.microsoft.com/office/drawing/2014/main" id="{76345688-8A5E-794F-9B64-4934363BEC65}"/>
              </a:ext>
            </a:extLst>
          </p:cNvPr>
          <p:cNvSpPr/>
          <p:nvPr/>
        </p:nvSpPr>
        <p:spPr>
          <a:xfrm>
            <a:off x="1298687" y="1690688"/>
            <a:ext cx="3157044" cy="3633021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811603-AFD5-AB47-B422-B37183C6A952}"/>
              </a:ext>
            </a:extLst>
          </p:cNvPr>
          <p:cNvGrpSpPr/>
          <p:nvPr/>
        </p:nvGrpSpPr>
        <p:grpSpPr>
          <a:xfrm>
            <a:off x="2530365" y="2273081"/>
            <a:ext cx="662152" cy="536028"/>
            <a:chOff x="8812923" y="3176751"/>
            <a:chExt cx="662152" cy="5360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67EBF9-7C17-6449-9F12-7CF94978D3BC}"/>
                </a:ext>
              </a:extLst>
            </p:cNvPr>
            <p:cNvSpPr/>
            <p:nvPr/>
          </p:nvSpPr>
          <p:spPr>
            <a:xfrm>
              <a:off x="8844455" y="3294993"/>
              <a:ext cx="268014" cy="2995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0359DD-705E-5649-BC73-742CDFDBD60C}"/>
                </a:ext>
              </a:extLst>
            </p:cNvPr>
            <p:cNvSpPr/>
            <p:nvPr/>
          </p:nvSpPr>
          <p:spPr>
            <a:xfrm>
              <a:off x="9149255" y="3294993"/>
              <a:ext cx="268014" cy="29954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B3A9B77-76E7-3744-A4BF-04CF5B7C3CA0}"/>
                </a:ext>
              </a:extLst>
            </p:cNvPr>
            <p:cNvSpPr/>
            <p:nvPr/>
          </p:nvSpPr>
          <p:spPr>
            <a:xfrm>
              <a:off x="8812923" y="3176751"/>
              <a:ext cx="662152" cy="536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7D3DFC-5738-944C-AA4A-353030196224}"/>
              </a:ext>
            </a:extLst>
          </p:cNvPr>
          <p:cNvGrpSpPr/>
          <p:nvPr/>
        </p:nvGrpSpPr>
        <p:grpSpPr>
          <a:xfrm>
            <a:off x="1721069" y="3239185"/>
            <a:ext cx="662152" cy="536028"/>
            <a:chOff x="8812923" y="3176751"/>
            <a:chExt cx="662152" cy="53602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0A218A-9FC2-674B-96F7-B72B308A85F8}"/>
                </a:ext>
              </a:extLst>
            </p:cNvPr>
            <p:cNvSpPr/>
            <p:nvPr/>
          </p:nvSpPr>
          <p:spPr>
            <a:xfrm>
              <a:off x="8844455" y="3294993"/>
              <a:ext cx="268014" cy="2995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18F2B7-E91B-3549-9277-2AD1AE8FA94D}"/>
                </a:ext>
              </a:extLst>
            </p:cNvPr>
            <p:cNvSpPr/>
            <p:nvPr/>
          </p:nvSpPr>
          <p:spPr>
            <a:xfrm>
              <a:off x="9149255" y="3294993"/>
              <a:ext cx="268014" cy="29954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9918C4-4BAC-1F4F-9613-CE9B8962F30F}"/>
                </a:ext>
              </a:extLst>
            </p:cNvPr>
            <p:cNvSpPr/>
            <p:nvPr/>
          </p:nvSpPr>
          <p:spPr>
            <a:xfrm>
              <a:off x="8812923" y="3176751"/>
              <a:ext cx="662152" cy="5360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Graphic 14" descr="Taxi">
            <a:extLst>
              <a:ext uri="{FF2B5EF4-FFF2-40B4-BE49-F238E27FC236}">
                <a16:creationId xmlns:a16="http://schemas.microsoft.com/office/drawing/2014/main" id="{6F5A6C45-7E71-C749-87FB-E4F626186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009" y="3956051"/>
            <a:ext cx="914400" cy="914400"/>
          </a:xfrm>
          <a:prstGeom prst="rect">
            <a:avLst/>
          </a:prstGeom>
        </p:spPr>
      </p:pic>
      <p:pic>
        <p:nvPicPr>
          <p:cNvPr id="16" name="Graphic 15" descr="Taxi">
            <a:extLst>
              <a:ext uri="{FF2B5EF4-FFF2-40B4-BE49-F238E27FC236}">
                <a16:creationId xmlns:a16="http://schemas.microsoft.com/office/drawing/2014/main" id="{22C91A12-7E76-474B-BEAF-D5AAEE59E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192517" y="3041651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C1229D1-82AD-7246-A999-1FEC1CC1F67E}"/>
              </a:ext>
            </a:extLst>
          </p:cNvPr>
          <p:cNvSpPr/>
          <p:nvPr/>
        </p:nvSpPr>
        <p:spPr>
          <a:xfrm>
            <a:off x="5265026" y="2592171"/>
            <a:ext cx="1765738" cy="1183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NSgreen</a:t>
            </a:r>
            <a:endParaRPr lang="en-US" sz="2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4996C4-C037-FB4D-BABF-37E5997A7E35}"/>
              </a:ext>
            </a:extLst>
          </p:cNvPr>
          <p:cNvSpPr/>
          <p:nvPr/>
        </p:nvSpPr>
        <p:spPr>
          <a:xfrm>
            <a:off x="8572825" y="2607309"/>
            <a:ext cx="1892522" cy="1183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EWgreen</a:t>
            </a:r>
            <a:endParaRPr lang="en-US" dirty="0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B643804-F558-C24E-BB84-C5E0FDBBCC52}"/>
              </a:ext>
            </a:extLst>
          </p:cNvPr>
          <p:cNvCxnSpPr>
            <a:cxnSpLocks/>
            <a:stCxn id="19" idx="5"/>
            <a:endCxn id="19" idx="4"/>
          </p:cNvCxnSpPr>
          <p:nvPr/>
        </p:nvCxnSpPr>
        <p:spPr>
          <a:xfrm rot="5400000">
            <a:off x="9767014" y="3369171"/>
            <a:ext cx="173252" cy="669108"/>
          </a:xfrm>
          <a:prstGeom prst="curvedConnector3">
            <a:avLst>
              <a:gd name="adj1" fmla="val 64143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A43D44DF-E11E-4547-B747-1E1A92D2BEEF}"/>
              </a:ext>
            </a:extLst>
          </p:cNvPr>
          <p:cNvCxnSpPr>
            <a:cxnSpLocks/>
          </p:cNvCxnSpPr>
          <p:nvPr/>
        </p:nvCxnSpPr>
        <p:spPr>
          <a:xfrm rot="5400000">
            <a:off x="6301199" y="3455797"/>
            <a:ext cx="173252" cy="669108"/>
          </a:xfrm>
          <a:prstGeom prst="curvedConnector3">
            <a:avLst>
              <a:gd name="adj1" fmla="val 64143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A75B-381A-4E45-A3C0-8BE7AA2CBC34}"/>
              </a:ext>
            </a:extLst>
          </p:cNvPr>
          <p:cNvSpPr txBox="1"/>
          <p:nvPr/>
        </p:nvSpPr>
        <p:spPr>
          <a:xfrm>
            <a:off x="10071104" y="4600086"/>
            <a:ext cx="788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NScar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BF579-D260-E34B-B7B1-B20854507F74}"/>
              </a:ext>
            </a:extLst>
          </p:cNvPr>
          <p:cNvSpPr txBox="1"/>
          <p:nvPr/>
        </p:nvSpPr>
        <p:spPr>
          <a:xfrm>
            <a:off x="6432927" y="4686712"/>
            <a:ext cx="847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EWcar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C4B5CB-6591-0C4B-BBF7-B3ADD71BB4DF}"/>
              </a:ext>
            </a:extLst>
          </p:cNvPr>
          <p:cNvCxnSpPr/>
          <p:nvPr/>
        </p:nvCxnSpPr>
        <p:spPr>
          <a:xfrm>
            <a:off x="10098117" y="4631618"/>
            <a:ext cx="671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967068-A0C6-E541-B48D-7EE53514FB22}"/>
              </a:ext>
            </a:extLst>
          </p:cNvPr>
          <p:cNvCxnSpPr/>
          <p:nvPr/>
        </p:nvCxnSpPr>
        <p:spPr>
          <a:xfrm>
            <a:off x="6521063" y="4736890"/>
            <a:ext cx="671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6D1FAF-73E4-EF41-818A-A3BFC1C42A95}"/>
              </a:ext>
            </a:extLst>
          </p:cNvPr>
          <p:cNvCxnSpPr>
            <a:stCxn id="19" idx="2"/>
            <a:endCxn id="3" idx="6"/>
          </p:cNvCxnSpPr>
          <p:nvPr/>
        </p:nvCxnSpPr>
        <p:spPr>
          <a:xfrm flipH="1" flipV="1">
            <a:off x="7030764" y="3183692"/>
            <a:ext cx="1542061" cy="1513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75CAA17-9E46-A744-9B7A-EA7F4E5105D7}"/>
              </a:ext>
            </a:extLst>
          </p:cNvPr>
          <p:cNvSpPr txBox="1"/>
          <p:nvPr/>
        </p:nvSpPr>
        <p:spPr>
          <a:xfrm>
            <a:off x="7407551" y="2733574"/>
            <a:ext cx="788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NScar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803321-AD14-864E-9F35-0A5CD2E2BD2A}"/>
              </a:ext>
            </a:extLst>
          </p:cNvPr>
          <p:cNvCxnSpPr>
            <a:cxnSpLocks/>
          </p:cNvCxnSpPr>
          <p:nvPr/>
        </p:nvCxnSpPr>
        <p:spPr>
          <a:xfrm>
            <a:off x="7030764" y="3449466"/>
            <a:ext cx="154206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4CA922-8EA4-F943-9689-2646BF233600}"/>
              </a:ext>
            </a:extLst>
          </p:cNvPr>
          <p:cNvSpPr txBox="1"/>
          <p:nvPr/>
        </p:nvSpPr>
        <p:spPr>
          <a:xfrm>
            <a:off x="7377960" y="3500048"/>
            <a:ext cx="847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EWcar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C31966-2B29-2041-B08E-0591B3305FA6}"/>
              </a:ext>
            </a:extLst>
          </p:cNvPr>
          <p:cNvSpPr txBox="1"/>
          <p:nvPr/>
        </p:nvSpPr>
        <p:spPr>
          <a:xfrm>
            <a:off x="6208552" y="5407199"/>
            <a:ext cx="455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 cycles once every 30 seconds</a:t>
            </a:r>
          </a:p>
        </p:txBody>
      </p:sp>
    </p:spTree>
    <p:extLst>
      <p:ext uri="{BB962C8B-B14F-4D97-AF65-F5344CB8AC3E}">
        <p14:creationId xmlns:p14="http://schemas.microsoft.com/office/powerpoint/2010/main" val="184027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9F7F-E295-4A40-A2ED-FD07A729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example: traffic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ED5C-B15E-2F44-86CB-F8191DC18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48" y="1542215"/>
            <a:ext cx="10515600" cy="602265"/>
          </a:xfrm>
        </p:spPr>
        <p:txBody>
          <a:bodyPr/>
          <a:lstStyle/>
          <a:p>
            <a:r>
              <a:rPr lang="en-US" dirty="0"/>
              <a:t>FSM is determined by </a:t>
            </a:r>
            <a:r>
              <a:rPr lang="en-US" dirty="0" err="1"/>
              <a:t>NextState</a:t>
            </a:r>
            <a:r>
              <a:rPr lang="en-US" dirty="0"/>
              <a:t> function and Output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61C80-4F18-2642-B840-F97350F3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1" y="2328699"/>
            <a:ext cx="9067010" cy="420282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D2B075B-9EDB-BC48-B2F4-691B501A24DB}"/>
              </a:ext>
            </a:extLst>
          </p:cNvPr>
          <p:cNvSpPr/>
          <p:nvPr/>
        </p:nvSpPr>
        <p:spPr>
          <a:xfrm>
            <a:off x="9285891" y="3136609"/>
            <a:ext cx="946261" cy="576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NSg</a:t>
            </a:r>
            <a:endParaRPr 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C196AA-B3C9-C649-8081-9862A8F5491E}"/>
              </a:ext>
            </a:extLst>
          </p:cNvPr>
          <p:cNvSpPr/>
          <p:nvPr/>
        </p:nvSpPr>
        <p:spPr>
          <a:xfrm>
            <a:off x="10910160" y="3099955"/>
            <a:ext cx="946261" cy="656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EWg</a:t>
            </a:r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034A7B79-0284-8A4F-A0D1-411E220ED2C1}"/>
              </a:ext>
            </a:extLst>
          </p:cNvPr>
          <p:cNvCxnSpPr>
            <a:cxnSpLocks/>
            <a:stCxn id="6" idx="5"/>
            <a:endCxn id="6" idx="4"/>
          </p:cNvCxnSpPr>
          <p:nvPr/>
        </p:nvCxnSpPr>
        <p:spPr>
          <a:xfrm rot="5400000">
            <a:off x="11502485" y="3541262"/>
            <a:ext cx="96167" cy="334553"/>
          </a:xfrm>
          <a:prstGeom prst="curvedConnector3">
            <a:avLst>
              <a:gd name="adj1" fmla="val 337711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C1DAC8-C78B-2642-8133-DDA924429692}"/>
              </a:ext>
            </a:extLst>
          </p:cNvPr>
          <p:cNvSpPr txBox="1"/>
          <p:nvPr/>
        </p:nvSpPr>
        <p:spPr>
          <a:xfrm>
            <a:off x="11067935" y="4193412"/>
            <a:ext cx="788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NScar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4C1E2-1BA7-304E-BDAF-145538D00024}"/>
              </a:ext>
            </a:extLst>
          </p:cNvPr>
          <p:cNvSpPr txBox="1"/>
          <p:nvPr/>
        </p:nvSpPr>
        <p:spPr>
          <a:xfrm>
            <a:off x="9308769" y="4236755"/>
            <a:ext cx="847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EWcar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C8A25D-76E8-3644-809C-E16E42E8A379}"/>
              </a:ext>
            </a:extLst>
          </p:cNvPr>
          <p:cNvCxnSpPr/>
          <p:nvPr/>
        </p:nvCxnSpPr>
        <p:spPr>
          <a:xfrm>
            <a:off x="11094948" y="4224944"/>
            <a:ext cx="671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779111-BDD8-BD43-AB01-4D4F6F5EF134}"/>
              </a:ext>
            </a:extLst>
          </p:cNvPr>
          <p:cNvCxnSpPr/>
          <p:nvPr/>
        </p:nvCxnSpPr>
        <p:spPr>
          <a:xfrm>
            <a:off x="9396905" y="4286933"/>
            <a:ext cx="671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45CEA6-C1C0-C940-B6F4-BDAA5EED8A90}"/>
              </a:ext>
            </a:extLst>
          </p:cNvPr>
          <p:cNvCxnSpPr>
            <a:cxnSpLocks/>
          </p:cNvCxnSpPr>
          <p:nvPr/>
        </p:nvCxnSpPr>
        <p:spPr>
          <a:xfrm flipH="1" flipV="1">
            <a:off x="10232152" y="3298673"/>
            <a:ext cx="678008" cy="34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03D37D-2D3B-C748-B4F9-B222F8616F3C}"/>
              </a:ext>
            </a:extLst>
          </p:cNvPr>
          <p:cNvSpPr txBox="1"/>
          <p:nvPr/>
        </p:nvSpPr>
        <p:spPr>
          <a:xfrm>
            <a:off x="10243665" y="2779000"/>
            <a:ext cx="788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NScar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80702B-290B-0E48-BF65-C37538D5A0C7}"/>
              </a:ext>
            </a:extLst>
          </p:cNvPr>
          <p:cNvCxnSpPr>
            <a:cxnSpLocks/>
          </p:cNvCxnSpPr>
          <p:nvPr/>
        </p:nvCxnSpPr>
        <p:spPr>
          <a:xfrm>
            <a:off x="10276277" y="3555693"/>
            <a:ext cx="58975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8BEF87-5365-284B-9B82-6CC120058970}"/>
              </a:ext>
            </a:extLst>
          </p:cNvPr>
          <p:cNvSpPr txBox="1"/>
          <p:nvPr/>
        </p:nvSpPr>
        <p:spPr>
          <a:xfrm>
            <a:off x="10062492" y="3636788"/>
            <a:ext cx="847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EWcar</a:t>
            </a:r>
            <a:endParaRPr lang="en-US" dirty="0"/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8868D7D-1226-D342-9F50-40F46DC658F4}"/>
              </a:ext>
            </a:extLst>
          </p:cNvPr>
          <p:cNvCxnSpPr>
            <a:cxnSpLocks/>
          </p:cNvCxnSpPr>
          <p:nvPr/>
        </p:nvCxnSpPr>
        <p:spPr>
          <a:xfrm rot="5400000">
            <a:off x="9699881" y="3601646"/>
            <a:ext cx="96167" cy="334553"/>
          </a:xfrm>
          <a:prstGeom prst="curvedConnector3">
            <a:avLst>
              <a:gd name="adj1" fmla="val 337711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>
            <a:extLst>
              <a:ext uri="{FF2B5EF4-FFF2-40B4-BE49-F238E27FC236}">
                <a16:creationId xmlns:a16="http://schemas.microsoft.com/office/drawing/2014/main" id="{7A5A03BF-098E-984D-9AF1-6FA160BA6839}"/>
              </a:ext>
            </a:extLst>
          </p:cNvPr>
          <p:cNvSpPr/>
          <p:nvPr/>
        </p:nvSpPr>
        <p:spPr>
          <a:xfrm>
            <a:off x="1243930" y="1916246"/>
            <a:ext cx="2683098" cy="1325563"/>
          </a:xfrm>
          <a:prstGeom prst="wedgeRoundRectCallout">
            <a:avLst>
              <a:gd name="adj1" fmla="val -23183"/>
              <a:gd name="adj2" fmla="val 815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many bits needed to represent state?</a:t>
            </a:r>
          </a:p>
        </p:txBody>
      </p:sp>
    </p:spTree>
    <p:extLst>
      <p:ext uri="{BB962C8B-B14F-4D97-AF65-F5344CB8AC3E}">
        <p14:creationId xmlns:p14="http://schemas.microsoft.com/office/powerpoint/2010/main" val="2077657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9F7F-E295-4A40-A2ED-FD07A729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example: traffic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ED5C-B15E-2F44-86CB-F8191DC18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48" y="1542215"/>
            <a:ext cx="10515600" cy="602265"/>
          </a:xfrm>
        </p:spPr>
        <p:txBody>
          <a:bodyPr/>
          <a:lstStyle/>
          <a:p>
            <a:r>
              <a:rPr lang="en-US" dirty="0"/>
              <a:t>FSM is determined by </a:t>
            </a:r>
            <a:r>
              <a:rPr lang="en-US" dirty="0" err="1"/>
              <a:t>NextState</a:t>
            </a:r>
            <a:r>
              <a:rPr lang="en-US" dirty="0"/>
              <a:t> function and Output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61C80-4F18-2642-B840-F97350F34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81" y="2328699"/>
            <a:ext cx="9067010" cy="420282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24567F-6136-594E-88D1-8D2C2E6E2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46459"/>
              </p:ext>
            </p:extLst>
          </p:nvPr>
        </p:nvGraphicFramePr>
        <p:xfrm>
          <a:off x="349823" y="3282179"/>
          <a:ext cx="2071714" cy="304156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071714">
                  <a:extLst>
                    <a:ext uri="{9D8B030D-6E8A-4147-A177-3AD203B41FA5}">
                      <a16:colId xmlns:a16="http://schemas.microsoft.com/office/drawing/2014/main" val="1520789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</a:t>
                      </a:r>
                      <a:r>
                        <a:rPr lang="en-US" dirty="0" err="1"/>
                        <a:t>Nsgreen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1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</a:t>
                      </a:r>
                      <a:r>
                        <a:rPr lang="en-US" dirty="0" err="1"/>
                        <a:t>Nsgreen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327"/>
                  </a:ext>
                </a:extLst>
              </a:tr>
              <a:tr h="445688">
                <a:tc>
                  <a:txBody>
                    <a:bodyPr/>
                    <a:lstStyle/>
                    <a:p>
                      <a:r>
                        <a:rPr lang="en-US" dirty="0"/>
                        <a:t>0 (</a:t>
                      </a:r>
                      <a:r>
                        <a:rPr lang="en-US" dirty="0" err="1"/>
                        <a:t>Nsgreen</a:t>
                      </a:r>
                      <a:r>
                        <a:rPr lang="en-US" dirty="0"/>
                        <a:t>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3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</a:t>
                      </a:r>
                      <a:r>
                        <a:rPr lang="en-US" dirty="0" err="1"/>
                        <a:t>Nsgreen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4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</a:t>
                      </a:r>
                      <a:r>
                        <a:rPr lang="en-US" dirty="0" err="1"/>
                        <a:t>Ewgreen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8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</a:t>
                      </a:r>
                      <a:r>
                        <a:rPr lang="en-US" dirty="0" err="1"/>
                        <a:t>Ewgreen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34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</a:t>
                      </a:r>
                      <a:r>
                        <a:rPr lang="en-US" dirty="0" err="1"/>
                        <a:t>Ewgreen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07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</a:t>
                      </a:r>
                      <a:r>
                        <a:rPr lang="en-US" dirty="0" err="1"/>
                        <a:t>Ewgreen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012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E1E6784-D0D2-EB44-AB93-EFC5D8AF6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6521"/>
              </p:ext>
            </p:extLst>
          </p:nvPr>
        </p:nvGraphicFramePr>
        <p:xfrm>
          <a:off x="6829702" y="3330204"/>
          <a:ext cx="1541788" cy="304156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41788">
                  <a:extLst>
                    <a:ext uri="{9D8B030D-6E8A-4147-A177-3AD203B41FA5}">
                      <a16:colId xmlns:a16="http://schemas.microsoft.com/office/drawing/2014/main" val="1520789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</a:t>
                      </a:r>
                      <a:r>
                        <a:rPr lang="en-US" dirty="0" err="1"/>
                        <a:t>Nsgreen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1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</a:t>
                      </a:r>
                      <a:r>
                        <a:rPr lang="en-US" dirty="0" err="1"/>
                        <a:t>Ewgreen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327"/>
                  </a:ext>
                </a:extLst>
              </a:tr>
              <a:tr h="445688">
                <a:tc>
                  <a:txBody>
                    <a:bodyPr/>
                    <a:lstStyle/>
                    <a:p>
                      <a:r>
                        <a:rPr lang="en-US" dirty="0"/>
                        <a:t>0 (</a:t>
                      </a:r>
                      <a:r>
                        <a:rPr lang="en-US" dirty="0" err="1"/>
                        <a:t>Nsgreen</a:t>
                      </a:r>
                      <a:r>
                        <a:rPr lang="en-US" dirty="0"/>
                        <a:t>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3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</a:t>
                      </a:r>
                      <a:r>
                        <a:rPr lang="en-US" dirty="0" err="1"/>
                        <a:t>Ewgreen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4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</a:t>
                      </a:r>
                      <a:r>
                        <a:rPr lang="en-US" dirty="0" err="1"/>
                        <a:t>Ewgreen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8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</a:t>
                      </a:r>
                      <a:r>
                        <a:rPr lang="en-US" dirty="0" err="1"/>
                        <a:t>Ewgreen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34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</a:t>
                      </a:r>
                      <a:r>
                        <a:rPr lang="en-US" dirty="0" err="1"/>
                        <a:t>Nsgreen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07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</a:t>
                      </a:r>
                      <a:r>
                        <a:rPr lang="en-US" dirty="0" err="1"/>
                        <a:t>Nsgreen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01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E65620-CEAC-0B43-BE30-265DE239DCEA}"/>
                  </a:ext>
                </a:extLst>
              </p:cNvPr>
              <p:cNvSpPr txBox="1"/>
              <p:nvPr/>
            </p:nvSpPr>
            <p:spPr>
              <a:xfrm>
                <a:off x="8186583" y="3370648"/>
                <a:ext cx="4130939" cy="35737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𝑁𝑒𝑥𝑡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𝐶𝑢𝑟𝑟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acc>
                        <m:accPr>
                          <m:chr m:val="̅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𝑁𝑆𝑐𝑎𝑟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𝐸𝑊𝑐𝑎𝑟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𝐶𝑢𝑟𝑟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𝑁𝑆𝑐𝑎𝑟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𝐸𝑊𝑐𝑎𝑟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𝑢𝑟𝑟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 </m:t>
                      </m:r>
                      <m:acc>
                        <m:accPr>
                          <m:chr m:val="̅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𝑁𝑆𝑐𝑎𝑟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𝐸𝑊𝑐𝑎𝑟</m:t>
                          </m:r>
                        </m:e>
                      </m:acc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𝐶𝑢𝑟𝑟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acc>
                        <m:accPr>
                          <m:chr m:val="̅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𝑁𝑆𝑐𝑎𝑟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𝐸𝑊𝐶𝑎𝑟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𝐶𝑢𝑟𝑟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𝐸𝑊𝑐𝑎𝑟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𝐶𝑢𝑟𝑟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𝑁𝑆𝑐𝑎𝑟</m:t>
                        </m:r>
                      </m:e>
                    </m:acc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E65620-CEAC-0B43-BE30-265DE239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583" y="3370648"/>
                <a:ext cx="4130939" cy="3573735"/>
              </a:xfrm>
              <a:prstGeom prst="rect">
                <a:avLst/>
              </a:prstGeom>
              <a:blipFill>
                <a:blip r:embed="rId4"/>
                <a:stretch>
                  <a:fillRect l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876C2FB-BC15-0F46-A75B-8D41A983398E}"/>
              </a:ext>
            </a:extLst>
          </p:cNvPr>
          <p:cNvSpPr txBox="1"/>
          <p:nvPr/>
        </p:nvSpPr>
        <p:spPr>
          <a:xfrm>
            <a:off x="349823" y="2789960"/>
            <a:ext cx="1596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07097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12">
            <a:extLst>
              <a:ext uri="{FF2B5EF4-FFF2-40B4-BE49-F238E27FC236}">
                <a16:creationId xmlns:a16="http://schemas.microsoft.com/office/drawing/2014/main" id="{FB2A6771-D970-4341-BE9F-5AB4DE6CE251}"/>
              </a:ext>
            </a:extLst>
          </p:cNvPr>
          <p:cNvSpPr/>
          <p:nvPr/>
        </p:nvSpPr>
        <p:spPr>
          <a:xfrm rot="5400000">
            <a:off x="4464200" y="2949805"/>
            <a:ext cx="725214" cy="696990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8403B-E121-F14B-A8A1-33D89CC6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traffic light: next state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F6EA6-7038-9F4D-80EB-231C2E52697B}"/>
              </a:ext>
            </a:extLst>
          </p:cNvPr>
          <p:cNvSpPr txBox="1"/>
          <p:nvPr/>
        </p:nvSpPr>
        <p:spPr>
          <a:xfrm>
            <a:off x="2097718" y="2829910"/>
            <a:ext cx="118241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State register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D7E7B9-64FE-3549-B649-73F2D4E42F8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80132" y="3245409"/>
            <a:ext cx="11981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32FB14-64A8-7148-BE23-B27FA0FAABE6}"/>
              </a:ext>
            </a:extLst>
          </p:cNvPr>
          <p:cNvCxnSpPr>
            <a:cxnSpLocks/>
          </p:cNvCxnSpPr>
          <p:nvPr/>
        </p:nvCxnSpPr>
        <p:spPr>
          <a:xfrm>
            <a:off x="2815050" y="4082892"/>
            <a:ext cx="30742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B89447-D261-5D45-9764-2595B717045B}"/>
              </a:ext>
            </a:extLst>
          </p:cNvPr>
          <p:cNvCxnSpPr>
            <a:cxnSpLocks/>
          </p:cNvCxnSpPr>
          <p:nvPr/>
        </p:nvCxnSpPr>
        <p:spPr>
          <a:xfrm>
            <a:off x="2842703" y="4768598"/>
            <a:ext cx="16080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6FC6A1-D351-7D46-8C1A-771E1A6267F3}"/>
              </a:ext>
            </a:extLst>
          </p:cNvPr>
          <p:cNvSpPr txBox="1"/>
          <p:nvPr/>
        </p:nvSpPr>
        <p:spPr>
          <a:xfrm>
            <a:off x="1948447" y="3882837"/>
            <a:ext cx="84766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EWcar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5F3BD5-E9E2-EA4E-86D6-D2BCC71540E5}"/>
              </a:ext>
            </a:extLst>
          </p:cNvPr>
          <p:cNvSpPr txBox="1"/>
          <p:nvPr/>
        </p:nvSpPr>
        <p:spPr>
          <a:xfrm>
            <a:off x="2007629" y="4583932"/>
            <a:ext cx="788486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NScar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B4C8F1-7812-A349-B946-9E2611988815}"/>
              </a:ext>
            </a:extLst>
          </p:cNvPr>
          <p:cNvSpPr/>
          <p:nvPr/>
        </p:nvSpPr>
        <p:spPr>
          <a:xfrm>
            <a:off x="5072826" y="3190739"/>
            <a:ext cx="204952" cy="21512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6BF124-4DFF-414A-B30B-999C047443A5}"/>
              </a:ext>
            </a:extLst>
          </p:cNvPr>
          <p:cNvCxnSpPr>
            <a:cxnSpLocks/>
          </p:cNvCxnSpPr>
          <p:nvPr/>
        </p:nvCxnSpPr>
        <p:spPr>
          <a:xfrm flipV="1">
            <a:off x="5250823" y="3276940"/>
            <a:ext cx="59909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lay 17">
            <a:extLst>
              <a:ext uri="{FF2B5EF4-FFF2-40B4-BE49-F238E27FC236}">
                <a16:creationId xmlns:a16="http://schemas.microsoft.com/office/drawing/2014/main" id="{8B192BC8-FF72-1148-9CBD-8071C0B1AB0F}"/>
              </a:ext>
            </a:extLst>
          </p:cNvPr>
          <p:cNvSpPr/>
          <p:nvPr/>
        </p:nvSpPr>
        <p:spPr>
          <a:xfrm>
            <a:off x="5849912" y="3114803"/>
            <a:ext cx="1072055" cy="1092208"/>
          </a:xfrm>
          <a:prstGeom prst="flowChartDelay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4036CD02-34CF-614C-B543-87B807ABF90D}"/>
              </a:ext>
            </a:extLst>
          </p:cNvPr>
          <p:cNvSpPr/>
          <p:nvPr/>
        </p:nvSpPr>
        <p:spPr>
          <a:xfrm rot="5400000">
            <a:off x="4442682" y="4384883"/>
            <a:ext cx="725214" cy="696990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29E6BB-F8BE-984E-9D39-CB2BF66FBE34}"/>
              </a:ext>
            </a:extLst>
          </p:cNvPr>
          <p:cNvSpPr/>
          <p:nvPr/>
        </p:nvSpPr>
        <p:spPr>
          <a:xfrm>
            <a:off x="5051308" y="4625817"/>
            <a:ext cx="204952" cy="21512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A792EC-1A15-E344-81DE-DF131B78844F}"/>
              </a:ext>
            </a:extLst>
          </p:cNvPr>
          <p:cNvCxnSpPr>
            <a:cxnSpLocks/>
          </p:cNvCxnSpPr>
          <p:nvPr/>
        </p:nvCxnSpPr>
        <p:spPr>
          <a:xfrm flipV="1">
            <a:off x="5250822" y="4725494"/>
            <a:ext cx="59909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FF2AC9-C3F2-FD4F-93B8-D4302568DAA7}"/>
              </a:ext>
            </a:extLst>
          </p:cNvPr>
          <p:cNvCxnSpPr>
            <a:cxnSpLocks/>
          </p:cNvCxnSpPr>
          <p:nvPr/>
        </p:nvCxnSpPr>
        <p:spPr>
          <a:xfrm>
            <a:off x="3646744" y="3253632"/>
            <a:ext cx="0" cy="2390423"/>
          </a:xfrm>
          <a:prstGeom prst="straightConnector1">
            <a:avLst/>
          </a:prstGeom>
          <a:ln w="28575"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1F621B-AC3B-494A-AEE8-75780404FAFE}"/>
              </a:ext>
            </a:extLst>
          </p:cNvPr>
          <p:cNvCxnSpPr>
            <a:cxnSpLocks/>
          </p:cNvCxnSpPr>
          <p:nvPr/>
        </p:nvCxnSpPr>
        <p:spPr>
          <a:xfrm>
            <a:off x="3638164" y="5644055"/>
            <a:ext cx="22511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elay 29">
            <a:extLst>
              <a:ext uri="{FF2B5EF4-FFF2-40B4-BE49-F238E27FC236}">
                <a16:creationId xmlns:a16="http://schemas.microsoft.com/office/drawing/2014/main" id="{11A65ECB-E521-9E4C-B2C1-1D4516F499F5}"/>
              </a:ext>
            </a:extLst>
          </p:cNvPr>
          <p:cNvSpPr/>
          <p:nvPr/>
        </p:nvSpPr>
        <p:spPr>
          <a:xfrm>
            <a:off x="5849911" y="4667236"/>
            <a:ext cx="1072055" cy="1092208"/>
          </a:xfrm>
          <a:prstGeom prst="flowChartDelay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FA4A3A4E-24E7-7E43-9718-B2D0BD41A0B3}"/>
              </a:ext>
            </a:extLst>
          </p:cNvPr>
          <p:cNvSpPr/>
          <p:nvPr/>
        </p:nvSpPr>
        <p:spPr>
          <a:xfrm>
            <a:off x="8265482" y="3910119"/>
            <a:ext cx="1828800" cy="1213148"/>
          </a:xfrm>
          <a:prstGeom prst="chevr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FF89EFB-C06F-804C-8A2F-CF7DFA43E0AB}"/>
              </a:ext>
            </a:extLst>
          </p:cNvPr>
          <p:cNvCxnSpPr>
            <a:stCxn id="18" idx="3"/>
          </p:cNvCxnSpPr>
          <p:nvPr/>
        </p:nvCxnSpPr>
        <p:spPr>
          <a:xfrm>
            <a:off x="6921967" y="3660907"/>
            <a:ext cx="1590189" cy="62204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D0D960B8-0912-6241-9397-823A93F4AA28}"/>
              </a:ext>
            </a:extLst>
          </p:cNvPr>
          <p:cNvCxnSpPr>
            <a:stCxn id="30" idx="3"/>
          </p:cNvCxnSpPr>
          <p:nvPr/>
        </p:nvCxnSpPr>
        <p:spPr>
          <a:xfrm flipV="1">
            <a:off x="6921966" y="4768598"/>
            <a:ext cx="1590190" cy="44474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777067F-7CA7-E24C-8605-BA966F083627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H="1" flipV="1">
            <a:off x="2097718" y="3245409"/>
            <a:ext cx="7996564" cy="1271284"/>
          </a:xfrm>
          <a:prstGeom prst="bentConnector5">
            <a:avLst>
              <a:gd name="adj1" fmla="val -2859"/>
              <a:gd name="adj2" fmla="val 217491"/>
              <a:gd name="adj3" fmla="val 10285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77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42CD-6033-DB4D-9EEF-341C65ED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traffic light: output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608FC-D875-2C41-AA59-AB7A0853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3917"/>
            <a:ext cx="8366529" cy="2627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4D1464-1B40-9D4E-8939-90FE7B96DA7B}"/>
              </a:ext>
            </a:extLst>
          </p:cNvPr>
          <p:cNvSpPr txBox="1"/>
          <p:nvPr/>
        </p:nvSpPr>
        <p:spPr>
          <a:xfrm>
            <a:off x="1639614" y="35945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3587F-8803-DD40-9718-8059C5112B90}"/>
              </a:ext>
            </a:extLst>
          </p:cNvPr>
          <p:cNvSpPr txBox="1"/>
          <p:nvPr/>
        </p:nvSpPr>
        <p:spPr>
          <a:xfrm>
            <a:off x="1639614" y="40677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5C7A7E-65AF-1845-B000-6AEB6EE05355}"/>
                  </a:ext>
                </a:extLst>
              </p:cNvPr>
              <p:cNvSpPr txBox="1"/>
              <p:nvPr/>
            </p:nvSpPr>
            <p:spPr>
              <a:xfrm>
                <a:off x="2969172" y="4783561"/>
                <a:ext cx="2088136" cy="8317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/>
                  <a:t>NSLite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𝐶𝑢𝑟𝑟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/>
              </a:p>
              <a:p>
                <a:r>
                  <a:rPr lang="en-US" sz="2400" dirty="0" err="1">
                    <a:ea typeface="Cambria Math" panose="02040503050406030204" pitchFamily="18" charset="0"/>
                  </a:rPr>
                  <a:t>EWLite</a:t>
                </a:r>
                <a:r>
                  <a:rPr lang="en-US" sz="2400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𝐶𝑢𝑟𝑟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5C7A7E-65AF-1845-B000-6AEB6EE05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172" y="4783561"/>
                <a:ext cx="2088136" cy="831766"/>
              </a:xfrm>
              <a:prstGeom prst="rect">
                <a:avLst/>
              </a:prstGeom>
              <a:blipFill>
                <a:blip r:embed="rId3"/>
                <a:stretch>
                  <a:fillRect l="-4242" t="-4545" r="-1818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726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403B-E121-F14B-A8A1-33D89CC6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traffic light: output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F6EA6-7038-9F4D-80EB-231C2E52697B}"/>
              </a:ext>
            </a:extLst>
          </p:cNvPr>
          <p:cNvSpPr txBox="1"/>
          <p:nvPr/>
        </p:nvSpPr>
        <p:spPr>
          <a:xfrm>
            <a:off x="2822932" y="2420006"/>
            <a:ext cx="118241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State register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D7E7B9-64FE-3549-B649-73F2D4E42F8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05346" y="2835505"/>
            <a:ext cx="11981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angle 26">
            <a:extLst>
              <a:ext uri="{FF2B5EF4-FFF2-40B4-BE49-F238E27FC236}">
                <a16:creationId xmlns:a16="http://schemas.microsoft.com/office/drawing/2014/main" id="{CAEA63F0-5B91-C144-8668-4F4AC0EAA082}"/>
              </a:ext>
            </a:extLst>
          </p:cNvPr>
          <p:cNvSpPr/>
          <p:nvPr/>
        </p:nvSpPr>
        <p:spPr>
          <a:xfrm rot="5400000">
            <a:off x="5189414" y="2539901"/>
            <a:ext cx="725214" cy="696990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4F666C-86CD-E748-80BD-722537EE18D7}"/>
              </a:ext>
            </a:extLst>
          </p:cNvPr>
          <p:cNvSpPr/>
          <p:nvPr/>
        </p:nvSpPr>
        <p:spPr>
          <a:xfrm>
            <a:off x="5798040" y="2780835"/>
            <a:ext cx="204952" cy="21512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582E7-8DEB-924B-AAA3-160715F2BD12}"/>
              </a:ext>
            </a:extLst>
          </p:cNvPr>
          <p:cNvCxnSpPr>
            <a:cxnSpLocks/>
          </p:cNvCxnSpPr>
          <p:nvPr/>
        </p:nvCxnSpPr>
        <p:spPr>
          <a:xfrm>
            <a:off x="6048702" y="2867037"/>
            <a:ext cx="11981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03C46E-5510-F942-A758-CC481F4A98B0}"/>
              </a:ext>
            </a:extLst>
          </p:cNvPr>
          <p:cNvSpPr txBox="1"/>
          <p:nvPr/>
        </p:nvSpPr>
        <p:spPr>
          <a:xfrm>
            <a:off x="7387188" y="2604671"/>
            <a:ext cx="97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NSLite</a:t>
            </a:r>
            <a:endParaRPr lang="en-US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4803CC0-E8E0-974A-8AD6-EB9B97B14EFC}"/>
              </a:ext>
            </a:extLst>
          </p:cNvPr>
          <p:cNvCxnSpPr/>
          <p:nvPr/>
        </p:nvCxnSpPr>
        <p:spPr>
          <a:xfrm>
            <a:off x="4604436" y="2835503"/>
            <a:ext cx="2689744" cy="1153173"/>
          </a:xfrm>
          <a:prstGeom prst="bentConnector3">
            <a:avLst>
              <a:gd name="adj1" fmla="val 179"/>
            </a:avLst>
          </a:prstGeom>
          <a:ln w="28575"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C59318-31EA-324C-989C-F8627B49BEB4}"/>
              </a:ext>
            </a:extLst>
          </p:cNvPr>
          <p:cNvSpPr txBox="1"/>
          <p:nvPr/>
        </p:nvSpPr>
        <p:spPr>
          <a:xfrm>
            <a:off x="7387187" y="3749486"/>
            <a:ext cx="1062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EWLite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3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5F0F-1D6F-2C43-AC0D-8241C860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logic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DCB7-218B-7D49-B5F9-9D9DF79B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Combinatorial circuit</a:t>
            </a:r>
          </a:p>
          <a:p>
            <a:pPr lvl="1"/>
            <a:r>
              <a:rPr lang="en-US" dirty="0"/>
              <a:t>Truth table </a:t>
            </a:r>
            <a:r>
              <a:rPr lang="en-US" dirty="0">
                <a:sym typeface="Wingdings" pitchFamily="2" charset="2"/>
              </a:rPr>
              <a:t> sum of products</a:t>
            </a:r>
          </a:p>
          <a:p>
            <a:pPr lvl="1"/>
            <a:r>
              <a:rPr lang="en-US" dirty="0">
                <a:sym typeface="Wingdings" pitchFamily="2" charset="2"/>
              </a:rPr>
              <a:t>ROM</a:t>
            </a:r>
            <a:endParaRPr lang="en-US" dirty="0"/>
          </a:p>
          <a:p>
            <a:r>
              <a:rPr lang="en-US" dirty="0"/>
              <a:t>Sequential circuit</a:t>
            </a:r>
          </a:p>
          <a:p>
            <a:pPr lvl="1"/>
            <a:r>
              <a:rPr lang="en-US" dirty="0"/>
              <a:t>output is dependent on both input and state (memory elements)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931E0E-5411-FA44-9908-7D1DC307530F}"/>
              </a:ext>
            </a:extLst>
          </p:cNvPr>
          <p:cNvSpPr/>
          <p:nvPr/>
        </p:nvSpPr>
        <p:spPr>
          <a:xfrm>
            <a:off x="610548" y="2699023"/>
            <a:ext cx="9383843" cy="1660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65A15A-347F-1C48-9028-C72C76145CC4}"/>
              </a:ext>
            </a:extLst>
          </p:cNvPr>
          <p:cNvCxnSpPr/>
          <p:nvPr/>
        </p:nvCxnSpPr>
        <p:spPr>
          <a:xfrm flipH="1" flipV="1">
            <a:off x="6637282" y="4493745"/>
            <a:ext cx="835572" cy="67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BB1CE2-8889-9641-A819-F45E47B45EA5}"/>
              </a:ext>
            </a:extLst>
          </p:cNvPr>
          <p:cNvSpPr txBox="1"/>
          <p:nvPr/>
        </p:nvSpPr>
        <p:spPr>
          <a:xfrm>
            <a:off x="7472854" y="5137283"/>
            <a:ext cx="1958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365275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B6AB-118C-5E4C-91A2-A005CBBD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ROM-based implementation of 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D802-F23E-3844-91A7-0DCB5143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9920"/>
          </a:xfrm>
        </p:spPr>
        <p:txBody>
          <a:bodyPr>
            <a:normAutofit/>
          </a:bodyPr>
          <a:lstStyle/>
          <a:p>
            <a:r>
              <a:rPr lang="en-US" dirty="0"/>
              <a:t>ROM (read-only memory)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75246B-B84F-0D4A-9D05-ED326978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35559"/>
              </p:ext>
            </p:extLst>
          </p:nvPr>
        </p:nvGraphicFramePr>
        <p:xfrm>
          <a:off x="3531017" y="3530776"/>
          <a:ext cx="1400747" cy="2072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0747">
                  <a:extLst>
                    <a:ext uri="{9D8B030D-6E8A-4147-A177-3AD203B41FA5}">
                      <a16:colId xmlns:a16="http://schemas.microsoft.com/office/drawing/2014/main" val="4161125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0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3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036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C82140-9319-C044-9B92-E6AB0B6EFAD1}"/>
              </a:ext>
            </a:extLst>
          </p:cNvPr>
          <p:cNvSpPr txBox="1"/>
          <p:nvPr/>
        </p:nvSpPr>
        <p:spPr>
          <a:xfrm>
            <a:off x="2968052" y="353077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A0598-0383-DD41-A6BE-33327CD9E4AE}"/>
              </a:ext>
            </a:extLst>
          </p:cNvPr>
          <p:cNvSpPr txBox="1"/>
          <p:nvPr/>
        </p:nvSpPr>
        <p:spPr>
          <a:xfrm>
            <a:off x="2968050" y="401084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5567C-5BD4-9E40-B316-C8FB7781FDAF}"/>
              </a:ext>
            </a:extLst>
          </p:cNvPr>
          <p:cNvSpPr txBox="1"/>
          <p:nvPr/>
        </p:nvSpPr>
        <p:spPr>
          <a:xfrm>
            <a:off x="2968050" y="457459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B0848-7C46-0247-91F8-5FCC0BED9E77}"/>
              </a:ext>
            </a:extLst>
          </p:cNvPr>
          <p:cNvSpPr txBox="1"/>
          <p:nvPr/>
        </p:nvSpPr>
        <p:spPr>
          <a:xfrm>
            <a:off x="2968051" y="510995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9ECF5-C9A0-8041-8138-56013874BFC8}"/>
              </a:ext>
            </a:extLst>
          </p:cNvPr>
          <p:cNvSpPr txBox="1"/>
          <p:nvPr/>
        </p:nvSpPr>
        <p:spPr>
          <a:xfrm>
            <a:off x="2150618" y="5852653"/>
            <a:ext cx="556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ROM of 2 address lines and 5 bits per entry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511D903-B47E-A540-9EF9-1B52591D11A6}"/>
              </a:ext>
            </a:extLst>
          </p:cNvPr>
          <p:cNvSpPr/>
          <p:nvPr/>
        </p:nvSpPr>
        <p:spPr>
          <a:xfrm>
            <a:off x="2263515" y="3641499"/>
            <a:ext cx="584616" cy="18377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A5468-F7DE-D34F-91F4-7EF46CC66A94}"/>
              </a:ext>
            </a:extLst>
          </p:cNvPr>
          <p:cNvSpPr txBox="1"/>
          <p:nvPr/>
        </p:nvSpPr>
        <p:spPr>
          <a:xfrm>
            <a:off x="1049311" y="4534066"/>
            <a:ext cx="105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2</a:t>
            </a:r>
            <a:r>
              <a:rPr lang="en-US" baseline="30000" dirty="0"/>
              <a:t>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B59BC-6A6B-584E-A8FB-0EC8B2AE2BA9}"/>
              </a:ext>
            </a:extLst>
          </p:cNvPr>
          <p:cNvSpPr txBox="1"/>
          <p:nvPr/>
        </p:nvSpPr>
        <p:spPr>
          <a:xfrm>
            <a:off x="3849713" y="269302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412CBF7-7A37-104D-A417-B31955B708CD}"/>
              </a:ext>
            </a:extLst>
          </p:cNvPr>
          <p:cNvSpPr/>
          <p:nvPr/>
        </p:nvSpPr>
        <p:spPr>
          <a:xfrm rot="16200000">
            <a:off x="4015547" y="2530699"/>
            <a:ext cx="461665" cy="1426376"/>
          </a:xfrm>
          <a:prstGeom prst="rightBrace">
            <a:avLst>
              <a:gd name="adj1" fmla="val 8333"/>
              <a:gd name="adj2" fmla="val 485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9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B6AB-118C-5E4C-91A2-A005CBBD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ROM-based implementation of CL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7AF59A-FE1E-8949-AFAC-9808E12A1D29}"/>
              </a:ext>
            </a:extLst>
          </p:cNvPr>
          <p:cNvSpPr txBox="1">
            <a:spLocks/>
          </p:cNvSpPr>
          <p:nvPr/>
        </p:nvSpPr>
        <p:spPr>
          <a:xfrm>
            <a:off x="838200" y="1569222"/>
            <a:ext cx="8229600" cy="829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Example CL : Count # of 1’s in 3-bit inputs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DA2217-A53F-DB40-BA26-2EEC2D9FBEAD}"/>
                  </a:ext>
                </a:extLst>
              </p14:cNvPr>
              <p14:cNvContentPartPr/>
              <p14:nvPr/>
            </p14:nvContentPartPr>
            <p14:xfrm>
              <a:off x="678441" y="2508207"/>
              <a:ext cx="3510720" cy="3215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DA2217-A53F-DB40-BA26-2EEC2D9FBE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481" y="2477244"/>
                <a:ext cx="3571920" cy="3276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143EFF-8A5D-174D-B084-59982ECE1C73}"/>
                  </a:ext>
                </a:extLst>
              </p14:cNvPr>
              <p14:cNvContentPartPr/>
              <p14:nvPr/>
            </p14:nvContentPartPr>
            <p14:xfrm>
              <a:off x="429681" y="2607567"/>
              <a:ext cx="7167960" cy="3702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143EFF-8A5D-174D-B084-59982ECE1C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721" y="2576610"/>
                <a:ext cx="7229160" cy="3764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0CD26F-95E0-F24D-BD28-824733ED7684}"/>
                  </a:ext>
                </a:extLst>
              </p14:cNvPr>
              <p14:cNvContentPartPr/>
              <p14:nvPr/>
            </p14:nvContentPartPr>
            <p14:xfrm>
              <a:off x="5192121" y="4716087"/>
              <a:ext cx="1919880" cy="1518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0CD26F-95E0-F24D-BD28-824733ED76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61155" y="4685127"/>
                <a:ext cx="1981091" cy="15796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B3810D0-CB1D-A14A-A15E-63053EF29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65628"/>
              </p:ext>
            </p:extLst>
          </p:nvPr>
        </p:nvGraphicFramePr>
        <p:xfrm>
          <a:off x="9629240" y="2165247"/>
          <a:ext cx="883039" cy="4145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3039">
                  <a:extLst>
                    <a:ext uri="{9D8B030D-6E8A-4147-A177-3AD203B41FA5}">
                      <a16:colId xmlns:a16="http://schemas.microsoft.com/office/drawing/2014/main" val="4161125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0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3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6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89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04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7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0369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7448B29-A11D-3548-A12D-F6E786BCB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94007"/>
              </p:ext>
            </p:extLst>
          </p:nvPr>
        </p:nvGraphicFramePr>
        <p:xfrm>
          <a:off x="8589364" y="2172260"/>
          <a:ext cx="1034320" cy="41452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34320">
                  <a:extLst>
                    <a:ext uri="{9D8B030D-6E8A-4147-A177-3AD203B41FA5}">
                      <a16:colId xmlns:a16="http://schemas.microsoft.com/office/drawing/2014/main" val="1520789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000: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1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001: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327"/>
                  </a:ext>
                </a:extLst>
              </a:tr>
              <a:tr h="445688">
                <a:tc>
                  <a:txBody>
                    <a:bodyPr/>
                    <a:lstStyle/>
                    <a:p>
                      <a:r>
                        <a:rPr lang="en-US" sz="2800" dirty="0"/>
                        <a:t>010: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3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011: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4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100: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8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101: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34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110: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07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111: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0126"/>
                  </a:ext>
                </a:extLst>
              </a:tr>
            </a:tbl>
          </a:graphicData>
        </a:graphic>
      </p:graphicFrame>
      <p:sp>
        <p:nvSpPr>
          <p:cNvPr id="14" name="Right Arrow 13">
            <a:extLst>
              <a:ext uri="{FF2B5EF4-FFF2-40B4-BE49-F238E27FC236}">
                <a16:creationId xmlns:a16="http://schemas.microsoft.com/office/drawing/2014/main" id="{38A97323-93A6-E246-94C8-9E3557682D0A}"/>
              </a:ext>
            </a:extLst>
          </p:cNvPr>
          <p:cNvSpPr/>
          <p:nvPr/>
        </p:nvSpPr>
        <p:spPr>
          <a:xfrm>
            <a:off x="7764905" y="3882452"/>
            <a:ext cx="824459" cy="101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464D7-D8F1-4D4B-9D8A-16C8A16B0B9D}"/>
              </a:ext>
            </a:extLst>
          </p:cNvPr>
          <p:cNvSpPr txBox="1"/>
          <p:nvPr/>
        </p:nvSpPr>
        <p:spPr>
          <a:xfrm>
            <a:off x="8118106" y="6385282"/>
            <a:ext cx="3235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ROM of height 8 width 2</a:t>
            </a:r>
          </a:p>
        </p:txBody>
      </p:sp>
    </p:spTree>
    <p:extLst>
      <p:ext uri="{BB962C8B-B14F-4D97-AF65-F5344CB8AC3E}">
        <p14:creationId xmlns:p14="http://schemas.microsoft.com/office/powerpoint/2010/main" val="16090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FF51-8405-7C46-86EC-8F358AB6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vs. PLA (sum of products)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9DFF-22F1-DE45-8234-83AC8D4F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 contains more entries than PLA 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4C3FCC3-8C3C-064D-B187-E42298CC1A4F}"/>
              </a:ext>
            </a:extLst>
          </p:cNvPr>
          <p:cNvGrpSpPr/>
          <p:nvPr/>
        </p:nvGrpSpPr>
        <p:grpSpPr>
          <a:xfrm>
            <a:off x="1253379" y="2767362"/>
            <a:ext cx="4422898" cy="2104442"/>
            <a:chOff x="1673102" y="1583138"/>
            <a:chExt cx="8936809" cy="476086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1798ABC-1198-F34B-829F-E691F20E2ED3}"/>
                </a:ext>
              </a:extLst>
            </p:cNvPr>
            <p:cNvCxnSpPr/>
            <p:nvPr/>
          </p:nvCxnSpPr>
          <p:spPr>
            <a:xfrm>
              <a:off x="1981201" y="1815152"/>
              <a:ext cx="78269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3CED3B6-25FF-A943-ABA2-7F659EFE8CE5}"/>
                </a:ext>
              </a:extLst>
            </p:cNvPr>
            <p:cNvCxnSpPr/>
            <p:nvPr/>
          </p:nvCxnSpPr>
          <p:spPr>
            <a:xfrm>
              <a:off x="1981201" y="2172270"/>
              <a:ext cx="78269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9835DAE-A3F7-C441-B635-EED34E0B6EB1}"/>
                </a:ext>
              </a:extLst>
            </p:cNvPr>
            <p:cNvCxnSpPr/>
            <p:nvPr/>
          </p:nvCxnSpPr>
          <p:spPr>
            <a:xfrm>
              <a:off x="1981201" y="2568053"/>
              <a:ext cx="78269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C16DD-4D8C-044E-966A-7C4739356EF3}"/>
                </a:ext>
              </a:extLst>
            </p:cNvPr>
            <p:cNvSpPr txBox="1"/>
            <p:nvPr/>
          </p:nvSpPr>
          <p:spPr>
            <a:xfrm>
              <a:off x="1674125" y="158313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90F31B-D705-9946-BC06-D6B70E87A1FA}"/>
                </a:ext>
              </a:extLst>
            </p:cNvPr>
            <p:cNvSpPr txBox="1"/>
            <p:nvPr/>
          </p:nvSpPr>
          <p:spPr>
            <a:xfrm>
              <a:off x="1674125" y="20210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403EA3-E054-3646-AC3A-1B92B6229228}"/>
                </a:ext>
              </a:extLst>
            </p:cNvPr>
            <p:cNvSpPr txBox="1"/>
            <p:nvPr/>
          </p:nvSpPr>
          <p:spPr>
            <a:xfrm>
              <a:off x="1673102" y="24733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0" name="Delay 9">
              <a:extLst>
                <a:ext uri="{FF2B5EF4-FFF2-40B4-BE49-F238E27FC236}">
                  <a16:creationId xmlns:a16="http://schemas.microsoft.com/office/drawing/2014/main" id="{67DF1C52-12DC-1F4B-BA02-2E5A26F5360B}"/>
                </a:ext>
              </a:extLst>
            </p:cNvPr>
            <p:cNvSpPr/>
            <p:nvPr/>
          </p:nvSpPr>
          <p:spPr>
            <a:xfrm rot="5400000">
              <a:off x="2653359" y="3254984"/>
              <a:ext cx="716494" cy="798394"/>
            </a:xfrm>
            <a:prstGeom prst="flowChartDelay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317C4A-C5FF-5B47-A38B-98DF524443AB}"/>
                </a:ext>
              </a:extLst>
            </p:cNvPr>
            <p:cNvSpPr/>
            <p:nvPr/>
          </p:nvSpPr>
          <p:spPr>
            <a:xfrm>
              <a:off x="2718180" y="3070764"/>
              <a:ext cx="197893" cy="19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1EE342-5195-AC41-844D-8342BEA84ABC}"/>
                </a:ext>
              </a:extLst>
            </p:cNvPr>
            <p:cNvCxnSpPr>
              <a:cxnSpLocks/>
            </p:cNvCxnSpPr>
            <p:nvPr/>
          </p:nvCxnSpPr>
          <p:spPr>
            <a:xfrm>
              <a:off x="2801752" y="1849273"/>
              <a:ext cx="0" cy="12494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6C1D20-76D8-4844-B58F-D52DAB44F62F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011606" y="2140426"/>
              <a:ext cx="0" cy="11555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045BAA-8543-5F4A-9625-2625B5A94448}"/>
                </a:ext>
              </a:extLst>
            </p:cNvPr>
            <p:cNvCxnSpPr>
              <a:cxnSpLocks/>
            </p:cNvCxnSpPr>
            <p:nvPr/>
          </p:nvCxnSpPr>
          <p:spPr>
            <a:xfrm>
              <a:off x="3268050" y="2568054"/>
              <a:ext cx="0" cy="727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elay 14">
              <a:extLst>
                <a:ext uri="{FF2B5EF4-FFF2-40B4-BE49-F238E27FC236}">
                  <a16:creationId xmlns:a16="http://schemas.microsoft.com/office/drawing/2014/main" id="{748EF240-A766-DB43-869A-9F384E938F9C}"/>
                </a:ext>
              </a:extLst>
            </p:cNvPr>
            <p:cNvSpPr/>
            <p:nvPr/>
          </p:nvSpPr>
          <p:spPr>
            <a:xfrm rot="5400000">
              <a:off x="4443492" y="3205643"/>
              <a:ext cx="716494" cy="798394"/>
            </a:xfrm>
            <a:prstGeom prst="flowChartDelay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ACAF21-EA56-0A4E-B20B-66E1CA0CF661}"/>
                </a:ext>
              </a:extLst>
            </p:cNvPr>
            <p:cNvCxnSpPr>
              <a:cxnSpLocks/>
            </p:cNvCxnSpPr>
            <p:nvPr/>
          </p:nvCxnSpPr>
          <p:spPr>
            <a:xfrm>
              <a:off x="4515135" y="1815152"/>
              <a:ext cx="0" cy="14466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996690-92FD-FC4D-BB77-04757E1B3537}"/>
                </a:ext>
              </a:extLst>
            </p:cNvPr>
            <p:cNvSpPr/>
            <p:nvPr/>
          </p:nvSpPr>
          <p:spPr>
            <a:xfrm>
              <a:off x="4672633" y="3055543"/>
              <a:ext cx="197893" cy="19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5AAD8D-5BE5-B549-84E8-D7E8CC217BC5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4771579" y="2212667"/>
              <a:ext cx="0" cy="8428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588B09-EA47-A24F-B8DB-1D66B109D357}"/>
                </a:ext>
              </a:extLst>
            </p:cNvPr>
            <p:cNvCxnSpPr>
              <a:cxnSpLocks/>
            </p:cNvCxnSpPr>
            <p:nvPr/>
          </p:nvCxnSpPr>
          <p:spPr>
            <a:xfrm>
              <a:off x="5060457" y="2586124"/>
              <a:ext cx="0" cy="6756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Delay 19">
              <a:extLst>
                <a:ext uri="{FF2B5EF4-FFF2-40B4-BE49-F238E27FC236}">
                  <a16:creationId xmlns:a16="http://schemas.microsoft.com/office/drawing/2014/main" id="{62ADF3CC-717B-3947-8E0F-F6C32F705D77}"/>
                </a:ext>
              </a:extLst>
            </p:cNvPr>
            <p:cNvSpPr/>
            <p:nvPr/>
          </p:nvSpPr>
          <p:spPr>
            <a:xfrm rot="5400000">
              <a:off x="6226394" y="3224269"/>
              <a:ext cx="716494" cy="798394"/>
            </a:xfrm>
            <a:prstGeom prst="flowChartDelay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Delay 20">
              <a:extLst>
                <a:ext uri="{FF2B5EF4-FFF2-40B4-BE49-F238E27FC236}">
                  <a16:creationId xmlns:a16="http://schemas.microsoft.com/office/drawing/2014/main" id="{75D200DD-F3F1-6444-98BB-A81629AA83A8}"/>
                </a:ext>
              </a:extLst>
            </p:cNvPr>
            <p:cNvSpPr/>
            <p:nvPr/>
          </p:nvSpPr>
          <p:spPr>
            <a:xfrm rot="5400000">
              <a:off x="8207449" y="3201830"/>
              <a:ext cx="716494" cy="798394"/>
            </a:xfrm>
            <a:prstGeom prst="flowChartDelay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E61C5BF-6988-224C-9E55-1250516434EF}"/>
                </a:ext>
              </a:extLst>
            </p:cNvPr>
            <p:cNvSpPr/>
            <p:nvPr/>
          </p:nvSpPr>
          <p:spPr>
            <a:xfrm>
              <a:off x="6760780" y="3070764"/>
              <a:ext cx="197893" cy="19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E3915F-7DA5-6448-A4B8-414235106428}"/>
                </a:ext>
              </a:extLst>
            </p:cNvPr>
            <p:cNvCxnSpPr>
              <a:cxnSpLocks/>
            </p:cNvCxnSpPr>
            <p:nvPr/>
          </p:nvCxnSpPr>
          <p:spPr>
            <a:xfrm>
              <a:off x="6359858" y="1844722"/>
              <a:ext cx="0" cy="14466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73403AB-B57F-F147-B6F1-C221AEAB1DC2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H="1">
              <a:off x="6584641" y="2212667"/>
              <a:ext cx="15334" cy="10525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C1A3AC-06D8-8B46-9AB0-4C196F822585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6836390" y="2568054"/>
              <a:ext cx="23336" cy="502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FC41D3-C265-6542-B9B6-51BFB330665B}"/>
                </a:ext>
              </a:extLst>
            </p:cNvPr>
            <p:cNvCxnSpPr>
              <a:cxnSpLocks/>
            </p:cNvCxnSpPr>
            <p:nvPr/>
          </p:nvCxnSpPr>
          <p:spPr>
            <a:xfrm>
              <a:off x="8304074" y="1819704"/>
              <a:ext cx="0" cy="1442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0D74828-7DC6-724B-928B-10DDCFB0B802}"/>
                </a:ext>
              </a:extLst>
            </p:cNvPr>
            <p:cNvCxnSpPr>
              <a:cxnSpLocks/>
            </p:cNvCxnSpPr>
            <p:nvPr/>
          </p:nvCxnSpPr>
          <p:spPr>
            <a:xfrm>
              <a:off x="8548079" y="2140426"/>
              <a:ext cx="0" cy="11555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F49A302-639C-EA47-906B-D4C37852C1FA}"/>
                </a:ext>
              </a:extLst>
            </p:cNvPr>
            <p:cNvCxnSpPr>
              <a:cxnSpLocks/>
            </p:cNvCxnSpPr>
            <p:nvPr/>
          </p:nvCxnSpPr>
          <p:spPr>
            <a:xfrm>
              <a:off x="8770372" y="2538484"/>
              <a:ext cx="0" cy="727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14AE88-499D-BD4E-A199-D0069218D723}"/>
                </a:ext>
              </a:extLst>
            </p:cNvPr>
            <p:cNvCxnSpPr>
              <a:cxnSpLocks/>
            </p:cNvCxnSpPr>
            <p:nvPr/>
          </p:nvCxnSpPr>
          <p:spPr>
            <a:xfrm>
              <a:off x="2900694" y="4287671"/>
              <a:ext cx="61756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67742A8-207F-4146-AD8A-03654F98564B}"/>
                </a:ext>
              </a:extLst>
            </p:cNvPr>
            <p:cNvCxnSpPr>
              <a:cxnSpLocks/>
            </p:cNvCxnSpPr>
            <p:nvPr/>
          </p:nvCxnSpPr>
          <p:spPr>
            <a:xfrm>
              <a:off x="2962090" y="4012429"/>
              <a:ext cx="0" cy="2752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19EF31-6913-B146-8F4E-363AEAA589EF}"/>
                </a:ext>
              </a:extLst>
            </p:cNvPr>
            <p:cNvCxnSpPr>
              <a:cxnSpLocks/>
            </p:cNvCxnSpPr>
            <p:nvPr/>
          </p:nvCxnSpPr>
          <p:spPr>
            <a:xfrm>
              <a:off x="4806816" y="4001053"/>
              <a:ext cx="0" cy="4390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732072B-C0B0-4D4C-8CA8-995B4744E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4642" y="3987394"/>
              <a:ext cx="9037" cy="6437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A1D13B-34CB-D04F-A346-53E897F6DC08}"/>
                </a:ext>
              </a:extLst>
            </p:cNvPr>
            <p:cNvCxnSpPr>
              <a:cxnSpLocks/>
            </p:cNvCxnSpPr>
            <p:nvPr/>
          </p:nvCxnSpPr>
          <p:spPr>
            <a:xfrm>
              <a:off x="8607920" y="4001043"/>
              <a:ext cx="0" cy="7938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9FC922-E27B-6848-90D2-8851435E8A33}"/>
                </a:ext>
              </a:extLst>
            </p:cNvPr>
            <p:cNvCxnSpPr>
              <a:cxnSpLocks/>
            </p:cNvCxnSpPr>
            <p:nvPr/>
          </p:nvCxnSpPr>
          <p:spPr>
            <a:xfrm>
              <a:off x="4771580" y="4440071"/>
              <a:ext cx="430477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58712A-5DD4-0449-AD5B-24658C7CDEBE}"/>
                </a:ext>
              </a:extLst>
            </p:cNvPr>
            <p:cNvCxnSpPr>
              <a:cxnSpLocks/>
            </p:cNvCxnSpPr>
            <p:nvPr/>
          </p:nvCxnSpPr>
          <p:spPr>
            <a:xfrm>
              <a:off x="6475458" y="4631140"/>
              <a:ext cx="26008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1675A3-A245-064D-8C9B-F6D6C4B8FF23}"/>
                </a:ext>
              </a:extLst>
            </p:cNvPr>
            <p:cNvCxnSpPr>
              <a:cxnSpLocks/>
            </p:cNvCxnSpPr>
            <p:nvPr/>
          </p:nvCxnSpPr>
          <p:spPr>
            <a:xfrm>
              <a:off x="8548080" y="4794913"/>
              <a:ext cx="52827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63EC23-D6BE-EB4C-8915-3A0C1E2EBAEC}"/>
                    </a:ext>
                  </a:extLst>
                </p14:cNvPr>
                <p14:cNvContentPartPr/>
                <p14:nvPr/>
              </p14:nvContentPartPr>
              <p14:xfrm>
                <a:off x="8837002" y="4042821"/>
                <a:ext cx="1664640" cy="1053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63EC23-D6BE-EB4C-8915-3A0C1E2EBA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74460" y="3972814"/>
                  <a:ext cx="1788270" cy="11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D73965-BC45-BA4D-8089-DE855A34BC26}"/>
                    </a:ext>
                  </a:extLst>
                </p14:cNvPr>
                <p14:cNvContentPartPr/>
                <p14:nvPr/>
              </p14:nvContentPartPr>
              <p14:xfrm>
                <a:off x="2894482" y="4232541"/>
                <a:ext cx="114480" cy="109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D73965-BC45-BA4D-8089-DE855A34BC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2170" y="4162824"/>
                  <a:ext cx="237655" cy="248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CB61EE-0323-934E-A8BA-AF5FBF294E00}"/>
                    </a:ext>
                  </a:extLst>
                </p14:cNvPr>
                <p14:cNvContentPartPr/>
                <p14:nvPr/>
              </p14:nvContentPartPr>
              <p14:xfrm>
                <a:off x="4786186" y="4403541"/>
                <a:ext cx="87480" cy="109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CB61EE-0323-934E-A8BA-AF5FBF294E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23492" y="4333824"/>
                  <a:ext cx="212139" cy="248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F8F4096-BE9A-E745-851C-F0D0FAB43344}"/>
                    </a:ext>
                  </a:extLst>
                </p14:cNvPr>
                <p14:cNvContentPartPr/>
                <p14:nvPr/>
              </p14:nvContentPartPr>
              <p14:xfrm>
                <a:off x="6570186" y="4598661"/>
                <a:ext cx="98280" cy="81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F8F4096-BE9A-E745-851C-F0D0FAB433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8038" y="4529001"/>
                  <a:ext cx="221130" cy="218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51BABB4-007B-7C4F-AADE-49604E9D3EE6}"/>
                    </a:ext>
                  </a:extLst>
                </p14:cNvPr>
                <p14:cNvContentPartPr/>
                <p14:nvPr/>
              </p14:nvContentPartPr>
              <p14:xfrm>
                <a:off x="8548079" y="4753101"/>
                <a:ext cx="109440" cy="131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51BABB4-007B-7C4F-AADE-49604E9D3E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85749" y="4683154"/>
                  <a:ext cx="233375" cy="2708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Delay 41">
              <a:extLst>
                <a:ext uri="{FF2B5EF4-FFF2-40B4-BE49-F238E27FC236}">
                  <a16:creationId xmlns:a16="http://schemas.microsoft.com/office/drawing/2014/main" id="{F9363F60-BDBD-9C48-8121-8F78DCB5A409}"/>
                </a:ext>
              </a:extLst>
            </p:cNvPr>
            <p:cNvSpPr/>
            <p:nvPr/>
          </p:nvSpPr>
          <p:spPr>
            <a:xfrm rot="5400000">
              <a:off x="3570310" y="3224269"/>
              <a:ext cx="716494" cy="79839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Delay 42">
              <a:extLst>
                <a:ext uri="{FF2B5EF4-FFF2-40B4-BE49-F238E27FC236}">
                  <a16:creationId xmlns:a16="http://schemas.microsoft.com/office/drawing/2014/main" id="{A35E7A20-7C56-E146-9825-947F04404B67}"/>
                </a:ext>
              </a:extLst>
            </p:cNvPr>
            <p:cNvSpPr/>
            <p:nvPr/>
          </p:nvSpPr>
          <p:spPr>
            <a:xfrm rot="5400000">
              <a:off x="5348134" y="3242041"/>
              <a:ext cx="716494" cy="79839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Delay 43">
              <a:extLst>
                <a:ext uri="{FF2B5EF4-FFF2-40B4-BE49-F238E27FC236}">
                  <a16:creationId xmlns:a16="http://schemas.microsoft.com/office/drawing/2014/main" id="{EA798BBD-AC62-7B40-B13C-61DBFC0B8AC2}"/>
                </a:ext>
              </a:extLst>
            </p:cNvPr>
            <p:cNvSpPr/>
            <p:nvPr/>
          </p:nvSpPr>
          <p:spPr>
            <a:xfrm rot="5400000">
              <a:off x="7204330" y="3242041"/>
              <a:ext cx="716494" cy="79839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A6D4BFD-C08A-9541-A4BA-0E3DF9877C78}"/>
                </a:ext>
              </a:extLst>
            </p:cNvPr>
            <p:cNvSpPr/>
            <p:nvPr/>
          </p:nvSpPr>
          <p:spPr>
            <a:xfrm>
              <a:off x="3566617" y="3086684"/>
              <a:ext cx="197893" cy="19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172E51-AE87-8A40-B376-EC0617C0F018}"/>
                </a:ext>
              </a:extLst>
            </p:cNvPr>
            <p:cNvCxnSpPr>
              <a:cxnSpLocks/>
            </p:cNvCxnSpPr>
            <p:nvPr/>
          </p:nvCxnSpPr>
          <p:spPr>
            <a:xfrm>
              <a:off x="3650189" y="1865193"/>
              <a:ext cx="0" cy="12494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83CFDB3-5F81-9A4A-AB79-CDCBDA352127}"/>
                </a:ext>
              </a:extLst>
            </p:cNvPr>
            <p:cNvSpPr/>
            <p:nvPr/>
          </p:nvSpPr>
          <p:spPr>
            <a:xfrm>
              <a:off x="3814553" y="3088956"/>
              <a:ext cx="197893" cy="19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830A34-2916-0442-993F-B88CB3F4C4FD}"/>
                </a:ext>
              </a:extLst>
            </p:cNvPr>
            <p:cNvCxnSpPr>
              <a:cxnSpLocks/>
            </p:cNvCxnSpPr>
            <p:nvPr/>
          </p:nvCxnSpPr>
          <p:spPr>
            <a:xfrm>
              <a:off x="3891157" y="2243645"/>
              <a:ext cx="6969" cy="8732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034EE68-A4B7-214B-92ED-89664FC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080" y="2624918"/>
              <a:ext cx="581" cy="6528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449C2CF-FF30-124F-B0A5-855985016B9C}"/>
                </a:ext>
              </a:extLst>
            </p:cNvPr>
            <p:cNvSpPr/>
            <p:nvPr/>
          </p:nvSpPr>
          <p:spPr>
            <a:xfrm>
              <a:off x="5367115" y="3101174"/>
              <a:ext cx="197893" cy="19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0312F6E-242E-4C4D-BD2B-A56A65E8DFBC}"/>
                </a:ext>
              </a:extLst>
            </p:cNvPr>
            <p:cNvCxnSpPr>
              <a:cxnSpLocks/>
            </p:cNvCxnSpPr>
            <p:nvPr/>
          </p:nvCxnSpPr>
          <p:spPr>
            <a:xfrm>
              <a:off x="5450687" y="1879683"/>
              <a:ext cx="0" cy="12494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95AE98-9CA4-164E-BDEF-9C61F7C3F132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H="1">
              <a:off x="5706381" y="2200009"/>
              <a:ext cx="21892" cy="1082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DA03C05-ABE9-A548-82F2-0525B4AA49DF}"/>
                </a:ext>
              </a:extLst>
            </p:cNvPr>
            <p:cNvSpPr/>
            <p:nvPr/>
          </p:nvSpPr>
          <p:spPr>
            <a:xfrm>
              <a:off x="5876205" y="3096558"/>
              <a:ext cx="197893" cy="19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8DB00F6-1D83-C649-BF3B-73EBDEBE32D9}"/>
                </a:ext>
              </a:extLst>
            </p:cNvPr>
            <p:cNvCxnSpPr>
              <a:cxnSpLocks/>
            </p:cNvCxnSpPr>
            <p:nvPr/>
          </p:nvCxnSpPr>
          <p:spPr>
            <a:xfrm>
              <a:off x="5951797" y="2639375"/>
              <a:ext cx="23336" cy="502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6F627-BD70-1F45-9D96-5ADB19E102FA}"/>
                </a:ext>
              </a:extLst>
            </p:cNvPr>
            <p:cNvCxnSpPr>
              <a:cxnSpLocks/>
            </p:cNvCxnSpPr>
            <p:nvPr/>
          </p:nvCxnSpPr>
          <p:spPr>
            <a:xfrm>
              <a:off x="7303830" y="1874290"/>
              <a:ext cx="0" cy="14466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009111D-7F18-9642-8971-C144976FC6CE}"/>
                </a:ext>
              </a:extLst>
            </p:cNvPr>
            <p:cNvSpPr/>
            <p:nvPr/>
          </p:nvSpPr>
          <p:spPr>
            <a:xfrm>
              <a:off x="7718400" y="3100332"/>
              <a:ext cx="197893" cy="19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954065-B510-AB4A-BAC1-EFE3BD825C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2261" y="2242235"/>
              <a:ext cx="15334" cy="10525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5B9BC6-390A-9840-8299-598CAFC599E8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7794010" y="2597622"/>
              <a:ext cx="23336" cy="502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C74CF17-4570-3142-A5B5-AF9F4DCF98C0}"/>
                </a:ext>
              </a:extLst>
            </p:cNvPr>
            <p:cNvSpPr/>
            <p:nvPr/>
          </p:nvSpPr>
          <p:spPr>
            <a:xfrm>
              <a:off x="7448249" y="3089495"/>
              <a:ext cx="197893" cy="1910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BBCF533-CBF9-484E-93AE-52C8C841B752}"/>
                </a:ext>
              </a:extLst>
            </p:cNvPr>
            <p:cNvCxnSpPr>
              <a:cxnSpLocks/>
            </p:cNvCxnSpPr>
            <p:nvPr/>
          </p:nvCxnSpPr>
          <p:spPr>
            <a:xfrm>
              <a:off x="3898125" y="5535497"/>
              <a:ext cx="528649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23DE432-578D-D440-AD1C-683728E0B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06381" y="5687897"/>
              <a:ext cx="347823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192AD99-3D52-1641-9F67-90EF2ED9042D}"/>
                </a:ext>
              </a:extLst>
            </p:cNvPr>
            <p:cNvCxnSpPr>
              <a:cxnSpLocks/>
            </p:cNvCxnSpPr>
            <p:nvPr/>
          </p:nvCxnSpPr>
          <p:spPr>
            <a:xfrm>
              <a:off x="7557595" y="5878966"/>
              <a:ext cx="162702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C77EBA-716D-7D4D-A27E-BCA357B8861B}"/>
                </a:ext>
              </a:extLst>
            </p:cNvPr>
            <p:cNvCxnSpPr>
              <a:cxnSpLocks/>
            </p:cNvCxnSpPr>
            <p:nvPr/>
          </p:nvCxnSpPr>
          <p:spPr>
            <a:xfrm>
              <a:off x="8548079" y="6042739"/>
              <a:ext cx="6365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2DAA3CE-1522-2E48-88B9-E06A881DD5B4}"/>
                    </a:ext>
                  </a:extLst>
                </p14:cNvPr>
                <p14:cNvContentPartPr/>
                <p14:nvPr/>
              </p14:nvContentPartPr>
              <p14:xfrm>
                <a:off x="8945271" y="5290647"/>
                <a:ext cx="1664640" cy="1053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2DAA3CE-1522-2E48-88B9-E06A881DD5B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82729" y="5220640"/>
                  <a:ext cx="1788270" cy="119256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DA91B9-D7A5-C94F-BD06-427534068EF8}"/>
                </a:ext>
              </a:extLst>
            </p:cNvPr>
            <p:cNvCxnSpPr>
              <a:cxnSpLocks/>
            </p:cNvCxnSpPr>
            <p:nvPr/>
          </p:nvCxnSpPr>
          <p:spPr>
            <a:xfrm>
              <a:off x="3905475" y="3999485"/>
              <a:ext cx="0" cy="15360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5A819F0-8ADF-8B42-8941-E7560A955114}"/>
                </a:ext>
              </a:extLst>
            </p:cNvPr>
            <p:cNvCxnSpPr>
              <a:cxnSpLocks/>
            </p:cNvCxnSpPr>
            <p:nvPr/>
          </p:nvCxnSpPr>
          <p:spPr>
            <a:xfrm>
              <a:off x="5728273" y="4026907"/>
              <a:ext cx="0" cy="16609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250E507-F993-4E43-91D0-BD1283BE56BE}"/>
                </a:ext>
              </a:extLst>
            </p:cNvPr>
            <p:cNvCxnSpPr>
              <a:cxnSpLocks/>
            </p:cNvCxnSpPr>
            <p:nvPr/>
          </p:nvCxnSpPr>
          <p:spPr>
            <a:xfrm>
              <a:off x="7557595" y="4042822"/>
              <a:ext cx="0" cy="18361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034B1B1-A234-C14A-9624-2D5F47A26D9C}"/>
                </a:ext>
              </a:extLst>
            </p:cNvPr>
            <p:cNvCxnSpPr>
              <a:cxnSpLocks/>
            </p:cNvCxnSpPr>
            <p:nvPr/>
          </p:nvCxnSpPr>
          <p:spPr>
            <a:xfrm>
              <a:off x="8607920" y="4800453"/>
              <a:ext cx="0" cy="12422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363AA6C-6F41-7B4A-BFA5-2F5626579CA5}"/>
                    </a:ext>
                  </a:extLst>
                </p14:cNvPr>
                <p14:cNvContentPartPr/>
                <p14:nvPr/>
              </p14:nvContentPartPr>
              <p14:xfrm>
                <a:off x="3876202" y="5472021"/>
                <a:ext cx="100800" cy="113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363AA6C-6F41-7B4A-BFA5-2F5626579CA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4282" y="5402083"/>
                  <a:ext cx="223200" cy="252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B38868-6E96-374E-BDA6-FBE1446CB9D6}"/>
                    </a:ext>
                  </a:extLst>
                </p14:cNvPr>
                <p14:cNvContentPartPr/>
                <p14:nvPr/>
              </p14:nvContentPartPr>
              <p14:xfrm>
                <a:off x="5701042" y="5669301"/>
                <a:ext cx="91080" cy="102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B38868-6E96-374E-BDA6-FBE1446CB9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38876" y="5599580"/>
                  <a:ext cx="213966" cy="240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D476887-180B-204C-AEC2-677A56A1E895}"/>
                    </a:ext>
                  </a:extLst>
                </p14:cNvPr>
                <p14:cNvContentPartPr/>
                <p14:nvPr/>
              </p14:nvContentPartPr>
              <p14:xfrm>
                <a:off x="7519042" y="5839221"/>
                <a:ext cx="93600" cy="99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D476887-180B-204C-AEC2-677A56A1E89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56642" y="5769498"/>
                  <a:ext cx="217674" cy="2375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5FA9C04-72AF-2846-A919-562C127BE09C}"/>
                    </a:ext>
                  </a:extLst>
                </p14:cNvPr>
                <p14:cNvContentPartPr/>
                <p14:nvPr/>
              </p14:nvContentPartPr>
              <p14:xfrm>
                <a:off x="8549002" y="5997261"/>
                <a:ext cx="91080" cy="163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5FA9C04-72AF-2846-A919-562C127BE09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86836" y="5927678"/>
                  <a:ext cx="213966" cy="300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3C2FF51-B281-A64A-A53B-5965DE17859E}"/>
                    </a:ext>
                  </a:extLst>
                </p14:cNvPr>
                <p14:cNvContentPartPr/>
                <p14:nvPr/>
              </p14:nvContentPartPr>
              <p14:xfrm>
                <a:off x="2764882" y="1779141"/>
                <a:ext cx="92520" cy="141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3C2FF51-B281-A64A-A53B-5965DE17859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02231" y="1709214"/>
                  <a:ext cx="217094" cy="2805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DA31961-4CC3-8E46-B6A9-C592442FB4C1}"/>
                    </a:ext>
                  </a:extLst>
                </p14:cNvPr>
                <p14:cNvContentPartPr/>
                <p14:nvPr/>
              </p14:nvContentPartPr>
              <p14:xfrm>
                <a:off x="3022642" y="2153181"/>
                <a:ext cx="106920" cy="111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DA31961-4CC3-8E46-B6A9-C592442FB4C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60090" y="2083409"/>
                  <a:ext cx="231296" cy="249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4FB9937-FA16-8A48-9985-620A618CA1FC}"/>
                    </a:ext>
                  </a:extLst>
                </p14:cNvPr>
                <p14:cNvContentPartPr/>
                <p14:nvPr/>
              </p14:nvContentPartPr>
              <p14:xfrm>
                <a:off x="3246922" y="2550261"/>
                <a:ext cx="92160" cy="120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4FB9937-FA16-8A48-9985-620A618CA1F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84514" y="2480653"/>
                  <a:ext cx="216249" cy="258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34C0BE9-62A1-F745-ADB1-7E9D02AB747D}"/>
                    </a:ext>
                  </a:extLst>
                </p14:cNvPr>
                <p14:cNvContentPartPr/>
                <p14:nvPr/>
              </p14:nvContentPartPr>
              <p14:xfrm>
                <a:off x="3616282" y="1738461"/>
                <a:ext cx="98280" cy="130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34C0BE9-62A1-F745-ADB1-7E9D02AB74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54134" y="1668657"/>
                  <a:ext cx="221853" cy="2686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182915-C509-6B45-A37B-017FE5A78D2B}"/>
                    </a:ext>
                  </a:extLst>
                </p14:cNvPr>
                <p14:cNvContentPartPr/>
                <p14:nvPr/>
              </p14:nvContentPartPr>
              <p14:xfrm>
                <a:off x="3841642" y="2148861"/>
                <a:ext cx="77760" cy="109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182915-C509-6B45-A37B-017FE5A78D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79143" y="2079144"/>
                  <a:ext cx="202031" cy="248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8CC94D7-7CF3-A649-8944-9F82AE98A950}"/>
                    </a:ext>
                  </a:extLst>
                </p14:cNvPr>
                <p14:cNvContentPartPr/>
                <p14:nvPr/>
              </p14:nvContentPartPr>
              <p14:xfrm>
                <a:off x="4132522" y="2554941"/>
                <a:ext cx="77760" cy="138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8CC94D7-7CF3-A649-8944-9F82AE98A95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70023" y="2485008"/>
                  <a:ext cx="202031" cy="277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0E11AEA-A35D-BF49-BCFE-047B0D09CA39}"/>
                    </a:ext>
                  </a:extLst>
                </p14:cNvPr>
                <p14:cNvContentPartPr/>
                <p14:nvPr/>
              </p14:nvContentPartPr>
              <p14:xfrm>
                <a:off x="4421962" y="1781301"/>
                <a:ext cx="102240" cy="126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0E11AEA-A35D-BF49-BCFE-047B0D09CA3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59603" y="1711391"/>
                  <a:ext cx="225508" cy="2650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1956367-D628-074B-9A26-55850B2E8D2B}"/>
                    </a:ext>
                  </a:extLst>
                </p14:cNvPr>
                <p14:cNvContentPartPr/>
                <p14:nvPr/>
              </p14:nvContentPartPr>
              <p14:xfrm>
                <a:off x="4708882" y="2146701"/>
                <a:ext cx="100800" cy="128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1956367-D628-074B-9A26-55850B2E8D2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46517" y="2076943"/>
                  <a:ext cx="224806" cy="266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53766A7-B98E-804F-83F3-9E0565F711A9}"/>
                    </a:ext>
                  </a:extLst>
                </p14:cNvPr>
                <p14:cNvContentPartPr/>
                <p14:nvPr/>
              </p14:nvContentPartPr>
              <p14:xfrm>
                <a:off x="4989682" y="2563581"/>
                <a:ext cx="100800" cy="121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53766A7-B98E-804F-83F3-9E0565F711A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27317" y="2493818"/>
                  <a:ext cx="224806" cy="259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8830CC-9880-F249-8DEC-05F234FE466B}"/>
                    </a:ext>
                  </a:extLst>
                </p14:cNvPr>
                <p14:cNvContentPartPr/>
                <p14:nvPr/>
              </p14:nvContentPartPr>
              <p14:xfrm>
                <a:off x="5389642" y="1774821"/>
                <a:ext cx="108360" cy="141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8830CC-9880-F249-8DEC-05F234FE46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27099" y="1705294"/>
                  <a:ext cx="231992" cy="2789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5788BB7-3054-DA4A-9A3F-585BE9DDF2F7}"/>
                    </a:ext>
                  </a:extLst>
                </p14:cNvPr>
                <p14:cNvContentPartPr/>
                <p14:nvPr/>
              </p14:nvContentPartPr>
              <p14:xfrm>
                <a:off x="5708602" y="2124381"/>
                <a:ext cx="84960" cy="115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5788BB7-3054-DA4A-9A3F-585BE9DDF2F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46153" y="2054612"/>
                  <a:ext cx="209132" cy="2531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290D1AA-4411-7B40-B3F3-9B9A6C40044B}"/>
                    </a:ext>
                  </a:extLst>
                </p14:cNvPr>
                <p14:cNvContentPartPr/>
                <p14:nvPr/>
              </p14:nvContentPartPr>
              <p14:xfrm>
                <a:off x="5962402" y="2559261"/>
                <a:ext cx="98280" cy="135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290D1AA-4411-7B40-B3F3-9B9A6C40044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00254" y="2489321"/>
                  <a:ext cx="221130" cy="2740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6B56CD9-8269-DA44-8AE0-6D9D53C69110}"/>
                    </a:ext>
                  </a:extLst>
                </p14:cNvPr>
                <p14:cNvContentPartPr/>
                <p14:nvPr/>
              </p14:nvContentPartPr>
              <p14:xfrm>
                <a:off x="6254362" y="1771581"/>
                <a:ext cx="110880" cy="139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6B56CD9-8269-DA44-8AE0-6D9D53C6911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92037" y="1701921"/>
                  <a:ext cx="234080" cy="277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62EB5A5-37D8-584C-B197-4D1039843D80}"/>
                    </a:ext>
                  </a:extLst>
                </p14:cNvPr>
                <p14:cNvContentPartPr/>
                <p14:nvPr/>
              </p14:nvContentPartPr>
              <p14:xfrm>
                <a:off x="6562162" y="2157501"/>
                <a:ext cx="109440" cy="141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62EB5A5-37D8-584C-B197-4D1039843D8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99832" y="2087574"/>
                  <a:ext cx="232651" cy="2805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183562C-7851-2440-8A15-CF934A6880C8}"/>
                    </a:ext>
                  </a:extLst>
                </p14:cNvPr>
                <p14:cNvContentPartPr/>
                <p14:nvPr/>
              </p14:nvContentPartPr>
              <p14:xfrm>
                <a:off x="6799042" y="2514981"/>
                <a:ext cx="69120" cy="109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183562C-7851-2440-8A15-CF934A6880C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37122" y="2445264"/>
                  <a:ext cx="191520" cy="247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8CA93E7-E0B8-4141-8CAD-9F4E7AE81620}"/>
                    </a:ext>
                  </a:extLst>
                </p14:cNvPr>
                <p14:cNvContentPartPr/>
                <p14:nvPr/>
              </p14:nvContentPartPr>
              <p14:xfrm>
                <a:off x="7222042" y="1807941"/>
                <a:ext cx="142560" cy="155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8CA93E7-E0B8-4141-8CAD-9F4E7AE8162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59808" y="1738120"/>
                  <a:ext cx="265581" cy="293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CDED1F9-036C-9A4A-90E3-BD3B782098C1}"/>
                    </a:ext>
                  </a:extLst>
                </p14:cNvPr>
                <p14:cNvContentPartPr/>
                <p14:nvPr/>
              </p14:nvContentPartPr>
              <p14:xfrm>
                <a:off x="7480882" y="2172981"/>
                <a:ext cx="118080" cy="114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CDED1F9-036C-9A4A-90E3-BD3B782098C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18582" y="2102879"/>
                  <a:ext cx="241231" cy="2535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533138A-D76F-EE49-88EB-C62CBB2571C8}"/>
                    </a:ext>
                  </a:extLst>
                </p14:cNvPr>
                <p14:cNvContentPartPr/>
                <p14:nvPr/>
              </p14:nvContentPartPr>
              <p14:xfrm>
                <a:off x="7736122" y="2525061"/>
                <a:ext cx="109440" cy="101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533138A-D76F-EE49-88EB-C62CBB2571C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673792" y="2455524"/>
                  <a:ext cx="232651" cy="239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EB87AB6-E773-7842-8626-BFA40CF10A13}"/>
                    </a:ext>
                  </a:extLst>
                </p14:cNvPr>
                <p14:cNvContentPartPr/>
                <p14:nvPr/>
              </p14:nvContentPartPr>
              <p14:xfrm>
                <a:off x="7235362" y="1876341"/>
                <a:ext cx="57960" cy="93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EB87AB6-E773-7842-8626-BFA40CF10A1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73055" y="1806614"/>
                  <a:ext cx="181850" cy="2310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E6DDE82-41F8-4140-B367-A624D1A2A001}"/>
                    </a:ext>
                  </a:extLst>
                </p14:cNvPr>
                <p14:cNvContentPartPr/>
                <p14:nvPr/>
              </p14:nvContentPartPr>
              <p14:xfrm>
                <a:off x="8238682" y="1756101"/>
                <a:ext cx="121680" cy="149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E6DDE82-41F8-4140-B367-A624D1A2A00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176393" y="1686273"/>
                  <a:ext cx="244809" cy="2874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6A3382F-E39F-E647-9A89-BC19C73AEF4F}"/>
                    </a:ext>
                  </a:extLst>
                </p14:cNvPr>
                <p14:cNvContentPartPr/>
                <p14:nvPr/>
              </p14:nvContentPartPr>
              <p14:xfrm>
                <a:off x="8500042" y="2117901"/>
                <a:ext cx="98280" cy="124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6A3382F-E39F-E647-9A89-BC19C73AEF4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37894" y="2048140"/>
                  <a:ext cx="221130" cy="263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C9881E7-EA5F-3743-89F2-821A4A2E33C8}"/>
                    </a:ext>
                  </a:extLst>
                </p14:cNvPr>
                <p14:cNvContentPartPr/>
                <p14:nvPr/>
              </p14:nvContentPartPr>
              <p14:xfrm>
                <a:off x="8711002" y="2564661"/>
                <a:ext cx="108360" cy="93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C9881E7-EA5F-3743-89F2-821A4A2E33C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648459" y="2494934"/>
                  <a:ext cx="231992" cy="231073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147AF4B2-1780-9B46-B916-852176F4E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19142"/>
              </p:ext>
            </p:extLst>
          </p:nvPr>
        </p:nvGraphicFramePr>
        <p:xfrm>
          <a:off x="8111055" y="2529707"/>
          <a:ext cx="680231" cy="3169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0231">
                  <a:extLst>
                    <a:ext uri="{9D8B030D-6E8A-4147-A177-3AD203B41FA5}">
                      <a16:colId xmlns:a16="http://schemas.microsoft.com/office/drawing/2014/main" val="4161125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0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3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6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89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04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7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03694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4E522071-DCD0-E54F-8AE9-CDFFF1F34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99438"/>
              </p:ext>
            </p:extLst>
          </p:nvPr>
        </p:nvGraphicFramePr>
        <p:xfrm>
          <a:off x="7420505" y="2504983"/>
          <a:ext cx="725008" cy="321936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25008">
                  <a:extLst>
                    <a:ext uri="{9D8B030D-6E8A-4147-A177-3AD203B41FA5}">
                      <a16:colId xmlns:a16="http://schemas.microsoft.com/office/drawing/2014/main" val="1520789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000: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1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001: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327"/>
                  </a:ext>
                </a:extLst>
              </a:tr>
              <a:tr h="445688">
                <a:tc>
                  <a:txBody>
                    <a:bodyPr/>
                    <a:lstStyle/>
                    <a:p>
                      <a:r>
                        <a:rPr lang="en-US" sz="2000" dirty="0"/>
                        <a:t>010: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3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011: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4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100: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8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101: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34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110: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07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80126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71C2019A-DA5D-F948-A0AE-7640BADBDB36}"/>
              </a:ext>
            </a:extLst>
          </p:cNvPr>
          <p:cNvSpPr txBox="1"/>
          <p:nvPr/>
        </p:nvSpPr>
        <p:spPr>
          <a:xfrm>
            <a:off x="2967161" y="5127343"/>
            <a:ext cx="180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products (AND)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310147-13F9-EA46-A14A-D28FDECE5F0C}"/>
              </a:ext>
            </a:extLst>
          </p:cNvPr>
          <p:cNvSpPr txBox="1"/>
          <p:nvPr/>
        </p:nvSpPr>
        <p:spPr>
          <a:xfrm>
            <a:off x="7643068" y="5861633"/>
            <a:ext cx="10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entries</a:t>
            </a:r>
          </a:p>
        </p:txBody>
      </p:sp>
      <p:sp>
        <p:nvSpPr>
          <p:cNvPr id="100" name="Rounded Rectangular Callout 99">
            <a:extLst>
              <a:ext uri="{FF2B5EF4-FFF2-40B4-BE49-F238E27FC236}">
                <a16:creationId xmlns:a16="http://schemas.microsoft.com/office/drawing/2014/main" id="{91B44B83-FD3D-C74C-993C-2FA32C33B455}"/>
              </a:ext>
            </a:extLst>
          </p:cNvPr>
          <p:cNvSpPr/>
          <p:nvPr/>
        </p:nvSpPr>
        <p:spPr>
          <a:xfrm>
            <a:off x="9322453" y="3236509"/>
            <a:ext cx="1085538" cy="881185"/>
          </a:xfrm>
          <a:prstGeom prst="wedgeRoundRectCallout">
            <a:avLst>
              <a:gd name="adj1" fmla="val -65022"/>
              <a:gd name="adj2" fmla="val 897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Easy!</a:t>
            </a:r>
          </a:p>
        </p:txBody>
      </p:sp>
      <p:sp>
        <p:nvSpPr>
          <p:cNvPr id="101" name="Rounded Rectangular Callout 100">
            <a:extLst>
              <a:ext uri="{FF2B5EF4-FFF2-40B4-BE49-F238E27FC236}">
                <a16:creationId xmlns:a16="http://schemas.microsoft.com/office/drawing/2014/main" id="{A2234517-E451-4942-B92A-D62D158AF113}"/>
              </a:ext>
            </a:extLst>
          </p:cNvPr>
          <p:cNvSpPr/>
          <p:nvPr/>
        </p:nvSpPr>
        <p:spPr>
          <a:xfrm>
            <a:off x="5994920" y="3180478"/>
            <a:ext cx="1279959" cy="881185"/>
          </a:xfrm>
          <a:prstGeom prst="wedgeRoundRectCallout">
            <a:avLst>
              <a:gd name="adj1" fmla="val -65022"/>
              <a:gd name="adj2" fmla="val 897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efficient!</a:t>
            </a:r>
          </a:p>
        </p:txBody>
      </p:sp>
    </p:spTree>
    <p:extLst>
      <p:ext uri="{BB962C8B-B14F-4D97-AF65-F5344CB8AC3E}">
        <p14:creationId xmlns:p14="http://schemas.microsoft.com/office/powerpoint/2010/main" val="255183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5F0F-1D6F-2C43-AC0D-8241C860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logic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DCB7-218B-7D49-B5F9-9D9DF79B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Combinatorial circuit</a:t>
            </a:r>
          </a:p>
          <a:p>
            <a:pPr lvl="1"/>
            <a:r>
              <a:rPr lang="en-US" dirty="0"/>
              <a:t>Truth table </a:t>
            </a:r>
            <a:r>
              <a:rPr lang="en-US" dirty="0">
                <a:sym typeface="Wingdings" pitchFamily="2" charset="2"/>
              </a:rPr>
              <a:t> sum of products</a:t>
            </a:r>
          </a:p>
          <a:p>
            <a:pPr lvl="1"/>
            <a:r>
              <a:rPr lang="en-US" dirty="0">
                <a:sym typeface="Wingdings" pitchFamily="2" charset="2"/>
              </a:rPr>
              <a:t>ROM</a:t>
            </a:r>
            <a:endParaRPr lang="en-US" dirty="0"/>
          </a:p>
          <a:p>
            <a:r>
              <a:rPr lang="en-US" dirty="0"/>
              <a:t>Sequential circuit</a:t>
            </a:r>
          </a:p>
          <a:p>
            <a:pPr lvl="1"/>
            <a:r>
              <a:rPr lang="en-US" dirty="0"/>
              <a:t>output is dependent on both input and state (memory elements)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931E0E-5411-FA44-9908-7D1DC307530F}"/>
              </a:ext>
            </a:extLst>
          </p:cNvPr>
          <p:cNvSpPr/>
          <p:nvPr/>
        </p:nvSpPr>
        <p:spPr>
          <a:xfrm>
            <a:off x="610548" y="3034217"/>
            <a:ext cx="9383843" cy="1325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6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DC0-DCBC-F747-83FB-9A2D53E0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logic require clocks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A9D7F-E5A2-7A47-B250-80C44BC0B9FC}"/>
              </a:ext>
            </a:extLst>
          </p:cNvPr>
          <p:cNvSpPr txBox="1"/>
          <p:nvPr/>
        </p:nvSpPr>
        <p:spPr>
          <a:xfrm>
            <a:off x="6531842" y="3749502"/>
            <a:ext cx="1393202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State </a:t>
            </a:r>
          </a:p>
          <a:p>
            <a:r>
              <a:rPr lang="en-US" sz="2800" dirty="0">
                <a:solidFill>
                  <a:schemeClr val="bg1"/>
                </a:solidFill>
              </a:rPr>
              <a:t>element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2CD717-081D-8340-9862-9BCE41145964}"/>
              </a:ext>
            </a:extLst>
          </p:cNvPr>
          <p:cNvCxnSpPr>
            <a:cxnSpLocks/>
          </p:cNvCxnSpPr>
          <p:nvPr/>
        </p:nvCxnSpPr>
        <p:spPr>
          <a:xfrm>
            <a:off x="6142959" y="3903438"/>
            <a:ext cx="388883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8236623-F854-5748-B497-DA0C5337D3BA}"/>
                  </a:ext>
                </a:extLst>
              </p14:cNvPr>
              <p14:cNvContentPartPr/>
              <p14:nvPr/>
            </p14:nvContentPartPr>
            <p14:xfrm>
              <a:off x="2444687" y="3063528"/>
              <a:ext cx="3345480" cy="884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8236623-F854-5748-B497-DA0C5337D3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4087" y="3032568"/>
                <a:ext cx="3406680" cy="9460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6154695B-F9AF-4746-9D30-491B32E594D4}"/>
              </a:ext>
            </a:extLst>
          </p:cNvPr>
          <p:cNvSpPr/>
          <p:nvPr/>
        </p:nvSpPr>
        <p:spPr>
          <a:xfrm>
            <a:off x="6411310" y="1492297"/>
            <a:ext cx="2648607" cy="1571231"/>
          </a:xfrm>
          <a:prstGeom prst="wedgeRoundRectCallout">
            <a:avLst>
              <a:gd name="adj1" fmla="val -90233"/>
              <a:gd name="adj2" fmla="val 632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When should the state element be updated?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94BD71-CACB-2F47-B284-2D7004CE74FC}"/>
              </a:ext>
            </a:extLst>
          </p:cNvPr>
          <p:cNvCxnSpPr>
            <a:cxnSpLocks/>
          </p:cNvCxnSpPr>
          <p:nvPr/>
        </p:nvCxnSpPr>
        <p:spPr>
          <a:xfrm>
            <a:off x="6142959" y="4592324"/>
            <a:ext cx="388883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C05CA7-3D1E-9045-BB0B-C6EF74FD3C63}"/>
                  </a:ext>
                </a:extLst>
              </p14:cNvPr>
              <p14:cNvContentPartPr/>
              <p14:nvPr/>
            </p14:nvContentPartPr>
            <p14:xfrm>
              <a:off x="5715497" y="6296698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C05CA7-3D1E-9045-BB0B-C6EF74FD3C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6497" y="62880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CA05F0A-B1A9-024C-B6E6-A2B8E0E434CE}"/>
                  </a:ext>
                </a:extLst>
              </p14:cNvPr>
              <p14:cNvContentPartPr/>
              <p14:nvPr/>
            </p14:nvContentPartPr>
            <p14:xfrm>
              <a:off x="2822177" y="4177018"/>
              <a:ext cx="2702160" cy="966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CA05F0A-B1A9-024C-B6E6-A2B8E0E434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7057" y="4161898"/>
                <a:ext cx="2732760" cy="99684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BA332079-0706-FE4E-AC5D-E6A1ADD4F98A}"/>
              </a:ext>
            </a:extLst>
          </p:cNvPr>
          <p:cNvSpPr txBox="1"/>
          <p:nvPr/>
        </p:nvSpPr>
        <p:spPr>
          <a:xfrm>
            <a:off x="867005" y="4486969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Clock signal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B64F677-C6E4-644A-8E4A-8B9169BFC4AB}"/>
              </a:ext>
            </a:extLst>
          </p:cNvPr>
          <p:cNvCxnSpPr>
            <a:cxnSpLocks/>
          </p:cNvCxnSpPr>
          <p:nvPr/>
        </p:nvCxnSpPr>
        <p:spPr>
          <a:xfrm>
            <a:off x="3121572" y="5403759"/>
            <a:ext cx="867104" cy="669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218286-41B0-2544-A3B3-28F9437AFD2A}"/>
              </a:ext>
            </a:extLst>
          </p:cNvPr>
          <p:cNvCxnSpPr>
            <a:cxnSpLocks/>
          </p:cNvCxnSpPr>
          <p:nvPr/>
        </p:nvCxnSpPr>
        <p:spPr>
          <a:xfrm>
            <a:off x="4004442" y="5410456"/>
            <a:ext cx="914400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15DFBAA-7ECE-1446-82E7-5F2DFC46A199}"/>
              </a:ext>
            </a:extLst>
          </p:cNvPr>
          <p:cNvSpPr txBox="1"/>
          <p:nvPr/>
        </p:nvSpPr>
        <p:spPr>
          <a:xfrm>
            <a:off x="3205825" y="5420920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</a:t>
            </a:r>
          </a:p>
          <a:p>
            <a:r>
              <a:rPr lang="en-US" dirty="0"/>
              <a:t>period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EECEF2E-9B63-D049-BE61-E971936CBBF9}"/>
              </a:ext>
            </a:extLst>
          </p:cNvPr>
          <p:cNvSpPr txBox="1"/>
          <p:nvPr/>
        </p:nvSpPr>
        <p:spPr>
          <a:xfrm>
            <a:off x="5260487" y="5479523"/>
            <a:ext cx="3667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Clock </a:t>
            </a:r>
            <a:r>
              <a:rPr lang="en-US" sz="2000" dirty="0" err="1"/>
              <a:t>frequence</a:t>
            </a:r>
            <a:r>
              <a:rPr lang="en-US" sz="2000" dirty="0"/>
              <a:t> = 1/</a:t>
            </a:r>
            <a:r>
              <a:rPr lang="en-US" sz="2000" dirty="0" err="1"/>
              <a:t>clock_period</a:t>
            </a:r>
            <a:endParaRPr 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D53B3B-9FD4-CD46-909F-70D3945DFA81}"/>
              </a:ext>
            </a:extLst>
          </p:cNvPr>
          <p:cNvSpPr txBox="1"/>
          <p:nvPr/>
        </p:nvSpPr>
        <p:spPr>
          <a:xfrm>
            <a:off x="4062333" y="5431384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 </a:t>
            </a:r>
          </a:p>
          <a:p>
            <a:r>
              <a:rPr lang="en-US" dirty="0"/>
              <a:t>period</a:t>
            </a:r>
          </a:p>
        </p:txBody>
      </p:sp>
    </p:spTree>
    <p:extLst>
      <p:ext uri="{BB962C8B-B14F-4D97-AF65-F5344CB8AC3E}">
        <p14:creationId xmlns:p14="http://schemas.microsoft.com/office/powerpoint/2010/main" val="41645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DC0-DCBC-F747-83FB-9A2D53E0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3A9A-1464-FD45-9077-6378CFA2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876" cy="1006475"/>
          </a:xfrm>
        </p:spPr>
        <p:txBody>
          <a:bodyPr/>
          <a:lstStyle/>
          <a:p>
            <a:r>
              <a:rPr lang="en-US" dirty="0"/>
              <a:t>Edge-triggered clocking: state content only changes on active clock edge</a:t>
            </a: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9E5AF39F-A626-0747-8305-B7A18B46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36" y="2502283"/>
            <a:ext cx="9186026" cy="236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4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878</Words>
  <Application>Microsoft Macintosh PowerPoint</Application>
  <PresentationFormat>Widescreen</PresentationFormat>
  <Paragraphs>247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Sequential Logic</vt:lpstr>
      <vt:lpstr>What we’ve learnt so far</vt:lpstr>
      <vt:lpstr>Two types of logic circuits</vt:lpstr>
      <vt:lpstr>ROM-based implementation of CL</vt:lpstr>
      <vt:lpstr>ROM-based implementation of CL</vt:lpstr>
      <vt:lpstr>ROM vs. PLA (sum of products)</vt:lpstr>
      <vt:lpstr>Two types of logic circuits</vt:lpstr>
      <vt:lpstr>Sequential logic require clocks</vt:lpstr>
      <vt:lpstr>Clocks</vt:lpstr>
      <vt:lpstr>Sequential logic require clocks</vt:lpstr>
      <vt:lpstr>Sequential logic require clocks</vt:lpstr>
      <vt:lpstr>Sequential logic require clocks</vt:lpstr>
      <vt:lpstr>Memory (state) elements: unlocked S-R Latch</vt:lpstr>
      <vt:lpstr>Memory element: clocked D latch</vt:lpstr>
      <vt:lpstr>Memory element: Flip-flop</vt:lpstr>
      <vt:lpstr>Memory element: Register file</vt:lpstr>
      <vt:lpstr>Register file: Read</vt:lpstr>
      <vt:lpstr>Register file: Write</vt:lpstr>
      <vt:lpstr>Register file</vt:lpstr>
      <vt:lpstr>Finite State Machine</vt:lpstr>
      <vt:lpstr>Finite State Machine</vt:lpstr>
      <vt:lpstr>FSM example: traffic light control</vt:lpstr>
      <vt:lpstr>FSM example: traffic light control</vt:lpstr>
      <vt:lpstr>FSM example: traffic light</vt:lpstr>
      <vt:lpstr>FSM example: traffic light</vt:lpstr>
      <vt:lpstr>FSM traffic light: next state function</vt:lpstr>
      <vt:lpstr>FSM traffic light: output function</vt:lpstr>
      <vt:lpstr>FSM traffic light: output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</dc:title>
  <dc:creator>Jinyang Li</dc:creator>
  <cp:lastModifiedBy>Jinyang Li</cp:lastModifiedBy>
  <cp:revision>59</cp:revision>
  <dcterms:created xsi:type="dcterms:W3CDTF">2019-11-20T04:53:02Z</dcterms:created>
  <dcterms:modified xsi:type="dcterms:W3CDTF">2019-11-20T06:39:40Z</dcterms:modified>
</cp:coreProperties>
</file>