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38.xml" ContentType="application/inkml+xml"/>
  <Override PartName="/ppt/notesSlides/notesSlide8.xml" ContentType="application/vnd.openxmlformats-officedocument.presentationml.notesSlide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93" r:id="rId5"/>
    <p:sldId id="294" r:id="rId6"/>
    <p:sldId id="295" r:id="rId7"/>
    <p:sldId id="282" r:id="rId8"/>
    <p:sldId id="283" r:id="rId9"/>
    <p:sldId id="259" r:id="rId10"/>
    <p:sldId id="260" r:id="rId11"/>
    <p:sldId id="261" r:id="rId12"/>
    <p:sldId id="264" r:id="rId13"/>
    <p:sldId id="266" r:id="rId14"/>
    <p:sldId id="298" r:id="rId15"/>
    <p:sldId id="267" r:id="rId16"/>
    <p:sldId id="268" r:id="rId17"/>
    <p:sldId id="269" r:id="rId18"/>
    <p:sldId id="297" r:id="rId19"/>
    <p:sldId id="270" r:id="rId20"/>
    <p:sldId id="273" r:id="rId21"/>
    <p:sldId id="272" r:id="rId22"/>
    <p:sldId id="284" r:id="rId23"/>
    <p:sldId id="274" r:id="rId24"/>
    <p:sldId id="288" r:id="rId25"/>
    <p:sldId id="285" r:id="rId26"/>
    <p:sldId id="292" r:id="rId27"/>
    <p:sldId id="291" r:id="rId28"/>
    <p:sldId id="287" r:id="rId29"/>
    <p:sldId id="275" r:id="rId30"/>
    <p:sldId id="278" r:id="rId31"/>
    <p:sldId id="279" r:id="rId32"/>
    <p:sldId id="280" r:id="rId33"/>
    <p:sldId id="281" r:id="rId34"/>
    <p:sldId id="296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9"/>
    <p:restoredTop sz="95741" autoAdjust="0"/>
  </p:normalViewPr>
  <p:slideViewPr>
    <p:cSldViewPr snapToGrid="0">
      <p:cViewPr>
        <p:scale>
          <a:sx n="96" d="100"/>
          <a:sy n="96" d="100"/>
        </p:scale>
        <p:origin x="1272" y="3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00.93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1 132 6316,'0'-12'314,"0"2"850,0 10-1108,6 0 0,2 0-33,5 0-1,2 0 1,1 0 16,1 0-39,1 0 33,1 0-33,3 0 23,2 0-1,0 0-22,3-1 6,-3 1-6,2-3 0,-2 3 0,-2-2 5,2 2 1,-4-1 0,2 1-6,9-3 22,-6 3-22,6-2 22,-7 1-22,-2 1 6,1-2-6,0 1 0,-1-1 6,4-1 16,-1 0 0,15-2-16,-11 2 0,20-1-6,-24 1 0,10 0 5,-15-1-5,0 1 6,1 0-6,-2 0 5,1-1 1,-3 0 22,3 0-22,7 1-6,-6 0 0,6 1 0,-8 0 0,3 1 11,1-2-11,2 3 5,1-3-5,2 2 0,2-2 6,0-2 0,2 2-6,1-2 0,3 2 0,-1 0 0,3 2-6,1-1 0,-1 2 6,1 0 0,-2 0 12,17 0-12,-15 0 0,11 0 0,-19 0 5,-2 0-5,-2 0 0,0 0-5,-1 0 5,12 0 0,-10 0 0,8 0 0,-13 0 0,0 0 0,-1 0 0,1 0 0,-1 0 0,-2 0 0,-1 0 0,0 0 0,-2 0 5,4 0-5,-4 0 0,7 0 0,-9 0 6,3 0-6,-6 0 0,0 0 5,-2 0-5,2 0 0,0 0-5,2 0 5,-1 0 0,1 0 0,1 0 0,0 0 0,3 0 11,5 0-11,-6 0 0,4 0 0,-8 0 0,3 0 0,-2 0-11,10 0 11,-7 2 0,8-1 0,-10 2 0,8 0 5,-9 0 1,6-1 0,-10-1-6,-2-1 0,1 0 0,-2 0 5,-2 0-5,0 0 0,0 0 0,0 2 0,2-2 6,0 3-6,-1-3 0,1 2 5,0-1 18,1-1-23,-2 2 5,0-2-5,-4 0 101,1 0-106,-1 0-12,2 0 17,-1 1 0,2-1 5,2 3 1,2-3-6,1 3 6,0-2-6,0 1 5,-1-1-5,-1 0 23,-2 0-18,-3 0 102,0 0-533,-19-1-1013,-5 0 1439,-25-6 0,22 5 0,0-4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45.25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69 282 7458,'-10'-9'107,"1"-3"-79,-1 1-28,1-4 39,1 3 6,-1 1 5,4 3 6,0 0-22,3 3 16,1 1 1,1 1-12,0 1-39,9 1 5,7 1 1,13 0 28,10 0-12,10 0 6,9 0-28,14 0-207,5 0 213,11 0 0,4 0 16,6 0-19,-48 0 0,0 0-349,49 0 360,-49-1 0,0 1 47,49-5-38,0-1-1,0-4-16,-3 3-6,-3 0 5,-3 2 0,-29 3 1,0 0-6,33-2 3,-35 3 0,-1 0-3,20 0 6,-2 1-6,-4 0 5,-2 0 1,-7 0-6,-3 0 0,-7 0 5,44-2-5,-33-6 3,-13 2 0,0-1 201,10-13-204,3-2-5,-3 2 5,-3 3 0,-8 4 0,-11 5 0,-10 3 0,-12 4 0,-7 1 415,-7 0-202,-1 0-207,2 12 22,1 6-23,4 16 23,0 7-28,1 7 23,2 7-23,0 9 16,3 8-10,-1 12-6,3 10-385,-9-42 0,-1 0 385,2 4 0,-1 0 3,2 2 0,-1 0-3,0-1 0,1 4 2,5 21 1,1 1 8,-5-20 1,1 0-10,4 17 1,-1-2 8,-5-24 1,-1-4 10,10 47 12,-4-8 22,0-5-11,-1-10 5,-2-7-28,-2-9 30,-3 5-24,-2-25 747,-3 2-769,-1-26-6,-1-2 5,0-3-5,0 0-57,0 2-4,-3 0-1,-2-1-11,-4 1-106,-2-3-168,-1-2-129,-2-3-179,-4-3 655,-2-11 0,7 7 0,2-7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47.02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14 979 5919,'-7'0'33,"0"0"1026,7 0-931,13 4-10,-4-2-17,10 4-6,-5-3 28,-2 0 39,1 0-5,-1 0-6,4 0-16,2 2 10,4-1 57,45 9-157,-20-5 5,37 5-16,-31-5-6,7-3 5,1 2 23,4-2-28,3-1 0,3 2-22,4-2 33,4 1-11,2 0 3,-19-2 0,1 0-14,32 1 0,-31-3 0,-2 0-17,22-1 62,-4 0-57,-5 0 40,-4 0-39,-7 2 38,-2-2-16,-5 2 12,22-2-40,-22 0 5,18 0 1,-24 0 33,2-3-39,1 1 6,1-4-6,-1 3 5,-1 0 1,-2 0 16,14 1-22,-18-1 17,19-1-17,-29 0 0,4 1 0,-12 0 0,-2 3 0,-1-1 0,1 1 0,-2 0 0,0 0 0,0 0 6,0 0-1,-5 0-5,0 0 23,-9-2-1,0 1-22,-1-2 0,-1 0 6,0-1-6,2 1 5,1 0 1,10-2-6,-4 1 0,7-2 0,-10 3 0,0 0 0,-4 1 5,-1-1 12,-5 2 17,0-2-29,-3 1 415,-1 1-369,-1-3 44,0 1-45,0-4-44,0-1 0,0-2 27,0-4-33,0-2 0,-3 1 0,1 0 0,-3-1-5,2 1 5,-2-7-28,1 4-12,-3-16 18,2 12-6,0-8 22,0 10-33,0-1 11,1 2 28,-2 0 0,2-1-5,-2 1-23,0-2 22,-4-7-33,3 4-17,-1-7-6,3 10 12,1-4-12,2 2 29,1-1-18,1 1 23,0-2-22,0 5 5,0-8 39,0 12 6,0-5 0,0 11 0,0-1 0,0 1 0,0-1 0,0-1 6,0 0-6,0-2 0,-2-1-6,2-1-38,-5-19 16,3 14 0,-3-13 28,2 15 0,-1 2 0,1 1-6,0 0-39,-2 4-50,-1 0-102,1 4-83,2 0-145,0 4-219,-4-1 644,-2 2 0,1 1 0,2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47.8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 1 6708,'-7'7'353,"1"-2"-347,6-5 33,0 4 129,4 0-17,7 5 11,9 0-27,8 2 5,9 1-40,6 0 57,9-2-50,6-3 10,10-3-38,4-3 16,6-1-17,4 0-33,0-4-231,-1-3 192,-8-2 16,-8 0 0,1 2-22,-23 4 12,2 2-12,-28 1 5,-5 0 215,-5 0-198,-3-1-22,1-1 0,-2-1-112,0 0-67,-1 1-437,0 0-179,-2-2 795,-9 0 0,6 0 0,-6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48.35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28 19 6703,'-11'-10'588,"2"2"-560,9 8 78,0 0 95,-4 9-38,4 9-1,-3 15 12,7 13-107,3 11-28,6 9-11,0 6 6,-1 6-17,2 2-12,-4 5 1,0 0 44,-3-22 1,-2 0 10,-1 33 14,0-36 1,-2-1 53,-2 15-17,0-10-45,0-10-33,0-10-28,0-9 5,0-2-6,0-14 19,0-2-19,0-14-907,0-2-11,0-14 913,-4-3 0,3-1 0,-4 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50.43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0 111 8069,'25'0'263,"5"0"-213,14 0 1,7 0-46,9 0 35,5 0-35,-2 0 29,0 0-34,-5 0 5,-5 0-5,-4 0 12,-5-1 4,-4 0-16,-2 0 6,-3-1 22,0 1 0,-1-2-28,1 0 28,0-2-22,3 2 10,-1 0-16,4 0 6,-3 3 0,-1-2-1,11 2 12,-14 0-11,8 0-1,-16 0 1,-2 0-6,0 0 5,-2 0 12,3 0-17,1 0 0,3 0-5,14 0 10,-11 0-5,10 0 0,-14 0 6,-3 0-6,1 0 0,-4 0 0,2 0 0,-2 0 5,2 0 23,12 0-28,-9 0 6,21-1-6,-20-1 0,8-1 0,-12 0 0,0 0 0,-3 0 6,-1 0-6,0 1 0,-2-1 0,0 3 5,-2-3-5,0 3 0,-3-3 0,0 3 0,-4-1 0,-1 1 0,-4 0 6,0 0-6,-2 0-6,2 0 1,2 0 5,3 0 0,3 0 0,3 0 5,5 0 1,-3 0 22,-1 0-23,-6 0 18,-6 0-18,1 0 1,-5 0-12,4 0 6,0 0 0,3 0 0,0 0 0,0 0 0,-1-2 6,0 2 0,-3-1 174,-1-1-444,-2-2-190,0 0-201,-12-6-1087,-4 3 1742,-14-5 0,14 7 0,1-1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55.6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137 120 5879,'5'0'437,"0"0"868,-5 0-1305,-8 0 0,5 0 0,-5 0 5,5 0 46,3 0-51,-7-1-17,2-1 11,-8-1 6,-3 0 6,-3 0 33,0 0 0,2 1 6,5 1 0,2 1-23,6-2 762,1 2-767,15-3-11,4 3 39,12-2 5,2 2-16,2 0-12,-1 0 17,2 0-16,-3 0-23,0 0 28,-3-2-23,1-3 23,-3-1-11,1-3 5,-2 1-22,-1-1 0,3 1-5,-2 0 5,3 3 0,9 1 0,-6 2 0,7 0 0,-10 1 28,7-1-28,-4 0 0,5-1 0,-10 1 0,0-1 0,1 2 0,1-1 0,2-1 0,18 3 0,-7-1 5,13 1-5,-12 0 0,-5 0 0,1 0 0,-4 0 24,0 0-24,-2 0 22,3 0-22,0 0 0,2 0-6,23 0 1,-10 0-1,41 1 6,-31 2 0,17 2 6,-24 0-6,-2-2 0,-1-2 0,-1-1 5,-2 0-5,1 0 0,-2 0-5,22 1 5,-19 1 0,17 1 0,-25 0 22,2 0-22,-4 0 0,1-1 0,0-1 6,-2-1 16,4 0-16,12 0 11,-13 0-1,7 0-16,-18 0 0,-4 0 0,1 0 6,-4 0 16,0 0-22,-3 0 6,-2 0-6,-3 0 34,-2 0-1,-2 0-33,-3 0 6,-2 0-825,-2 0 2,-13-8 817,-4-5 0,1 2 0,1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56.5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16 6787,'9'-8'308,"-1"1"-308,-8 7 67,0 0 17,6 4 33,0 2-33,9 7 28,2 1-17,5 4 12,7 2-34,3 4-40,6 1 74,32 20-107,-29-20 5,19 12-5,-40-24 6,-4-4 16,-5-2-22,-4 0 0,-2-3 0,0 2 0,0 0 6,4 3 55,2 6 12,14 18-73,-2-5 6,5 10-1,-8-15-5,-6-4 23,-4-7 5,-3-4 11,-4-4 28,-1-2 549,0-1-577,-11-1-16,0 0-23,-9 3 0,3 1 0,-4 6-6,-1 3 1,-16 19 5,4-4 0,-11 15 0,9-11 16,0 2-4,1-1-12,2-3 23,3-2-23,5-6 5,4-4 1,6-7-6,6-4 6,2-4 10,3-2-2200,1 1 2184,13-6 0,-11 4 0,11-4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1:01.18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13 7856,'31'6'241,"3"-1"-185,7-1 17,3-1-29,5-1-21,-1-1-1,2-1 1,-6 0 16,-3 0-39,-5 0 39,-7 0-39,-4 0 22,-6 0-22,-5 0 0,-4 0 0,-6 0 0,0 0 0,-4 0 0,5 0 0,-3 0 23,5 0-23,-2 0-101,3 0-95,1 0-90,1 0-61,-1 0-89,-1-2 436,-2-11 0,-3 7 0,-1-6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1:02.38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38 55 6557,'-1'-12'655,"-1"3"-492,2 9-63,-8-11-5,5 7-5,-5-9-12,5 10-50,3 2-16,-3-1-12,-1 9 5,2 10-5,-1 12 23,3 16 21,0 10 52,0 12-18,0 12-434,0 9 361,3 8 1,4 4 16,2-2-16,3-6 11,-2-6 16,0-12 23,-1-10-17,-1-11 1,-1-11-18,-2-10-5,0-5-12,-3-13 1,0-3 434,-1-10-238,-1-1-202,2-11-6,-2 0-10,0-10 10,0 1-33,0 2 39,-2-2-6,1 3 6,-1 2 0,-1 1 0,2 3-5,0 1-18,1-2 18,0-1-12,0-4 11,0 0-16,1-1 16,4 0-50,4-1 17,4 2-11,3-1 10,3 1 35,1-1-29,4-1 12,3 1-40,4-1 1,24-6 44,-9 8-6,38-2 18,-31 13 5,11 3 0,-22 4-6,-6 7 6,-4 3 6,-4 6 16,-3 3-22,-4 1 34,-4 1 100,-4 11 1,-7-7-29,-2 11-16,-7-8-29,-8 5-5,-8 1 0,-12 2 11,-8 0 23,-6-2 39,-7 0-33,-6-2 27,-4-1 11,-28 8-72,24-13-28,-12 4-1,36-17-33,11-5 0,7-4-22,11-3-185,6-2-987,4-9 130,12-7 1064,4-11 0,-2 10 0,0 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06T15:02:53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  <inkml:trace contextRef="#ctx0" brushRef="#br0" timeOffset="168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02.6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19 7397,'0'-10'207,"0"2"-213,0 8 23,4 15 45,5 6-29,7 20-5,4 6-5,1 6 10,1 4-16,-2 3 6,-2 0-18,-2-1 23,-4-3-22,-1-7 16,-2 5-16,-3-23-6,1 6 5,-6-22 1,2 0 0,-1-2-6,2-1 0,-1 4 0,1 0 0,-1-1 0,0 0 0,1-6 0,-1 0 5,-1-5 79,1-2-84,-2-14 0,0-1 0,-1-14 0,0 3 0,0-4-22,2-1 22,2 1-28,7 1 22,3 1-11,3 3-11,1 1 28,1 4 0,2 2-11,22-11 11,-14 11 0,18-9-11,-20 14-6,2 1 17,-1 4-5,2 3 5,-2 2-6,2 1 6,-3 0-6,2 0 6,-2 3 0,-2 0 0,-2 5 0,-5-2 0,-2 1 0,-4 0 6,-2-1-6,-1 0 0,-5-1 0,-1-2-17,-3-1 17,0 7 17,0 1-11,0 11 10,-5 1-10,-2 5 22,-7 3 6,-1-2-1,-2-3 12,1-3-17,1-4 39,-3 0-50,3-5-11,-3-1 22,6-4-23,-3-2 1,1 1-1,-4 2-5,-1 1 23,-2 2-18,1-3 46,-7 5-29,8-6 1,-2 1-18,9-4-5,5-2 6,-1 0-1,3 1 1,-3 1 22,-1 1-6,-1 1 18,0 0-24,-1 0 68,1 0-84,4-4-22,2 0-1148,4-3 604,0-14 566,6-4 0,-5 0 0,5 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2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328 0 3712,'0'0'1682,"-4"11"-1630,-11 35-18,14-44-7,0 1-1,1-1 1,-1 1 0,0-1 0,1 1 0,-1-1 0,1 0 0,0 1 0,0-1 0,0 1 0,1 3 0,0 3 1802,-1-9-1749,0 0 0,0 0 0,0 0 0,5 2 1842,-5-1-1842,0-1 0,0 0 0,0 0 0,0 0 0,0 1 0,0-1 0,0 0 0,0 0 1,0 0-1,1 1 0,-1-1 0,0 0 0,0 0 0,0 1 0,-1-1 0,1 0 0,0 0 0,0 0 0,0 1 0,0 21 9,-2-1 0,0 0 0,-2 1 0,0-1 0,-13 36 0,-44 160-37,15-48-31,-110 440 66,148-563-199,3 1 0,-1 54 0,6-100 66,0 0-1,0 0 1,0 0 0,0 0 0,0 0 0,0 0 0,0-1 0,1 1 0,-1 0 0,0 0-1,0 0 1,1 0 0,-1 0 0,1 1 0,0-2 18,-1 0 0,0 0 0,0 0 0,1 0 0,-1 0 0,0 0 0,1 0-1,-1 0 1,0 0 0,0 0 0,1 0 0,-1 0 0,0 0 0,0 0 0,1 0 0,-1 0 0,0 0 0,0 0 0,1 0 0,-1-1 0,0 1 0,0 0 0,1 0 0,-1 0-1,0 0 1,0-1 0,0 1 0,0 0 0,1 0 0,-1-1 0,0 1 0,0 0 0,4-5-192,-1 0 0,1-1 0,-1 1 1,3-10-1,63-190-2280,-67 199 2394,32-105-2388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3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 1616,'0'0'3418,"0"-3"-2918,0 1-242,2-17 3400,12 44-3364,-1 1 1,13 32-1,15 58-28,-36-101-243,119 347 77,-119-347-157,1 0 0,1 0 0,0 0 0,1-1 0,1 0 0,0 0 0,19 20 0,-26-31-316,2 1 436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3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99 3880,'0'0'3302,"21"-6"-2763,138-34 209,-83 20-412,-51 12-305,0 1 0,1 1 1,0 1-1,44-2 0,-63 7-62,4 0-3125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4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55 2960,'0'0'5117,"-3"0"-5033,-6-1 409,20 0-97,26-3 271,288-37 495,-146 34-2419,-178 7 1165,-1 0-1,0 0 1,1 0 0,-1 0 0,1 0-1,-1 0 1,1 1 0,-1-1 0,0 0 0,1 0-1,-1 0 1,0 1 0,1-1 0,-1 0-1,0 1 1,1-1 0,-1 0 0,0 1 0,0-1-1,0 0 1,1 1 0,-1-1 0,0 1-1,0-1 1,0 0 0,0 1 0,1-1 0,-1 1-1,0-1 1,0 0 0,0 1 0,0-1-1,0 1 1,0-1 0,0 1 0,0-1 0,0 0-1,-1 1 1,1-1 0,0 1 0,0-1-1,0 0 1,0 1 0,-1-1 0,1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4.6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0 5841,'0'0'4220,"-3"10"-4115,0 2-40,0 1 0,0-1 0,1 1 0,1-1 1,0 22-1,6 15 198,1 0 0,23 80 0,-25-116-350,1 1 0,0-1 0,1 0 1,1 0-1,0-1 0,13 18 0,-19-29-55,0 1 1,0-1-1,0 0 0,0 1 1,0-1-1,0 0 0,0 0 1,1 0-1,-1 0 0,0 0 1,1 0-1,-1 0 0,0 0 0,1 0 1,-1-1-1,1 1 0,-1-1 1,1 1-1,0-1 0,-1 0 1,1 1-1,0-1 0,-1 0 1,1 0-1,-1 0 0,1 0 1,0 0-1,-1-1 0,1 1 1,0 0-1,-1-1 0,1 1 1,2-2-1,8-13-3977,-12 15 3957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5.0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6497,'0'0'2846,"0"27"-2625,-1 13-122,3 126 403,4-87-123,23 103 0,-26-165-371,26 113-268,-29-128 212,0 0 0,1 0-1,-1 0 1,1 0 0,0 0-1,0 0 1,-1 0-1,1-1 1,1 1 0,-1 0-1,0-1 1,0 1 0,0-1-1,3 2 1,-3-1-528,0-31-1239,-3-63-156,-8 19 19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5.3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0 144 440,'0'0'6684,"4"-15"-6108,1-7-314,9-22 1,-13 41-225,1 1 0,-1-1 1,0 0-1,1 1 0,0-1 0,0 1 1,0 0-1,0 0 0,0-1 0,0 1 1,1 0-1,-1 1 0,0-1 0,1 0 0,0 1 1,-1 0-1,6-3 0,0 1 77,-2-1-54,1 1 0,-1 1 1,1-1-1,0 1 0,0 0 1,0 1-1,0 0 0,13-1 0,-19 2-63,0 0-1,-1 1 0,1-1 0,-1 0 1,1 0-1,0 1 0,-1-1 0,1 0 1,-1 1-1,1-1 0,-1 0 1,1 1-1,-1-1 0,1 1 0,-1-1 1,1 1-1,-1-1 0,0 1 0,1-1 1,-1 1-1,0-1 0,0 1 0,1 0 1,-1-1-1,0 1 0,0-1 0,0 1 1,0 0-1,1-1 0,-1 1 1,0 0-1,0 1 0,-1 28 48,1-18-83,0-11 30,0 12-66,0 0 0,0 0-1,-2-1 1,1 1 0,-8 24-1,5-25 14,1-6 8,1 0-1,0-1 1,1 1 0,-1 1-1,1-1 1,0 0 0,0 7-1,2-12 44,-1-1 0,0 0 0,0 0 0,0 0 0,0 0 0,1 1 0,-1-1 0,0 0 0,0 0 0,1 0-1,-1 0 1,0 0 0,0 0 0,0 0 0,1 0 0,-1 0 0,0 0 0,0 0 0,1 0 0,-1 0 0,0 0 0,0 0 0,1 0-1,-1 0 1,0 0 0,0 0 0,1 0 0,2 0-17,70-1 32,104 3 57,-170-2-63,0 1 0,0 0 0,0 0 1,0 1-1,-1 0 0,1 0 0,0 1 0,10 6 1,-13-7-5,-1 0 0,0 0 1,0 0-1,0 1 1,0 0-1,0-1 0,-1 1 1,1 0-1,-1 0 0,1 0 1,-1 0-1,0 1 1,-1-1-1,1 1 0,0-1 1,-1 1-1,0 0 1,1 4-1,0 3 69,-1 0-1,0 0 1,-1 0 0,0-1 0,0 1-1,-2 0 1,1 0 0,-1 0 0,-5 15-1,-1-13 76,1 0-1,-2 0 0,0-1 0,-11 12 1,4-4 42,-4 4 120,-2 0 0,-37 33 0,45-46-248,0-1 1,0 0-1,-1 0 0,0-2 0,0 0 0,-23 8 0,29-13-76,1-1 0,-1 0 0,0 0 0,1-1 1,-16 0-1,23-1-7,-1 0 0,1-1 1,-1 1-1,1 0 1,-1-1-1,1 1 1,0-1-1,-1 1 0,1-1 1,0 1-1,-1-1 1,1 0-1,0 0 0,0 0 1,0 0-1,0 0 1,0 0-1,0 0 1,0 0-1,0 0 0,0 0 1,0-1-1,1 1 1,-1 0-1,0 0 0,1-1 1,-1 1-1,1-1 1,-1-1-1,-1-6-481,0 0 0,1 0 0,-1-16 0,1 18-49,0-37-4229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6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95 5209,'0'0'5674,"30"1"-4980,-3 1-558,178 4 518,-138-9-260,96-16-1,-65 5-164,439-29 93,-310 28-305,21 10 27,-195 5-31,-52-2 17,-1 0-19,6 1-952,-14 12-2914,-7 5-1393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6.7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 4849,'0'0'3679,"9"0"-3115,115 2 1038,98 0-735,-200-4-844,40-10 1,-16 3-386,-40 7 294,-2 1-880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7.0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 5945,'0'0'4257,"203"0"-4009,-140-9-120,-7 0-128,-5 5-152,5-5-584,-10 4-921,-12 1-2712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28.7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1 277 7128,'11'-23'28,"3"0"-5,5-1-18,5-1-5,-2-3 0,5 2 0,-2 2 0,-2 1-5,-1 3-12,-4 1-22,-2 5 22,-5 2 11,-1 6 6,-5 0 0,0 4 34,-3 1 55,-1 8 18,1 5-51,0 14-34,1 10 1,2 8-18,-1 6 1,2 3-6,0-2 5,1 0-5,-1-7 0,1-3 6,0-6-6,0-7 5,-2-3-5,0-12 0,-3-2-33,-1-9-1098,-1-1 778,5 2 353,-2 0 0,1 1 0,-2-2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7.6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89 3304,'0'0'4964,"6"-1"-4019,20-4-118,0 2 0,53 0 0,-7 0-416,-11-4-232,92-25 1,16-3-659,-158 35-725,-11 1 1065,0-1 1,0 0 0,-1 1 0,1-1 0,0 1-1,0-1 1,0 0 0,0 1 0,0-1 0,0 0-1,0 1 1,-1-1 0,1 1 0,0-1 0,0 0-1,-4 3-1242,-11 10-2343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8.0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165 1 4480,'0'0'3962,"-4"26"-3724,-31 170 265,-22 42 64,0 3-708,56-237 53,1 0 1,-1 0 0,-1-1-1,1 1 1,0 0 0,-3 4-1,3-19-1899,1-18-243,0-6-1590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8.3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0 368,'0'0'7149,"13"26"-6277,44 86-78,-42-81-251,21 63 1,-26-65-343,-1-1 1,128 344 662,-121-331-1990,-23-50-1968,-8-8 730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8.7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0 145 5249,'0'0'4209,"164"-54"-3729,-130 54-16,6 0-240,-12 0-120,6 0-104,0 0-104,11-32-656,-11 1-913,-11 4-3856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9.3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47 2880,'0'0'4584,"0"0"-4533,0 0 0,0 1 0,0-1 0,0 0 0,1 0 0,-1 0 0,0 0 0,0 0 0,0 0 0,1 0 0,-1 0 0,0 0 0,0 0 0,0 0 0,1 0 1,-1 0-1,0 0 0,0-1 0,0 1 0,1 0 0,-1 0 0,0 0 0,0 0 0,0 0 0,0 0 0,0 0 0,1 0 0,-1-1 0,0 1 0,0 0 0,0-42-560,0 40 602,4 2-341,-3 0 65,0 1 0,0-1-1,0 0 1,0-1 0,0 1 0,0 0 0,0 0 0,0 0-1,-1 0 1,1-1 0,0 1 0,1-1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9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 1688,'0'0'8593,"13"0"-8364,347 0 1238,-283-1-1395,142-20 1,-200 17-269,0 2-1,38-1 1,-53 2-412,-8 0-781,-8-2-1094,-5 3-3082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20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3184,'0'0'5076,"0"9"-4654,0 13-206,6 269 1299,-1-226-1433,2 0-1,25 97 1,-30-153-131,3 11-36,-4-19 59,-1-1 0,0 1 0,0-1 0,0 1 0,1-1 0,-1 1 0,0-1 0,0 1 0,1-1 0,-1 1 0,0-1 0,1 1 0,-1-1 0,1 0 0,-1 1 0,1-1 0,-1 0 0,1 1 0,-1-1 0,1 0 0,-1 0 0,1 1 0,-1-1 0,2 0 0,-2 0-1,0 0 1,0 0-1,1 0 0,-1 0 1,0 0-1,0 0 1,1 0-1,-1 0 0,0 0 1,0-1-1,1 1 1,-1 0-1,0 0 0,0 0 1,0 0-1,1-1 1,-1 1-1,0 0 0,0 0 1,0 0-1,0-1 1,1 1-1,-1 0 1,0 0-1,0-1 0,0 1 1,0 0-1,0 0 1,0-1-1,0 1 0,0 0 1,0 0-1,0-1 1,1-14-341,-2 5 108,1-117-2971,0 60-852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20.6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 4849,'0'0'5253,"29"-9"-5133,92-20-108,-119 29-16,0-1 0,1 1 0,-1 0 1,0-1-1,1 1 0,-1 0 0,0 1 0,1-1 0,-1 0 1,0 1-1,1-1 0,-1 1 0,0 0 0,0-1 0,0 1 1,1 0-1,-1 1 0,0-1 0,3 2 0,-4-1-13,1 0-1,-1 0 1,0 0-1,1 0 1,-1 1-1,0-1 1,0 0-1,0 0 1,-1 1-1,1-1 1,0 3-1,0-1-26,0 5-53,0 0-1,0 0 1,0 1-1,-2 10 1,1 0-41,-1-14 103,1 1-1,-1 0 1,0 0-1,0-1 0,-1 1 1,0-1-1,0 1 1,-3 6-1,-2 1 9,-1-1 0,-12 17 0,-35 39-294,52-61 7,4-10 303,-1 1-1,0-1 1,1 1-1,0-1 1,-1 1-1,1-1 1,0 1-1,0-1 1,-1 1-1,1 0 1,0 0-1,1-1 1,-1 1-1,0 0 1,0 0-1,0 0 1,1 0-1,-1 0 1,2-1-1,3-2 2,5-4 37,0 1 0,1 0 0,0 0-1,0 1 1,1 1 0,0 0 0,24-6-1,-13 6 30,1 1-1,-1 1 1,38 0-1,-56 3-51,1 0 0,-1 0 0,1 1-1,-1-1 1,1 2 0,-1-1 0,1 1-1,-1 0 1,0 0 0,0 1 0,0-1-1,0 1 1,-1 1 0,1-1 0,-1 1-1,0 0 1,0 0 0,0 1 0,0-1-1,-1 1 1,6 8 0,-8-8-3,1-1 0,-1 1 0,0 1 0,0-1 0,0 0 0,-1 0 0,0 1 0,0-1-1,0 1 1,-1 5 0,1 6 78,-5 33-1,3-44-21,-1 0 1,0 1 0,0-1-1,0 0 1,-1 0 0,0 0-1,0-1 1,0 1-1,-1-1 1,0 1 0,0-1-1,0 0 1,-10 8 0,2-3 23,0 0 0,0-1-1,-1-1 1,-27 14 0,25-16-53,0-1-1,0-1 1,0 0 0,0-1-1,-1 0 1,1-1-1,-1-1 1,-19-1-1,30 0-75,0 0 0,0 0-1,0-1 1,0 0 0,0 0 0,0 0-1,0 0 1,1-1 0,-1 0-1,0 0 1,1 0 0,-1-1 0,1 0-1,0 1 1,0-1 0,0-1-1,0 1 1,0-1 0,1 1 0,0-1-1,0 0 1,0 0 0,0 0-1,0-1 1,-3-8 0,2 4-430,0-1-1,-2-11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06T15:02:53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  <inkml:trace contextRef="#ctx0" brushRef="#br0" timeOffset="168">0 1 24575,'0'0'0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14.6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90 1 8094,'-10'8'-1170,"0"-3"438,6 4 1649,-9-8 6,4 13-86,-6-13-253,7 6-318,-6-7-16,12 0 1,-3 0-128,10 0 1,4 0 28,6 0 0,0 0-157,0 0 1,1 0-120,-1 0 0,2 0 112,3 0 0,-3-1-336,3-5 1,2 5 153,-2-4 1,1 1-82,-6-1 1,0 4-72,0-5 0,-5 5-125,1 1 1,-6-5-656,5 0 1126,-7 0 0,4 5 0,-7 0 0</inkml:trace>
  <inkml:trace contextRef="#ctx0" brushRef="#br0" timeOffset="188">90 168 8092,'-7'8'-92,"5"6"1,-9-11 195,6 7 0,-6-5 768,6 6-160,0-8-251,5 4 0,2-6-228,3 4 0,3-3-65,8 3 0,1-3-17,3-2 0,2-5-200,3 0 0,2 0-469,-7 5 1,6-5 337,-6 0 1,0-1-648,-4 6 0,-1-1 28,0-4 799,-7 3 0,6-11 0,-6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29.1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27 234 5958,'-15'0'386,"3"0"-268,12 0 223,0 0-201,24-11 23,-4 7-23,26-12 5,-7 7-16,10-6-11,6-7-57,7-2-16,1-3-6,-3 3-33,-2 4-6,-12 3 5,-7 7-5,-10 3 0,-10 6 34,-7-1 33,-7 2-235,-4 0-380,-1-7 548,-3 2 0,2-3 0,-2 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12.8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335 92 8063,'-2'8'603,"-3"-3"-251,3-3 114,-11-2-266,11-7 154,-5-1-244,0-7 0,4 1 65,-7 4 0,5-2-12,-5 7 0,5-5-93,-6 5 0,1-5 4,-5 5 1,0 0-64,0 5 0,-1 0 47,1 0 0,-5 0-154,0 0 1,-2 1-1,1 4 0,5 4-39,-5 6 1,9-5 119,2 0 0,5 2-78,-5 8 0,7-3 11,-2 3 1,3-3 40,2-1 1,7 4 24,3 0 1,5 0-1,5-4 1,-1-1 3,6 0 1,-1 0 13,1 0 0,4-1 3,-4-4 1,-1 4 11,1-4 1,-6 3-25,1 2 0,-3 1 141,-2-1-130,-6 0 0,-2 5 224,-7 1 0,-2-1-59,-3-5 0,-5 5 81,-11 1 1,4 1-27,-3-2 1,-2-3-91,2 3 1,-7-8-208,2-2 0,3-2 123,1 3 0,-1-5-442,2-6 0,0 0 188,5 0 0,4-1-199,1-4 0,7-4-810,-2-6 1213,3 0 0,2 0 0,0-1 0</inkml:trace>
  <inkml:trace contextRef="#ctx0" brushRef="#br0" timeOffset="1157">578 305 8573,'0'8'358,"0"-1"-262,0 0 0,0-4 28,0 7 1,0 0-86,0 5 1,0 1 71,0-1 1,0 5-200,0 0 0,0 2 64,0-1 1,0-4-101,0 3 1,0-3-158,0-2-544,0 0 171,7 0 1,-4-6 653,7-4 0,-7-10 0,4-4 0</inkml:trace>
  <inkml:trace contextRef="#ctx0" brushRef="#br0" timeOffset="1328">578 137 8109,'8'2'-1508,"-3"3"2952,-3-3-1027,-2 5 0,0-6 155,0 4-844,0-3 264,7 5 0,-4-7-568,7 0 0,-5 0 125,6 0 451,-8 0 0,10 7 0,-4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18.0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274 517 8220,'9'0'-671,"4"0"0,-11-1 1366,3-4-653,-4 3 298,-1-12-203,0 6 1,0-2-27,0 0 0,0 5-95,0-5 1,-5 4 168,0-4-113,0 7 0,4-9 102,-4 7-74,3-7 1,-10 9-133,7-7 0,-5 5 113,5-6 1,-2 8-133,2-2 1,-2 2 24,-3-2-38,-4 3 1,6-5 54,-7 7-15,0 0 0,-1 7 61,1 3 1,-2 5-27,-3 6 0,7-3 44,-8 7 0,13 1 38,-7 4 1,4 7 13,1 4 0,-1-4-62,5-1 0,1-4 13,5-2 0,0-1-127,0-4 1,7-3 72,3-7 1,5-5-170,6 1 0,-3-8 55,8 2 1,-6-10-45,5-5 1,-6-9-30,1-1 0,2-7-145,-2 2 1,1-4 185,-6-2 1,-2 1 24,-2 0 1,0-1 194,-6 1 0,6 4-45,-6 1 182,0 7 0,-5-4 64,0 6 53,0 8-209,-7 1 0,5 9 66,-3 3 0,-2 3-44,2 8 0,0-1 140,5 0 1,0 2-127,0 3 1,0-1-45,0 6 1,2-5-118,3 6 1,-2-6 111,8 5 0,-3-6-176,2 1 1,4-3 159,-4-2-144,3 0 1,3-1 39,-1-4 1,-5-3-328,0-7 62,0 0-161,5 0 97,-6-7 0,-2-1-126,-7-8-468,0 8 377,0-5 556,0 11 0,0-5 0,0 7 0</inkml:trace>
  <inkml:trace contextRef="#ctx0" brushRef="#br0" timeOffset="391">593 654 7466,'0'-10'-1716,"0"0"1716,0 7 0,0-6 1566,0 4-523,0 3-358,0-11-334,0 11-28,0-5-165,0 7 1,0 7-163,0 3 0,0 4 119,0 1 0,5 0-70,1 0 1,-1 1-233,-5-1 0,0 0 108,0 0 1,5 0-348,0 1 0,0-6 199,-5 0 0,0-5-332,0 5 0,2-6 5,3 1 554,-4-4 0,6-7 0,-7-3 0</inkml:trace>
  <inkml:trace contextRef="#ctx0" brushRef="#br0" timeOffset="547">593 396 7615,'-8'0'733,"1"0"-670,7 0-461,0 0 398,7 0 0,1-7 0,8-1 0</inkml:trace>
  <inkml:trace contextRef="#ctx0" brushRef="#br0" timeOffset="1006">898 31 6852,'-9'0'1841,"2"-2"-1462,7-3 1,2 3-141,3-3 0,0 4-28,10 1 0,-1 0-55,11 0 0,1 0-111,4 0 1,5 0-150,1 0 1,1 0 103,-1 0 1,-3 0-373,8 0 0,-7 0 159,1 0 1,-9 0-288,-6 0 1,-3 0-230,-2 0 319,0 0 0,-6-2 410,-4-3 0,-4 3 0,-1-5 0</inkml:trace>
  <inkml:trace contextRef="#ctx0" brushRef="#br0" timeOffset="1558">1141 259 7989,'0'-9'5,"-7"3"1,5 4 371,-3-3 32,4 3-170,1-5 1,0 9-133,0 3 0,0 4 126,0 6 0,0 2-216,0 3 0,0 4 12,0 6 0,0 6-107,0-1 1,0 7 64,0-1 1,0 1-140,0-1 0,0-4-8,0-7 0,1-4 135,4-1 1,-3-6-151,3 1 132,-3-10-390,-2-3 287,0-21 1,0 2-58,0-13 1,5 5 187,0-6 1,2 8-1,-2-2 0,-4 1 86,5-1 1,2 3-87,2-3 1,-1 3 185,1 1-150,0 1 0,5 2 26,0 3 0,0 3-26,1 7 0,-1 0 4,0 0 1,0 0 15,0 0 0,-1 7-27,-4 3 0,-3 5 129,-7 5 0,0-1-121,0 6 1,0-5 138,0 6 0,-7-6-117,-3 5 0,-9-1 69,-1 1 0,0 2-90,5-6 0,-6 4 8,1-5 0,-2 1-59,2-6 1,3-5-168,-3 0 0,8-7-627,2 2 595,0-3 1,1-9-260,4-3 0,3 0-1,2-5 487,7 3 0,2-10 0,6 7 0</inkml:trace>
  <inkml:trace contextRef="#ctx0" brushRef="#br0" timeOffset="1774">1536 609 7989,'0'15'-305,"0"0"1,2-5 793,3 0 0,-3-5-64,3 6 1,-4-1-274,-1 5 1,5-5-17,1 0 0,-1 0-130,-5 5 0,0 1-29,0-1 1,5-5-575,0 0-562,0 0 613,-5 6-411,0-8 957,0-1 0,0-7 0,0 0 0</inkml:trace>
  <inkml:trace contextRef="#ctx0" brushRef="#br0" timeOffset="1941">1582 381 7989,'-5'-11'1593,"0"1"-1144,0 7 1,5-6 560,0 4-687,0 4-147,0-6 0,6 9-483,4 3 1,-1-4 293,1 4 1,0 2-1806,5-2 1818,-6 0 0,11 2 0,-3 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23.44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61 46 8022,'-15'0'0,"5"0"35,-1 0 45,8 0 1,-9-2 657,7-3-158,0 4-303,5-6-48,0 7 0,7 0-150,3 0 0,5 0-15,5 0 0,-1 0-154,6 0 0,-4 0 105,4 0 1,-1-5-50,1 0 1,2 0-392,-7 5 0,6 0 208,-6 0 1,0-5-308,-5-1 0,-5 1 6,1 5 518,-8 0 0,11 7 0,-6 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23.98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55 183 8070,'-9'0'11,"-4"0"0,6 2 328,-3 3 55,3-4 1,5 6 239,-3-7-267,4 0-177,7 7 0,4-5-58,11 3 0,-3-4-33,3-1 0,-3 0-212,7 0 0,-1 0-223,1 0 0,4 0 200,-3 0 1,-3 0-310,3 0 1,-8-5 184,2 0 0,-3-2-761,-1 2 339,-1 4 19,-7-13 663,6 13 0,-13-13 0,6 6 0</inkml:trace>
  <inkml:trace contextRef="#ctx0" brushRef="#br0" timeOffset="197">237 46 8070,'-7'-15'-28,"1"5"233,-5 0 1023,5 6-289,-1-3-809,5 7 0,-5 2-44,7 3 1,2 4-91,3 6 0,-1 0-31,6 0 1,-7 6 148,2-1 1,2 5-452,-2-5 0,5 6 163,-5-6 1,5 5-484,-5-4 0,2 1 295,-2-2 0,-3-3-687,3 3 1049,3-3 0,-6-2 0,5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22.7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274 107 7745,'0'-9'362,"0"1"-111,0 3-378,-6 3 180,4-12 0,-5 11-85,7-7 1,0 5 216,0-5-76,0 6-29,-7-9 1,4 9 2,-7-6 0,5 7 102,-5-2-60,-1 3 0,-4 2-31,0 0 1,0 2-5,0 3 1,-6 3-135,1 8 0,0 0 126,5 5 1,-1-3-128,1 8 1,5-1 81,0 5 1,1-3-7,-1 4 0,4-4-61,6 8 1,0-8 63,0-1 1,1-3-43,4 3 0,4-4 36,6-7 1,2-2-88,3-2 1,-1-5 78,6-6 0,-1 0-204,1 0 1,2 0-92,-7 0 1,6-6-100,-6-5 1,5-7-13,-4-2 1,-1-1-183,-5 6 1,0 0 567,1 0 0,5-7 0,3-2 0</inkml:trace>
  <inkml:trace contextRef="#ctx0" brushRef="#br0" timeOffset="253">502 259 8708,'-8'0'795,"1"0"1,7 1-624,0 4 1,0-1-117,0 6 1,0-5 112,0 5 1,2 0-167,3 5 1,-3 1-225,3-1 1,-4 0 135,-1 0 0,0 6-383,0-1 0,5-5 41,1-5-1123,-1 0 848,-5 5 702,0-6 0,0-2 0,0-7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26.3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47 46 7999,'-11'5'-152,"1"1"0,5-1 185,-5-5 613,7 0-203,-4 0-250,7 0 0,2 0-41,3 0 1,3 0 14,7 0 0,7 0-193,4 0 0,2 0 78,3 0 0,-1 0-222,1 0 0,-1 0 73,0 0 0,-1 0-73,-3 0 0,1-5-152,-7-1 0,5 0-161,-5 1 0,-4 1 483,-6-6 0,0 0 0,5-5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26.9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198 183 7999,'0'8'-979,"0"-1"1152,0 0-116,0-5 0,2 4 170,3-6 0,-2 0-83,7 0 0,-5-1-229,6-4 1,-6-4 78,5-6 0,-7 0 34,2 0 1,2-1 27,-2 1 1,0 0 7,-5 0 1,0 0-74,0-1 1,-2 1 40,-3 0 0,-1 5-90,-5 0 0,-2 6 90,3-1 1,-4 3-88,-1 2 1,0 0 50,0 0 0,-1 7-10,1 3 0,-2 9 37,-3 1 0,3 7-2,-3-1 1,3 2 120,2 3 0,5 4-77,0 1 1,6 1 108,-1-2 1,3-3-72,2 4 1,7-9-45,3-2 0,5-8 24,6-2 0,-4-1-224,3-9 0,2 0 26,-2-5 0,0-7-116,-4-3 1,-1-3-10,0-3 1,0-4 117,0 0 0,-4-7-144,-1 2 0,-7 1 73,2-1 0,2 4 219,-2-4 1,0 6-56,-5-1 1,0 3 192,0 2 0,0 5 46,0 0 340,-7 6-288,6-2 1,-6 12-116,7 4 1,-5 6 170,0 4 1,0-1-30,5 6 0,0-5-158,0 5 1,1 1 46,4 4 0,-1-4-287,6-1 1,-5-6-145,5 1 0,0-3-622,6-2 609,-1 0 0,0-6-486,0-4 752,0-4 0,1-7 0,-1-3 0</inkml:trace>
  <inkml:trace contextRef="#ctx0" brushRef="#br0" timeOffset="208">533 289 7999,'0'16'437,"0"-1"1,0-5-146,0 0 1,0-5-38,0 5 0,0 0-79,0 6 1,0 1 49,0 3 1,5-3-264,0 3 1,0 2-149,-5-2 0,5 0-156,0-4 0,0-1-295,-5 0-715,0 0 1351,7-6 0,-6-2 0,6-7 0</inkml:trace>
  <inkml:trace contextRef="#ctx0" brushRef="#br0" timeOffset="354">517 92 7999,'-8'-9'1586,"1"3"-1525,7 6 1,2 0-869,3 0 807,-3 0 0,18-7 0,-3-2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30.4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214 31 8107,'-2'-10'-637,"-3"0"1167,3 7-76,-5-4 343,1 7-670,4 0 0,-5 7 63,7 3 0,0 5-28,0 5 0,0 6 23,0 9 1,0-1-117,0 6 0,0 1 49,0 4 0,5 6-14,0 0 0,0 1-62,-5-1 1,0-9-128,0 4 1,5-12-94,1-4 0,-1-5 5,-5-4-290,0-11 279,0 3 0,0-19-51,0-5 1,0-4 1,0-5 0,0 1 113,0-6 0,0 0 56,0-6 0,0 6 6,0 0 1,0 4 195,0-4 1,5 6-7,0-1 92,7-4 1,-9 7-51,7-3 1,0 5-25,5 5 1,1-2-108,-1 7 0,2 0-13,3 5 1,-1 2 6,6 3 1,-6 3-18,1 7 1,-3 6-85,-2-1 1,-2 5 81,-2-5 0,0 8 23,-6-3 1,1 2-31,-6-2 1,-6 4 131,1-4 0,-6 4-95,0 1 0,-2-4 10,-2-1 0,-2-5-58,-3 6 0,3-9-117,-4-2 1,3-2-10,-2-8 0,3 6 59,-4-6-348,4 0 0,4-12 144,3-3 0,1-4-398,4-1 0,4 0 669,-4 0 0,10-1 0,3 1 0</inkml:trace>
  <inkml:trace contextRef="#ctx0" brushRef="#br0" timeOffset="336">31 457 8107,'-8'0'39,"1"-2"493,7-3 422,-7 4-1367,5-6 291,-4 7-1022,6 0 1144,0 0 0,0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32.0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31 31 8079,'-8'0'148,"1"0"40,0 0-456,5 0 195,-4 0-1023,6 0 1096,0-7 0,0-2 0,0-6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32.7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31 1 8098,'-1'8'-874,"-4"-3"675,3 4 0,-7-6 718,4 7-38,4-6-251,-6 2 25,7-6-738,0 0-262,7 0 745,-6 0 0,13-13 0,-6-4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04.7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24 212 6070,'-7'-5'381,"1"1"-325,6 4 112,-3-16-45,2 10-28,-2-12 17,2 15 73,0 1-163,0-3-22,1 0 0,0-6 6,0-1-1,0-2 12,0-1 34,0 1 38,0 1 1,0 4-34,0 2-12,0 2-27,0 0 17,0 1-29,0 1 18,0-3-23,0 0 45,0-2-6,0 0-17,0 3-72,0 3 72,3 10-22,2 5 34,5 10-1,2 7 46,2 4-23,-2 9 0,1 3-17,-1 8 0,0 4-5,-1 3-12,-1 5 1,-5 2-7,3 1-2,-5-19 0,-1 2 9,4 25-23,-1 21 5,-2-32-5,0-2 12,2 1-12,-1-1 0,3 2 0,-2 0 0,2 3 0,0-19 0,0 1-1221,3 28 1221,-2-27 0,1-1-789,1 20 789,0-3 0,0 0 6,-1-3-6,1-2-540,-5-4 540,3-5-297,-4-5 302,3-3 1016,1 29-1021,0-26 6,0 20-6,-2-37 0,-2-6 808,-1-5-802,1-6 652,-4-8-658,1-2 426,-1-3-426,2-1 0,-2 3 0,2-2 0,-2 4 6,1-2-1,0 3 12,2 0-17,-3-3 6,2 0 263,-2-3-269,4 0 22,2-5-22,6-7 39,1-9-39,6-8 6,2-3-6,4-4 0,2-1 0,4-2 0,2-2 0,2-1 0,3-3-6,1-1 6,5 0-5,23-18 5,-13 14-6,-7 8 0,0-1 6,10-8 0,-19 16 0,0 1 0,15-13 0,1-1 0,-3 1 0,2 1 0,-5 3 0,-1 6-5,-5 5-18,-5 5 1,-6 7 5,-7 4-5,-7 6 22,-6 3 5,-4 2 12,1-1-11,-2 2-6,1-2 0,-3 2 11,0 0-5,-1 0 16,-1 2-22,0-2 0,-1 0 6,3-3 10,1-4-16,2-2 0,0 0 0,-1-1 0,1 4 0,-1 2 0,-2 3 12,-2 0-1692,0 4 1680,-8-2 0,4 2 0,-4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36.4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31 0 7770,'-15'0'-745,"6"0"2351,2 0-1040,7 0 0,4 0-361,6 0 1,2 0 6,13 0 0,0 0-178,6 0 1,4 0-15,1 0 1,6 0-10,-2 0 0,-1 2 26,2 3 0,-7-3-265,1 3 0,-3-4-133,-1-1 1,-8 5-28,-2 0-408,-4 0 283,-9-5 295,-1 0 0,-21 0 1,-3 0-1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37.0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39 183 8035,'-7'8'-20,"4"-1"0,-7-7 264,6 0 453,-9 0-282,11 0 1,2 0-149,10 0 0,5 0-232,6 0 1,2 0 98,8 0 1,4 0-251,1 0 0,4 0-95,-4 0 0,-1 0-81,-4 0 0,2 0-23,-2 0 1,1 0-721,-12 0-156,0 0 588,-4 0 603,-8-7 0,-1-1 0,-7-7 0</inkml:trace>
  <inkml:trace contextRef="#ctx0" brushRef="#br0" timeOffset="175">282 0 7841,'-10'0'2095,"0"0"-1640,7 0 1,-4 7-302,7 3 0,0 4 37,0 1 1,0 7-261,0 3 1,0 4 92,0 2 1,1-1-675,5 0 0,-3 1-13,7-1 0,-5 1-1196,5-1 1859,-6-6 0,9 4 0,-4-4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35.5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243 152 8108,'0'-8'404,"-1"-1"-491,-4 4 231,3 3-110,-5-11 138,7 4-75,0-6 108,0 0-141,0 0 1,0 5-12,0 0 0,0 5 56,0-6-130,0 8 0,0-5 170,0 2-203,-7 5 1,-1-6 60,-7 7 0,0 5-94,-1 0 0,1 12 94,0-2 0,0 6-13,0-1 1,-1 2 43,1 3 0,0 6 100,0-1 1,1 0 41,4 6 0,-2 1-82,7-2 0,0 1-51,5-6 1,2-1 25,3-4 1,3-3-227,8-6 0,4-8 27,0-3 0,7 2-138,-2-2 0,-1-7 101,1-8 1,-1-3-99,1-3 1,2 0-321,-6-5 1,-1 4 186,-5-3 1,4-2-233,-4 2 626,10 0 0,-15-2 0,12-2 0</inkml:trace>
  <inkml:trace contextRef="#ctx0" brushRef="#br0" timeOffset="234">471 243 8289,'0'9'1583,"0"-2"-1335,0-1-174,0 3 0,0 6 71,0 0 0,0 0-209,0 1 1,0 4-13,0 0 1,2 7 190,3-2 1,-3-1-570,3 1 0,-3-6 224,-2 1 0,0-3-463,0-2 0,1-6 25,4-4 668,-3-3 0,5-2 0,-7 0 0</inkml:trace>
  <inkml:trace contextRef="#ctx0" brushRef="#br0" timeOffset="418">532 46 7902,'-8'-7'562,"1"5"929,7-5-1337,0 7 0,0 2-552,0 3 0,2-3-1134,3 3 1532,-3 3 0,11 1 0,-4 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39.0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60 31 7387,'-10'0'207,"-1"0"298,8 0 549,-10 0-635,11 0 0,-7 0-31,4 0-174,4 0 1,-4 0 26,10 0 0,3 0-248,7 0 1,2 0 141,3 0 0,4 0-253,7 0 1,1 0 97,3 0 0,-3 0-412,4 0 0,-2-6 90,1 1 1,-3-1-97,4 1 0,-11 3 92,-5-3 0,-3 3-639,-2 2 108,-6 0 877,-3 0 0,-6 0 0,0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39.6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290 166 9034,'0'-10'-354,"0"0"1,0 0 420,0-6-36,0 1 1,-5 0-11,-1 0 1,-4 0-14,5-1 0,-7 3 54,2 3 0,-3 1 4,-2 4 0,-1 4 18,1-4 1,0 5 11,0 5 0,0 3-1,-1 7 1,-4 7-24,0 4 1,0 4 30,4 5 1,6-2-31,0 2 0,5 2-123,-5-1 1,6 4 40,-1-4 1,4-6-16,1-5 0,6-8 0,5-1 1,2-3-19,2-8 0,1 0-93,-1-5 0,2-7 132,3-3 1,-3-5-152,3-5 1,-3 1 75,-2-6 1,0 5-259,1-6 0,-3 3 68,-3-3 1,2-1 140,-7 7 0,5-5 56,-5 4 1,0 1 209,-5 5 266,0 6-174,0-4 66,0 11 1,0 2-65,0 10 0,-5 4 23,0 1 0,0 5-46,5 1 1,0 4 86,0-5 0,0 7-183,0-1 1,0-3-114,0 3 1,5-8-226,0 3 1,7-5 116,-2 0 1,-1-3-402,1-3 1,0 2 241,5-7 1,-5 0-1071,0-5 742,1 0 594,4-7 0,0-8 0,0-8 0</inkml:trace>
  <inkml:trace contextRef="#ctx0" brushRef="#br0" timeOffset="205">518 273 8094,'0'10'-8,"0"0"0,0-5 73,0 5 1,0-5 603,0 5 0,0 0-352,0 6 1,0-1-340,0 0 1,1 0 85,4 0 0,-3 1-168,3-1 0,2 0-1078,-2 0 663,0 0-887,2 1 1406,-5-8 0,4-1 0,-6-7 0</inkml:trace>
  <inkml:trace contextRef="#ctx0" brushRef="#br0" timeOffset="350">411 29 8088,'-1'-8'599,"-5"3"1,3 3-117,-7 2-112,7 0-398,-4 0 87,7 0 1,2 0-1483,3 0 1422,3 0 0,7 0 0,0 0 0</inkml:trace>
  <inkml:trace contextRef="#ctx0" brushRef="#br0" timeOffset="851">974 166 7956,'-9'7'650,"-4"-5"0,10 4-186,-8-6-509,1 0 111,2 0 68,1 0 255,0 7-520,6-5 0,-4 5-1001,10-7 1132,3 0 0,7-7 0,0-2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42.5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16 107 7650,'-9'0'980,"3"0"1,6-1-322,0-4-459,0 3 1,6-5 13,5 7 0,9 0-171,5 0 0,6 0 111,4 0 0,-1 0-356,6 0 0,1-5 171,5 0 1,-1-2-481,1 2 1,-7 2 262,-4-7 1,2 5-336,-1-6 1,-7 8 147,-9-2 0,-8-2-503,-2 2 308,-7 0 630,4 5 0,-21-7 0,-2-1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43.0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92 0 8987,'-9'2'745,"4"3"0,3 4-696,2 6 1,0 2 5,0 3 1,5 5-81,1 11 1,-1-2-8,-5 6 1,5 1 153,0 4 1,0-4-346,-5-1 0,2-6 114,3 2 0,-4-6-84,4-5 0,-3-3-88,-2-6 3,0-1 131,0-7 0,0-8-88,0-10 1,-5-8 127,0-3 1,0-4 25,5 5 0,0-2 103,0 1 1,5 5-103,0-5 0,2 4 212,-2 2 1,2 0-69,3 0 0,3 0 64,-3-1 1,4 8-97,1 3 1,2-2 22,3 2 1,-3 0-34,3 5 0,-3 7 3,-2 3 1,1 3 12,-1 3 1,-7 4-21,-3 0 1,-3 5 139,-2-4 1,-2 6-32,-3-2 1,-5 4 64,-10 1 1,1-4-110,-6-1 1,0-5 26,-6 6 0,1-10-279,-1 0 1,3-3 89,2-8 0,3 0-230,2-5 189,5 0 1,-5-6-553,11-5 0,3-2 672,7-2 0,7-7 0,2-2 0</inkml:trace>
  <inkml:trace contextRef="#ctx0" brushRef="#br0" timeOffset="304">502 396 7851,'-2'8'1139,"-3"-3"-275,4 4-597,-6-1 1,7 7-303,0 1 1,0-1 111,0 0 0,2-5-593,3 0 1,-4 0 342,4 6 0,2-6-1343,-2 0 907,7-7 609,-10 4 0,11-7 0,-4 0 0</inkml:trace>
  <inkml:trace contextRef="#ctx0" brushRef="#br0" timeOffset="442">472 122 7851,'-2'-10'0,"-3"0"0,-2 5 1697,-3-5-627,3 6-807,1-3 0,6 7-52,0 0 1,6 0-212,10 0 0,6-6 0,1-3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54.7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16 214 7723,'-9'0'615,"3"0"242,19 0 1,2-5-606,11 0 1,7 0-279,-2 5 0,8 0-319,-4 0 0,6 0 226,-6 0 1,6 0-116,-6 0 1,1 0 125,-6 0 1,-6 0-944,-4 0-69,-3 0 1120,-2 0 0,-13-7 0,-4-2 0</inkml:trace>
  <inkml:trace contextRef="#ctx0" brushRef="#br0" timeOffset="199">305 1 7723,'-10'0'1437,"-1"0"-446,8 0-254,-10 0 0,9 2-312,-6 3 0,7-2-97,-2 7 0,3 2-167,2 8 0,0-3-13,0 3 0,2 2-324,3-1 1,-4 6 192,4-2 1,2-1-881,-2 1 0,5-6 459,-5 1 1,6-3-701,-6-2 1,5 0 273,-5 0 0,2-6 830,-2-4 0,-4 3 0,6 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53.8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411 92 7924,'0'-10'224,"0"0"0,-2 6 40,-3-1 1,3 2 1,-3-2-184,4 3-3,1-11 0,-2 11-106,-3-3-72,3-4 141,-11 8 0,4-11-62,-6 7 0,5 0 93,0 5 1,0 0-179,-6 0 0,0 0 60,-5 0 0,4 2-35,-3 3 0,-3 3 68,-3 7 1,3 2-12,-3 3 1,6 2 213,-5 4 0,6 7-112,-1-2 1,4 3 108,6-4 1,-1 1-71,5-1 1,1 5-21,5 1 0,7-6-65,3-4 1,9-8-38,1 3 0,5-5-12,-4 0 0,6-8-188,-2-3 1,-1-3-241,1-2 0,0 0 197,6 0 1,-2-7-280,-4-3 1,2-5 155,-7-6 0,6 5 33,-6-5 1,0-1 336,-5 2 0,1-7 0,-1 3 0</inkml:trace>
  <inkml:trace contextRef="#ctx0" brushRef="#br0" timeOffset="201">548 275 7787,'-7'8'824,"5"5"0,-6-6-325,3 3 0,3 4-146,-3-4 0,3 4-311,2 1 0,2 0 94,3 0 1,-1 5-77,6 1 0,-5 1-576,5-2 0,-5-3 389,5 3 0,-1-3-814,1-2 0,1-5-110,-5 1 1051,5-8 0,-2 4 0,6-7 0</inkml:trace>
  <inkml:trace contextRef="#ctx0" brushRef="#br0" timeOffset="368">639 16 8547,'-8'0'1903,"1"0"-1186,7 0-1562,0 7-325,0-6 1170,7 6 0,8-7 0,8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56.7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351 412 7740,'0'-11'-80,"0"1"1,0 5 158,0-5 0,0 5-144,0-5 1,0 0 34,0-6 0,0 6 175,0 0 0,-5 0-145,-1-5 0,0 5 111,1 0 0,1 1 134,-6-1-174,0-4 1,-5 13-16,0-4 0,-1 3-11,1 2 0,-5 7 1,0 3 1,-2 5-36,1 5 0,3 4 62,-8 6 1,8 3 73,-2 2 1,3-1-76,1 6 1,1-4 120,0 4 1,7-6-143,3 2 1,3-9 11,2-2 1,2-6-1,3 1 1,3-5-115,7-5 0,2-3-133,3-7 1,-1-2 64,6-3 1,-6-3-232,1-7 1,2-7 130,-2-4 1,1 3-95,-6-3 1,0 1 120,0-5 1,-5 1 104,1 4 1,-8-4 1,2 3 0,-3 4 280,-2 2 258,0 3-282,0 2 103,0 7 1,-2 1-101,-3 7 0,3 7 193,-3 3 0,4 5-64,1 5 1,0 2 58,0 4 0,5 2-156,0-2 0,5 2-43,-5 3 0,7-2-268,-2-4 0,5 2 108,5-7 1,-3 0-509,4-4 1,-5-6 278,0 0 0,-1-7-565,0 2 0,0-3 166,0-2 0,-6-7 625,-4-3 0,3-10 0,1-4 0</inkml:trace>
  <inkml:trace contextRef="#ctx0" brushRef="#br0" timeOffset="460">624 503 10584,'9'7'192,"-4"3"1,-2 8-114,2 3 1,-3 0-97,3 0 0,-2-4 72,2 3 0,-3-1-663,3 1 0,2-8-551,-2 3-490,0-3 1649,-5-4 0,7-1 0,1-7 0</inkml:trace>
  <inkml:trace contextRef="#ctx0" brushRef="#br0" timeOffset="612">579 275 8513,'-2'-9'1774,"-3"4"-1160,3 3-816,-5 2-905,7 0 926,0 0 181,7 0 0,2-6 0,6-3 0</inkml:trace>
  <inkml:trace contextRef="#ctx0" brushRef="#br0" timeOffset="1167">1080 77 8315,'0'-8'1566,"-6"1"1,4 8-1247,-3 5 1,8 9-109,2 10 1,7 6-129,-2 4 1,4 4 47,1 6 0,0 8-45,1 3 1,-1-4-79,0-1 0,-2-6-338,-2-4 0,0-2-124,-6-4 1,6-9-48,-6-1-440,0-13 627,-5-6 0,0-14-44,0-7 0,0-2 128,0-8 0,0-1 95,0-4 1,0 1-7,0 4 1,0-2 59,0 6 0,7 1 148,3 5 1,-2 0-59,2 0 1,0 1 64,6 4 0,4-2-1,0 7 0,2 0 36,-2 5 0,-1 0-23,6 0 1,-6 7 42,1 3 0,2 3-80,-2 3 1,-4-6 79,-6 0 0,-2 0 71,2 5 0,-3 5-36,-7 1 0,-2-1 34,-3-5 0,-3 5-55,-7 1 1,-2 4-74,-4-5 0,-2 6-8,-8-6 0,6 5-133,0-4 1,1-1-106,-1-5 1,3-5-289,7 0 0,-1-6 174,1 1 0,5-4-162,0-1 1,7-6 450,-3-4 0,5-11 0,1-2 0</inkml:trace>
  <inkml:trace contextRef="#ctx0" brushRef="#br0" timeOffset="1513">1795 579 7725,'0'8'1915,"0"-1"-767,0-7-839,0 7 0,0-4-98,0 7 1,0-5-256,0 5 0,5-4 82,0 4 1,0 0-786,-5 5 1,0-5 127,0 0 1,0 0-878,0 6 1074,7-8 422,-5 6 0,5-13 0,-7 6 0</inkml:trace>
  <inkml:trace contextRef="#ctx0" brushRef="#br0" timeOffset="1687">1750 244 7725,'-2'-8'275,"-3"3"1,1 3 938,-6 2-330,7 0-88,-4 0 1,7-2-1552,0-3 0,2 4 52,3-4 703,3 3 0,8-5 0,-1-1 0</inkml:trace>
  <inkml:trace contextRef="#ctx0" brushRef="#br0" timeOffset="2238">2571 275 7724,'8'-16'314,"4"6"620,-7 0-717,0 0 1,0-5-180,0 0 347,0-1 1,-5 1 285,0 0-604,7 0 133,-5 0-130,4-1 1,-7 6-3,-4 0 1,-4 7-73,-6-2 0,0 5-6,0 5 0,-7 3 96,-4 7 0,3 2 23,-3 4 0,3-3-21,-3 8 0,-1 1 111,7 8 1,-5-3-54,4 4 0,6-3 47,5 3 1,7-2-164,-2 6 0,5-6-143,5 1 0,8-7-15,8-3 1,7-7-252,3 3 1,-1-9 203,6-2 0,1-7 17,-2 2 0,6-5-800,-6-5 0,-1-8 341,-9-8 1,2-6-775,-6 2 1391,-1 3 0,-5-7 0,0 6 0</inkml:trace>
  <inkml:trace contextRef="#ctx0" brushRef="#br0" timeOffset="2479">2951 412 7724,'0'8'1302,"0"-1"1,0-6-423,0 4-575,7-3 0,-4 12 37,7-4 0,-5-2-282,5 2 0,-5 2 101,5 9 0,-1-5-486,1 5 1,2-3 273,-7 3 1,5-5-714,-5 5 1,2-4-24,-2-2 1,-3 0-841,3 0 1627,-4-6 0,-1 4 0,0-4 0</inkml:trace>
  <inkml:trace contextRef="#ctx0" brushRef="#br0" timeOffset="2638">3088 1 10145,'-16'0'1389,"8"0"1,1 2-1475,7 3 264,0-4-179,0 6 0,7 0 0,1 1 0</inkml:trace>
  <inkml:trace contextRef="#ctx0" brushRef="#br0" timeOffset="3065">2023 412 6765,'0'8'3733,"-7"-1"-3353,6-7 53,-6 0-1973,7 0 1540,0 0 0,0 6 0,0 3 0</inkml:trace>
  <inkml:trace contextRef="#ctx0" brushRef="#br0" timeOffset="3478">928 442 7749,'-15'0'2056,"0"0"-1420,0 0-1235,6 0 599,3 0 0,6-7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05.86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34 28 5857,'-18'-15'448,"2"2"-342,16 13 197,0 0-174,44 7 11,-30-2 5,37 5-10,-40-4 4,5 0-43,3 3-24,7 1 29,3 3 11,6 4-28,5 2-22,4 3-23,2 2 17,2 1 28,1 0-11,1 3-6,1-4-45,-2 2 6,1-3-22,-3 0 22,3-1-22,-1-2 72,29 9-44,-15-8-32,-7-3 1,1 0 3,13 1-6,19 7 22,-27-9-22,-3 2 6,0-1-1,-3 2 1,-1-1-6,-4 0 0,-5 1 0,-2-1 0,-5 1 0,-1-2 0,-2 0 6,-4 2-1,0-3 12,-3 3-17,-1-4 6,-5-2-1,-4-3-5,-3-3 0,-6 0 6,-2-4-6,2 5 5,1-1 1,1 4 22,2 3-28,-1 0 0,2 1 11,-1 0-11,-4-4 6,0-1-6,-5-4 11,0-2-5,-3-2-6,1-1 0,-2-1 0,2 1 0,-1 1 0,1 1 0,0 0 0,1 1 0,-1-3 22,-1 2-392,1-3-156,-15 0-353,-3-1 879,-15-4 0,12 3 0,3-3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1:13.8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31 7829,'-16'9'-6,"1"-3"210,0-6-47,0 7 0,5-5 195,-1 3-177,8 3 1,0-6-68,13 3 0,2-3 77,13-2 0,2 0-128,8 0 0,-1-7-517,7-3 0,-6 1 181,6-1 279,-1 0 0,6-5 0,0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1:24.28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37 46 7777,'9'-8'0,"0"6"0,1-10 382,-1 6-255,4-3 0,-3 4 152,2 2 1,2 2-127,2 1 1,1 1-69,1 2 1,-4 2-87,-2 5 1,-1 0-130,-2 2 0,-4 2 105,-2 4 0,-2 1-11,-1-1 0,-5 0-81,-4 0 1,-2 1 117,-4-1 0,3 0-1,-3 0 0,1 0-68,-2-3 0,0 1 58,4-4 1,1 0-67,5-3 1,2-2-138,4-1 1,2-4 149,4 1 1,1-2-8,8-1 1,1-3 182,6 0 1,0-1-118,2 0 0,3 3 235,-3-2 0,-2 3-87,0 3 0,-4 3 5,-3 3 0,-3 3 31,-6 0 1,-2 4 71,-4-1 1,-6 4-18,-6 2 1,-3-2 67,-9 3 0,-1 0-212,-2-1 0,-5 0 47,-1-2 1,2-2-246,0-2 0,4 0 108,2-6 0,4 2-1,6-8 0,2-4 0,4-4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1:23.5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 56 7847,'9'-9'280,"-3"-1"148,0 1 0,0 1-226,3 2 1,0-1-122,1 4 0,2 0 178,0 3 0,3 0-48,-3 0 1,0 4-248,-2 2 0,-2 5-80,-2 1 1,-2 5-68,-4-2 0,-1 2 110,-2 1 1,-2 4-138,-4-1 1,-2 3 24,-1-2 0,-1 2 113,-2-3 1,-2 4 34,1 0 0,0-3-8,1-1 0,2-1 130,4-2 0,1-4-139,1-2 1,4-3-71,6-2 1,4-3-29,5-4 0,2-4-199,4-3 0,3-1-219,1-1 1,2-3 569,-3 0 0,5-8 0,-3 0 0</inkml:trace>
  <inkml:trace contextRef="#ctx0" brushRef="#br0" timeOffset="196">474 247 7834,'9'3'110,"0"0"0,-1 1 271,-2-1 1,3 3-73,-3 3 1,1 0-41,-1 0 0,1 0-331,-4 0 1,0 3 108,-3 1 0,-1 3-26,-2-1 0,-2 2-212,-4 1 0,-3 0-824,-1-3 1015,-3 2 0,2-7 0,-4 3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1:22.8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6122,'5'1'1353,"-2"2"-436,-2-2-651,3 7 1,-3-3-154,2 4 1,1 3 119,-1 1 0,0 3-125,-3-1 1,0 2 65,0 2 1,0 0-292,0 2 1,0-3-185,0 1 1,-1-2-313,-2-5 1,2 0 258,-2-3 354,2 0 0,1 1 0,0-1 0</inkml:trace>
  <inkml:trace contextRef="#ctx0" brushRef="#br0" timeOffset="313">301 220 9943,'5'4'-71,"-2"2"0,-2 3-417,-1 3 0,-3 0 274,0 3 1,-4-1 213,1 1 0,-6 6 0,-2-1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1:21.0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37 193 7909,'-5'0'296,"-3"0"1,6 1-139,-4 2 1,4 2-123,-1 4 0,1 4 33,-1 2 1,2 2 10,-2 2 1,2 3 36,1 2 1,0 4 12,0 2 0,0-2-196,0 3 0,3-4 64,0-2 1,4-3-433,-1-4 1,2-2 200,1-3 0,-2-5-422,2-8 0,-2-1 655,6-2 0,-3-11 0,-1-5 0</inkml:trace>
  <inkml:trace contextRef="#ctx0" brushRef="#br0" timeOffset="154">74 1 7906,'-5'1'-787,"2"2"218,-3-2 576,5 3 1,-2-3-66,6 2 58,-2-2 0,12 7 0,-3-3 0</inkml:trace>
  <inkml:trace contextRef="#ctx0" brushRef="#br0" timeOffset="475">430 183 7893,'-4'6'303,"1"1"1,-3-4-49,3 3 0,0-3 16,3 3 107,0-4 0,1 2-75,2-4 1,3 0-316,7 0 1,0 0 91,2 0 1,2-1-471,-2-2 1,3 1 7,0-4 1,-3 1-172,0-1 1,-4-2-173,2 5 0,-3-1 725,-1 1 0,-4-2 0,-1-4 0</inkml:trace>
  <inkml:trace contextRef="#ctx0" brushRef="#br0" timeOffset="622">411 348 7867,'0'5'1316,"0"0"-1376,0-2 1,1-2-1,2 2 1,2-2 17,5-1 0,3 0-77,2 0 1,2 0-333,1 0 0,4-1 144,-1-2 307,4 2 0,-1-7 0,3 3 0</inkml:trace>
  <inkml:trace contextRef="#ctx0" brushRef="#br0" timeOffset="1007">1059 129 7874,'-4'-5'-115,"2"1"354,-4 4 1,3 0-77,-3 0 0,0 1-26,-3 2 1,0 3-23,-1 6 0,1 2 1,0 4 0,0 2 55,0 1 1,0 2-8,0 5 0,4-1-31,2 0 1,2 1 20,1-1 1,4-1-205,2-1 1,7-4-23,5-6 1,1-3-115,6-5 0,-1-4 136,3-6 1,0-4-88,-3-5 1,-1-3 16,-1-6 1,-4-3-163,0-3 1,-4 0 180,-4-1 0,-4 2-10,0 2 0,-4-3 204,1 3 0,-3 3-109,-3 2 0,-5 2 26,-5 5 0,-2-2-87,3 5 0,-3 2-9,3 7 0,-3 0-147,2 0 0,2 4-52,5 2 285,-2-2 0,7 8 0,-3-2 0</inkml:trace>
  <inkml:trace contextRef="#ctx0" brushRef="#br0" timeOffset="1215">1479 284 7865,'9'9'252,"0"0"-202,0 0 1,-1 0 115,-1 0 0,1 1 324,-2-1 1,-1 0-101,1 0 1,-3 0-431,3 0 1,-4 3-51,1 1 1,-3 0-93,-3-1 0,-2-1-91,-4 4 0,-1-4-882,-2 2 1155,1-3 0,-6-1 0,3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1:19.4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183 210 7861,'0'-9'-426,"0"0"298,0-1 0,0 1 371,0 0 1,1 0 37,2 0 1,-1-3 171,4 0 0,-3-2-199,4 2 0,-5 2-31,1-2 1,1 2-97,-1 1 0,0 0 245,-3-1-399,0 1 74,0 0 1,-4 3-194,-2 0 0,-2 4-31,-2-1 0,1 5-32,0 1 1,-3 5 88,0 1 1,-3 5-12,2 8 1,-2 1 87,3 4 1,0 2-13,3 1 1,1 3 244,2 3 0,2 5-60,4 1 1,0 0 19,0 0 0,0 3-16,0 1 1,1 3 79,2-6 1,-2-1-271,2-9 1,1-2 140,-1-3 0,0-2-124,-3-1 0,0-7 54,0-6 1,0-2-262,0-1 0,-1-1-15,-2-2 0,1 1-9,-4-3 1,0-1 26,-4-3 0,1-1-137,0-2 0,3 0-30,0-3 410,4 4 0,-6-10 0,3 2 0</inkml:trace>
  <inkml:trace contextRef="#ctx0" brushRef="#br0" timeOffset="580">484 438 7849,'0'-9'-629,"4"0"0,-3 3 339,3 0 922,-3-1-34,3 2-9,-3-3-291,3 7 83,-4-7-18,0 7-359,0-3 1,-1 4 109,-2 0 1,1 1-130,-4 2 0,-1 2 109,-2 4 0,0 0-90,0 1 0,1 2 77,2 0 1,-2 4-4,2-1 1,-1 2 6,0-2 1,0 2-1,4-2 0,0 2-90,3 2 0,1-2 94,2-2 0,3 1-252,7-3 1,-1-4 75,6-3 1,-2-4-233,6 1 0,-3-3 82,-1-3 1,0-6-15,1-7 0,-5-1 114,-2-1 1,-3 0 27,-3-1 0,-2 1 204,-4 0 1,-1 1-85,-2 1 0,-2 0 110,-4 4 1,-3 1-30,0 5 1,-5-1-144,2 4 0,2 0-85,1 3 1,2 1-235,1 2 1,0-1 369,3 4 0,-2 0 0,3 3 0</inkml:trace>
  <inkml:trace contextRef="#ctx0" brushRef="#br0" timeOffset="875">731 420 8358,'5'6'840,"-2"0"1,1 1-720,-1 5 1,3 1 7,-3 2 0,3 3-263,-3-3 1,3 2 101,-3 1 1,0 1-53,-3-1 1,0-4-61,0-2-6,0-2 121,0-4 0,-1-3-13,-2-6 0,2-6-40,-2-3 1,2-4 76,1 1 1,0-5-199,0-2 0,4 0 49,2 1 1,3 1-198,0-1 0,1 2-51,2 1 1,-2 2-350,2 1 751,3 4 0,-5-6 0,3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08.2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0 767 5986,'0'7'375,"0"-2"-45,0-5-206,6 0-46,0-3 34,6 0-56,1-3-22,1 1-29,5-1 12,0 0-11,3 0-6,0-3 0,2 1 5,0-3 18,1 2-18,-1-4 23,5 1 0,-3-4 23,19-8-1,-10 4-28,13-8 1,-13 8-6,0-2-12,2 1-5,-3 1 0,0 0 0,-3 3 0,-2 0 6,4-5-6,-9 6 5,4-4-5,-13 8 6,6-2-1,-7 4-5,4 0 0,-9 4 6,-1 1-6,-1-1 23,0 2 4,-1-1-4,1-1-18,2 1 51,1-4-22,-1 3-17,-1-3 11,-4 4-28,-1 2 61,-3 0 1570,3 3-1654,-3-4-33,2 2 12,-4-4 16,1 3-12,-4-3 18,-1 1 16,1 0 1,0 1 5,2 1-6,1 0-22,-1 0-34,1 0-22,-2-2 11,0 2-11,0-3 11,-1 1-61,1 0-141,-1-2 219,3 5 622,-1-2-566,2 2-50,-1-1 44,-2-4-11,1-3-16,1-2-1,-1 0-33,3-7 16,-2 5-5,2-7 6,0 9 33,2-2-5,4 2 11,9-2 5,2 4-16,6 2 22,-4 3-6,1 2 6,2 0 0,2 0-6,0 0 6,14-2 0,-11 3 0,10 0-5,-10 2 5,1 0-6,2 0 6,0 0-5,0 0 5,-1 2 0,0 3 0,-2 4 5,-1 1 12,-2 2-17,-2-3 0,-5 2 0,2-2 0,-1 4 6,-3-2-6,0 2 5,-7-3 51,0 7-22,-2-2-1,-1 4-5,-4-2 0,-1 0-5,0 3-6,0 1 5,-3 1 6,-2 3-28,-5-1 22,-5 13-16,3-10-6,-1 6 6,7-12 22,-1-4-28,-1-2 22,-1 0-16,-4-2 22,-3 2-23,-3-1 1,-14 6 22,8-3-11,-9 1-17,10-5 22,0-4-16,1-1 33,0-3-17,1-2 6,2-1-28,-1-2-17,-1 0 12,2-7-29,-17-14 34,15 4-5,-8-10 5,20 13 0,2-3-6,1-1-28,1-5-33,1-3 28,2-5 11,1-1 22,1 1-10,1 2 10,0 6 0,0 3 6,0 6-33,0 3 10,0 4 1,0 2 0,1 1 16,3 1 0,7-3 6,-1 1 0,9-4 0,-8 4 0,3 0 0,-8 3 0,-1 1 0,-1 0-583,-2 1 1,-1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42.4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25 129 5930,'-14'0'218,"4"0"-162,10 0 1590,0 0-1629,7 0-11,4 0-6,11 0 22,3 0 12,3 0 5,5 0-22,1-3 33,5 0-22,0-2 11,2-1-39,-1 3 12,0-2-12,0 1 22,-1-1 6,0 0-28,-2-1 22,1 2-22,-2-2 17,-1-1-17,-1 3 6,2-2-1,1 2-5,3 0 23,1 1-23,37 0 0,-24 1 5,27 1 1,-35 1-6,-4 0 0,1 0 0,-4 0 6,0 0-6,-1 0 0,-1 0 0,1 0 5,2 0 12,42-4-17,-27 0 0,28-2 0,-40 2 0,-2 0 0,-2 3 0,0-1 0,-2 2 0,2 0 6,1 0-6,1 0 0,0 0 0,0 0 0,-2 0 5,1 0-5,-2 0 0,3 0 0,-2 0 6,23 0-6,-13 0 5,17 0-5,-16 0 0,23 0 0,-14 0 0,17 0 6,-24-1 11,-2 1-17,-1-3 0,-3 1 0,-3-1 0,-2 0-6,-7 1 6,13 1-5,-14 1 5,9 0 0,-16 0 0,-2 0 0,-2 0-6,-5 0 0,0 0 6,-6 0 0,-2 0 12,-3 0 16,-3 0-695,-1 0-145,-14 0 812,-2 0 0,-1 0 0,5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43.63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 5902,'-8'0'84,"2"0"487,6 0-493,0 12-44,0 1 11,3 14-17,2-2-6,6 3 129,5 18-83,-3-6 10,4 14-5,-9-7 5,2 4-33,-3 4-23,3 6 1,-3 1 5,2 2 28,-1 1 22,-2-1 12,2-1-18,-4 0 18,-1-5-45,0-1 39,-1 17-67,0-17 5,-1 17-22,1-19 22,-2 36-22,2-18 0,-2 27 0,1-27 0,3-3 0,-1 0 0,5-3-5,-2 1 5,4-1 0,-1 0 5,1 1-5,0-1 6,-1 1-6,1-1 0,-5 1 6,3 0-6,-5-1 0,0 0 0,-3-15 0,0 1 0,0 12-6,0 27 6,0-51-6,0-4 1,0 1 5,0-4 0,0 0 0,0-3 0,1-4 0,1-2 0,1-5-6,1 1-27,-2-11-35,-1 1-21,-1-9-152,0-1-235,0-16-274,0-7 750,0-20 0,0 18 0,0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79773-866F-6D4F-AC4E-B3746BF9C1AF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AEED3-1C52-3742-8435-1D4A86E6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5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AEED3-1C52-3742-8435-1D4A86E623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16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AEED3-1C52-3742-8435-1D4A86E623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51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c_out</a:t>
            </a:r>
            <a:r>
              <a:rPr lang="en-US" dirty="0"/>
              <a:t> = ~a*b*</a:t>
            </a:r>
            <a:r>
              <a:rPr lang="en-US" dirty="0" err="1"/>
              <a:t>c_in</a:t>
            </a:r>
            <a:r>
              <a:rPr lang="en-US" dirty="0"/>
              <a:t> + a * ~b * </a:t>
            </a:r>
            <a:r>
              <a:rPr lang="en-US" dirty="0" err="1"/>
              <a:t>c_in</a:t>
            </a:r>
            <a:r>
              <a:rPr lang="en-US" dirty="0"/>
              <a:t> + a * b * ~</a:t>
            </a:r>
            <a:r>
              <a:rPr lang="en-US" dirty="0" err="1"/>
              <a:t>c_in</a:t>
            </a:r>
            <a:r>
              <a:rPr lang="en-US" dirty="0"/>
              <a:t> + a * b * </a:t>
            </a:r>
            <a:r>
              <a:rPr lang="en-US" dirty="0" err="1"/>
              <a:t>c_in</a:t>
            </a:r>
            <a:r>
              <a:rPr lang="en-US" dirty="0"/>
              <a:t> = (~a*b*</a:t>
            </a:r>
            <a:r>
              <a:rPr lang="en-US" dirty="0" err="1"/>
              <a:t>c_in</a:t>
            </a:r>
            <a:r>
              <a:rPr lang="en-US" dirty="0"/>
              <a:t>  + a * b * </a:t>
            </a:r>
            <a:r>
              <a:rPr lang="en-US" dirty="0" err="1"/>
              <a:t>c_in</a:t>
            </a:r>
            <a:r>
              <a:rPr lang="en-US" dirty="0"/>
              <a:t>)+ (a * ~b * </a:t>
            </a:r>
            <a:r>
              <a:rPr lang="en-US" dirty="0" err="1"/>
              <a:t>c_in+a</a:t>
            </a:r>
            <a:r>
              <a:rPr lang="en-US" dirty="0"/>
              <a:t> * b * </a:t>
            </a:r>
            <a:r>
              <a:rPr lang="en-US" dirty="0" err="1"/>
              <a:t>c_in</a:t>
            </a:r>
            <a:r>
              <a:rPr lang="en-US" dirty="0"/>
              <a:t>) + (a * b * ~</a:t>
            </a:r>
            <a:r>
              <a:rPr lang="en-US" dirty="0" err="1"/>
              <a:t>c_in</a:t>
            </a:r>
            <a:r>
              <a:rPr lang="en-US" dirty="0"/>
              <a:t> +a * b * </a:t>
            </a:r>
            <a:r>
              <a:rPr lang="en-US" dirty="0" err="1"/>
              <a:t>c_in</a:t>
            </a:r>
            <a:r>
              <a:rPr lang="en-US" dirty="0"/>
              <a:t>)</a:t>
            </a:r>
          </a:p>
          <a:p>
            <a:r>
              <a:rPr lang="en-US" dirty="0"/>
              <a:t>= b * </a:t>
            </a:r>
            <a:r>
              <a:rPr lang="en-US" dirty="0" err="1"/>
              <a:t>c_in</a:t>
            </a:r>
            <a:r>
              <a:rPr lang="en-US" dirty="0"/>
              <a:t> + a*</a:t>
            </a:r>
            <a:r>
              <a:rPr lang="en-US" dirty="0" err="1"/>
              <a:t>c_in</a:t>
            </a:r>
            <a:r>
              <a:rPr lang="en-US" dirty="0"/>
              <a:t> + a*b</a:t>
            </a:r>
          </a:p>
          <a:p>
            <a:endParaRPr lang="en-US" dirty="0"/>
          </a:p>
          <a:p>
            <a:r>
              <a:rPr lang="en-US" dirty="0"/>
              <a:t>(Note that x === x + x for any Boolean formula 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AEED3-1C52-3742-8435-1D4A86E623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81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AEED3-1C52-3742-8435-1D4A86E623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72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AEED3-1C52-3742-8435-1D4A86E6237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3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AEED3-1C52-3742-8435-1D4A86E6237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31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AEED3-1C52-3742-8435-1D4A86E6237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37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same as in Slide 18.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AEED3-1C52-3742-8435-1D4A86E6237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55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AEED3-1C52-3742-8435-1D4A86E6237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24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9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CE5B-8E23-654A-A66A-37B10DBFFD72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CE5B-8E23-654A-A66A-37B10DBFFD72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6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CE5B-8E23-654A-A66A-37B10DBFFD72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6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9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CE5B-8E23-654A-A66A-37B10DBFFD72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9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CE5B-8E23-654A-A66A-37B10DBFFD72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2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CE5B-8E23-654A-A66A-37B10DBFFD72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64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CE5B-8E23-654A-A66A-37B10DBFFD72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4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CE5B-8E23-654A-A66A-37B10DBFFD72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9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CE5B-8E23-654A-A66A-37B10DBFFD72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CE5B-8E23-654A-A66A-37B10DBFFD72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3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CE5B-8E23-654A-A66A-37B10DBFFD72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9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0CE5B-8E23-654A-A66A-37B10DBFFD72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4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21" Type="http://schemas.openxmlformats.org/officeDocument/2006/relationships/image" Target="../media/image16.png"/><Relationship Id="rId34" Type="http://schemas.openxmlformats.org/officeDocument/2006/relationships/customXml" Target="../ink/ink17.xml"/><Relationship Id="rId7" Type="http://schemas.openxmlformats.org/officeDocument/2006/relationships/image" Target="../media/image9.png"/><Relationship Id="rId12" Type="http://schemas.openxmlformats.org/officeDocument/2006/relationships/customXml" Target="../ink/ink6.xml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33" Type="http://schemas.openxmlformats.org/officeDocument/2006/relationships/image" Target="../media/image2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1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4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5.png"/><Relationship Id="rId31" Type="http://schemas.openxmlformats.org/officeDocument/2006/relationships/image" Target="../media/image21.png"/><Relationship Id="rId4" Type="http://schemas.openxmlformats.org/officeDocument/2006/relationships/customXml" Target="../ink/ink2.xml"/><Relationship Id="rId9" Type="http://schemas.openxmlformats.org/officeDocument/2006/relationships/image" Target="../media/image1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9.png"/><Relationship Id="rId30" Type="http://schemas.openxmlformats.org/officeDocument/2006/relationships/customXml" Target="../ink/ink15.xml"/><Relationship Id="rId35" Type="http://schemas.openxmlformats.org/officeDocument/2006/relationships/image" Target="../media/image23.png"/><Relationship Id="rId8" Type="http://schemas.openxmlformats.org/officeDocument/2006/relationships/customXml" Target="../ink/ink4.xml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5.xml"/><Relationship Id="rId18" Type="http://schemas.openxmlformats.org/officeDocument/2006/relationships/image" Target="../media/image36.png"/><Relationship Id="rId26" Type="http://schemas.openxmlformats.org/officeDocument/2006/relationships/image" Target="../media/image40.png"/><Relationship Id="rId21" Type="http://schemas.openxmlformats.org/officeDocument/2006/relationships/customXml" Target="../ink/ink29.xml"/><Relationship Id="rId34" Type="http://schemas.openxmlformats.org/officeDocument/2006/relationships/image" Target="../media/image44.png"/><Relationship Id="rId7" Type="http://schemas.openxmlformats.org/officeDocument/2006/relationships/customXml" Target="../ink/ink22.xml"/><Relationship Id="rId12" Type="http://schemas.openxmlformats.org/officeDocument/2006/relationships/image" Target="../media/image33.png"/><Relationship Id="rId17" Type="http://schemas.openxmlformats.org/officeDocument/2006/relationships/customXml" Target="../ink/ink27.xml"/><Relationship Id="rId25" Type="http://schemas.openxmlformats.org/officeDocument/2006/relationships/customXml" Target="../ink/ink31.xml"/><Relationship Id="rId33" Type="http://schemas.openxmlformats.org/officeDocument/2006/relationships/customXml" Target="../ink/ink35.xml"/><Relationship Id="rId38" Type="http://schemas.openxmlformats.org/officeDocument/2006/relationships/image" Target="../media/image46.png"/><Relationship Id="rId2" Type="http://schemas.openxmlformats.org/officeDocument/2006/relationships/image" Target="../media/image28.png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29" Type="http://schemas.openxmlformats.org/officeDocument/2006/relationships/customXml" Target="../ink/ink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24.xml"/><Relationship Id="rId24" Type="http://schemas.openxmlformats.org/officeDocument/2006/relationships/image" Target="../media/image39.png"/><Relationship Id="rId32" Type="http://schemas.openxmlformats.org/officeDocument/2006/relationships/image" Target="../media/image43.png"/><Relationship Id="rId37" Type="http://schemas.openxmlformats.org/officeDocument/2006/relationships/customXml" Target="../ink/ink37.xml"/><Relationship Id="rId5" Type="http://schemas.openxmlformats.org/officeDocument/2006/relationships/customXml" Target="../ink/ink21.xml"/><Relationship Id="rId15" Type="http://schemas.openxmlformats.org/officeDocument/2006/relationships/customXml" Target="../ink/ink26.xml"/><Relationship Id="rId23" Type="http://schemas.openxmlformats.org/officeDocument/2006/relationships/customXml" Target="../ink/ink30.xml"/><Relationship Id="rId28" Type="http://schemas.openxmlformats.org/officeDocument/2006/relationships/image" Target="../media/image41.png"/><Relationship Id="rId36" Type="http://schemas.openxmlformats.org/officeDocument/2006/relationships/image" Target="../media/image45.png"/><Relationship Id="rId10" Type="http://schemas.openxmlformats.org/officeDocument/2006/relationships/image" Target="../media/image32.png"/><Relationship Id="rId19" Type="http://schemas.openxmlformats.org/officeDocument/2006/relationships/customXml" Target="../ink/ink28.xml"/><Relationship Id="rId31" Type="http://schemas.openxmlformats.org/officeDocument/2006/relationships/customXml" Target="../ink/ink34.xml"/><Relationship Id="rId4" Type="http://schemas.openxmlformats.org/officeDocument/2006/relationships/image" Target="../media/image29.png"/><Relationship Id="rId9" Type="http://schemas.openxmlformats.org/officeDocument/2006/relationships/customXml" Target="../ink/ink23.xml"/><Relationship Id="rId14" Type="http://schemas.openxmlformats.org/officeDocument/2006/relationships/image" Target="../media/image34.png"/><Relationship Id="rId22" Type="http://schemas.openxmlformats.org/officeDocument/2006/relationships/image" Target="../media/image38.png"/><Relationship Id="rId27" Type="http://schemas.openxmlformats.org/officeDocument/2006/relationships/customXml" Target="../ink/ink32.xml"/><Relationship Id="rId30" Type="http://schemas.openxmlformats.org/officeDocument/2006/relationships/image" Target="../media/image42.png"/><Relationship Id="rId35" Type="http://schemas.openxmlformats.org/officeDocument/2006/relationships/customXml" Target="../ink/ink36.xml"/><Relationship Id="rId8" Type="http://schemas.openxmlformats.org/officeDocument/2006/relationships/image" Target="../media/image31.png"/><Relationship Id="rId3" Type="http://schemas.openxmlformats.org/officeDocument/2006/relationships/customXml" Target="../ink/ink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4.xml"/><Relationship Id="rId18" Type="http://schemas.openxmlformats.org/officeDocument/2006/relationships/image" Target="../media/image58.png"/><Relationship Id="rId26" Type="http://schemas.openxmlformats.org/officeDocument/2006/relationships/image" Target="../media/image62.png"/><Relationship Id="rId39" Type="http://schemas.openxmlformats.org/officeDocument/2006/relationships/customXml" Target="../ink/ink57.xml"/><Relationship Id="rId21" Type="http://schemas.openxmlformats.org/officeDocument/2006/relationships/customXml" Target="../ink/ink48.xml"/><Relationship Id="rId34" Type="http://schemas.openxmlformats.org/officeDocument/2006/relationships/image" Target="../media/image66.png"/><Relationship Id="rId42" Type="http://schemas.openxmlformats.org/officeDocument/2006/relationships/image" Target="../media/image70.png"/><Relationship Id="rId47" Type="http://schemas.openxmlformats.org/officeDocument/2006/relationships/customXml" Target="../ink/ink61.xml"/><Relationship Id="rId50" Type="http://schemas.openxmlformats.org/officeDocument/2006/relationships/image" Target="../media/image74.png"/><Relationship Id="rId55" Type="http://schemas.openxmlformats.org/officeDocument/2006/relationships/customXml" Target="../ink/ink65.xml"/><Relationship Id="rId7" Type="http://schemas.openxmlformats.org/officeDocument/2006/relationships/customXml" Target="../ink/ink41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7.png"/><Relationship Id="rId29" Type="http://schemas.openxmlformats.org/officeDocument/2006/relationships/customXml" Target="../ink/ink52.xml"/><Relationship Id="rId11" Type="http://schemas.openxmlformats.org/officeDocument/2006/relationships/customXml" Target="../ink/ink43.xml"/><Relationship Id="rId24" Type="http://schemas.openxmlformats.org/officeDocument/2006/relationships/image" Target="../media/image61.png"/><Relationship Id="rId32" Type="http://schemas.openxmlformats.org/officeDocument/2006/relationships/image" Target="../media/image65.png"/><Relationship Id="rId37" Type="http://schemas.openxmlformats.org/officeDocument/2006/relationships/customXml" Target="../ink/ink56.xml"/><Relationship Id="rId40" Type="http://schemas.openxmlformats.org/officeDocument/2006/relationships/image" Target="../media/image69.png"/><Relationship Id="rId45" Type="http://schemas.openxmlformats.org/officeDocument/2006/relationships/customXml" Target="../ink/ink60.xml"/><Relationship Id="rId53" Type="http://schemas.openxmlformats.org/officeDocument/2006/relationships/customXml" Target="../ink/ink64.xml"/><Relationship Id="rId5" Type="http://schemas.openxmlformats.org/officeDocument/2006/relationships/customXml" Target="../ink/ink40.xml"/><Relationship Id="rId10" Type="http://schemas.openxmlformats.org/officeDocument/2006/relationships/image" Target="../media/image54.png"/><Relationship Id="rId19" Type="http://schemas.openxmlformats.org/officeDocument/2006/relationships/customXml" Target="../ink/ink47.xml"/><Relationship Id="rId31" Type="http://schemas.openxmlformats.org/officeDocument/2006/relationships/customXml" Target="../ink/ink53.xml"/><Relationship Id="rId44" Type="http://schemas.openxmlformats.org/officeDocument/2006/relationships/image" Target="../media/image71.png"/><Relationship Id="rId52" Type="http://schemas.openxmlformats.org/officeDocument/2006/relationships/image" Target="../media/image75.png"/><Relationship Id="rId4" Type="http://schemas.openxmlformats.org/officeDocument/2006/relationships/image" Target="../media/image51.png"/><Relationship Id="rId9" Type="http://schemas.openxmlformats.org/officeDocument/2006/relationships/customXml" Target="../ink/ink42.xml"/><Relationship Id="rId14" Type="http://schemas.openxmlformats.org/officeDocument/2006/relationships/image" Target="../media/image56.png"/><Relationship Id="rId22" Type="http://schemas.openxmlformats.org/officeDocument/2006/relationships/image" Target="../media/image60.png"/><Relationship Id="rId27" Type="http://schemas.openxmlformats.org/officeDocument/2006/relationships/customXml" Target="../ink/ink51.xml"/><Relationship Id="rId30" Type="http://schemas.openxmlformats.org/officeDocument/2006/relationships/image" Target="../media/image64.png"/><Relationship Id="rId35" Type="http://schemas.openxmlformats.org/officeDocument/2006/relationships/customXml" Target="../ink/ink55.xml"/><Relationship Id="rId43" Type="http://schemas.openxmlformats.org/officeDocument/2006/relationships/customXml" Target="../ink/ink59.xml"/><Relationship Id="rId48" Type="http://schemas.openxmlformats.org/officeDocument/2006/relationships/image" Target="../media/image73.png"/><Relationship Id="rId56" Type="http://schemas.openxmlformats.org/officeDocument/2006/relationships/image" Target="../media/image77.png"/><Relationship Id="rId8" Type="http://schemas.openxmlformats.org/officeDocument/2006/relationships/image" Target="../media/image53.png"/><Relationship Id="rId51" Type="http://schemas.openxmlformats.org/officeDocument/2006/relationships/customXml" Target="../ink/ink63.xml"/><Relationship Id="rId3" Type="http://schemas.openxmlformats.org/officeDocument/2006/relationships/customXml" Target="../ink/ink39.xml"/><Relationship Id="rId12" Type="http://schemas.openxmlformats.org/officeDocument/2006/relationships/image" Target="../media/image55.png"/><Relationship Id="rId17" Type="http://schemas.openxmlformats.org/officeDocument/2006/relationships/customXml" Target="../ink/ink46.xml"/><Relationship Id="rId25" Type="http://schemas.openxmlformats.org/officeDocument/2006/relationships/customXml" Target="../ink/ink50.xml"/><Relationship Id="rId33" Type="http://schemas.openxmlformats.org/officeDocument/2006/relationships/customXml" Target="../ink/ink54.xml"/><Relationship Id="rId38" Type="http://schemas.openxmlformats.org/officeDocument/2006/relationships/image" Target="../media/image68.png"/><Relationship Id="rId46" Type="http://schemas.openxmlformats.org/officeDocument/2006/relationships/image" Target="../media/image72.png"/><Relationship Id="rId20" Type="http://schemas.openxmlformats.org/officeDocument/2006/relationships/image" Target="../media/image59.png"/><Relationship Id="rId41" Type="http://schemas.openxmlformats.org/officeDocument/2006/relationships/customXml" Target="../ink/ink58.xml"/><Relationship Id="rId54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5" Type="http://schemas.openxmlformats.org/officeDocument/2006/relationships/customXml" Target="../ink/ink45.xml"/><Relationship Id="rId23" Type="http://schemas.openxmlformats.org/officeDocument/2006/relationships/customXml" Target="../ink/ink49.xml"/><Relationship Id="rId28" Type="http://schemas.openxmlformats.org/officeDocument/2006/relationships/image" Target="../media/image63.png"/><Relationship Id="rId36" Type="http://schemas.openxmlformats.org/officeDocument/2006/relationships/image" Target="../media/image67.png"/><Relationship Id="rId49" Type="http://schemas.openxmlformats.org/officeDocument/2006/relationships/customXml" Target="../ink/ink6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Building an ALU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Jinyang Li</a:t>
            </a:r>
          </a:p>
        </p:txBody>
      </p:sp>
    </p:spTree>
    <p:extLst>
      <p:ext uri="{BB962C8B-B14F-4D97-AF65-F5344CB8AC3E}">
        <p14:creationId xmlns:p14="http://schemas.microsoft.com/office/powerpoint/2010/main" val="3681021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ALU: AND</a:t>
            </a:r>
          </a:p>
        </p:txBody>
      </p:sp>
      <p:sp>
        <p:nvSpPr>
          <p:cNvPr id="16" name="Trapezoid 15"/>
          <p:cNvSpPr/>
          <p:nvPr/>
        </p:nvSpPr>
        <p:spPr>
          <a:xfrm rot="5400000">
            <a:off x="4446604" y="2780562"/>
            <a:ext cx="2054692" cy="1216152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60365" y="3031250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Mux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022140" y="3354415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46305" y="2708084"/>
            <a:ext cx="1090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Result</a:t>
            </a:r>
            <a:endParaRPr lang="en-US" sz="360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196609" y="2708084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36926" y="3691076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22009" y="3190684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733800" y="2130459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A&amp;B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59200" y="2714659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A|B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59200" y="3222659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A+B</a:t>
            </a:r>
          </a:p>
        </p:txBody>
      </p:sp>
      <p:cxnSp>
        <p:nvCxnSpPr>
          <p:cNvPr id="30" name="Straight Connector 29"/>
          <p:cNvCxnSpPr>
            <a:cxnSpLocks/>
            <a:stCxn id="31" idx="1"/>
          </p:cNvCxnSpPr>
          <p:nvPr/>
        </p:nvCxnSpPr>
        <p:spPr>
          <a:xfrm>
            <a:off x="5515287" y="1935759"/>
            <a:ext cx="0" cy="662587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15287" y="1674149"/>
            <a:ext cx="1607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operation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529894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ALU: AND</a:t>
            </a:r>
          </a:p>
        </p:txBody>
      </p:sp>
      <p:sp>
        <p:nvSpPr>
          <p:cNvPr id="16" name="Trapezoid 15"/>
          <p:cNvSpPr/>
          <p:nvPr/>
        </p:nvSpPr>
        <p:spPr>
          <a:xfrm rot="5400000">
            <a:off x="3594185" y="3384117"/>
            <a:ext cx="4064330" cy="1216152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12765" y="382825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Mux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174540" y="3354415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98705" y="2708084"/>
            <a:ext cx="1090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Result</a:t>
            </a:r>
            <a:endParaRPr lang="en-US" sz="360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349009" y="2454084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341837" y="4643708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326920" y="3554929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86200" y="2003459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A&amp;B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64111" y="3078904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A|B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64111" y="4175291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A+B</a:t>
            </a:r>
          </a:p>
        </p:txBody>
      </p: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5721335" y="1519707"/>
            <a:ext cx="0" cy="778304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21335" y="1266286"/>
            <a:ext cx="1607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operation</a:t>
            </a:r>
            <a:endParaRPr lang="en-US" sz="3200"/>
          </a:p>
        </p:txBody>
      </p:sp>
      <p:sp>
        <p:nvSpPr>
          <p:cNvPr id="5" name="Delay 4"/>
          <p:cNvSpPr/>
          <p:nvPr/>
        </p:nvSpPr>
        <p:spPr>
          <a:xfrm>
            <a:off x="2540802" y="1960028"/>
            <a:ext cx="961775" cy="835713"/>
          </a:xfrm>
          <a:prstGeom prst="flowChartDelay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896937" y="2338139"/>
            <a:ext cx="1643865" cy="0"/>
          </a:xfrm>
          <a:prstGeom prst="line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0215" y="2315824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3932" y="5413619"/>
            <a:ext cx="435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B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DE737C6-31BA-EE4A-88DE-667EC9D7A0FB}"/>
              </a:ext>
            </a:extLst>
          </p:cNvPr>
          <p:cNvCxnSpPr>
            <a:cxnSpLocks/>
          </p:cNvCxnSpPr>
          <p:nvPr/>
        </p:nvCxnSpPr>
        <p:spPr>
          <a:xfrm>
            <a:off x="1718869" y="2638989"/>
            <a:ext cx="821933" cy="0"/>
          </a:xfrm>
          <a:prstGeom prst="line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715C183-9666-EE47-8A61-9BCBFDE7B340}"/>
              </a:ext>
            </a:extLst>
          </p:cNvPr>
          <p:cNvCxnSpPr/>
          <p:nvPr/>
        </p:nvCxnSpPr>
        <p:spPr>
          <a:xfrm rot="5400000" flipH="1" flipV="1">
            <a:off x="-240994" y="3776921"/>
            <a:ext cx="3097795" cy="821932"/>
          </a:xfrm>
          <a:prstGeom prst="bentConnector3">
            <a:avLst>
              <a:gd name="adj1" fmla="val -224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650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ALU: OR</a:t>
            </a:r>
          </a:p>
        </p:txBody>
      </p:sp>
      <p:sp>
        <p:nvSpPr>
          <p:cNvPr id="16" name="Trapezoid 15"/>
          <p:cNvSpPr/>
          <p:nvPr/>
        </p:nvSpPr>
        <p:spPr>
          <a:xfrm rot="5400000">
            <a:off x="3594185" y="3384117"/>
            <a:ext cx="4064330" cy="1216152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12765" y="382825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Mux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174540" y="3354415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98705" y="2708084"/>
            <a:ext cx="1090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Result</a:t>
            </a:r>
            <a:endParaRPr lang="en-US" sz="360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349009" y="2454084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341837" y="4643708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326920" y="3554929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86200" y="2003459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A&amp;B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64111" y="3078904"/>
            <a:ext cx="683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A|B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64111" y="4175291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A+B</a:t>
            </a:r>
          </a:p>
        </p:txBody>
      </p: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5682699" y="1596980"/>
            <a:ext cx="0" cy="644676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82699" y="1354668"/>
            <a:ext cx="1607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operation</a:t>
            </a:r>
            <a:endParaRPr lang="en-US" sz="3200"/>
          </a:p>
        </p:txBody>
      </p:sp>
      <p:sp>
        <p:nvSpPr>
          <p:cNvPr id="5" name="Delay 4"/>
          <p:cNvSpPr/>
          <p:nvPr/>
        </p:nvSpPr>
        <p:spPr>
          <a:xfrm>
            <a:off x="2517862" y="2031321"/>
            <a:ext cx="961775" cy="835713"/>
          </a:xfrm>
          <a:prstGeom prst="flowChartDelay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30215" y="2315824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0215" y="5618999"/>
            <a:ext cx="435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B</a:t>
            </a:r>
          </a:p>
        </p:txBody>
      </p:sp>
      <p:sp>
        <p:nvSpPr>
          <p:cNvPr id="35" name="Chevron 34"/>
          <p:cNvSpPr/>
          <p:nvPr/>
        </p:nvSpPr>
        <p:spPr>
          <a:xfrm>
            <a:off x="2416261" y="3187672"/>
            <a:ext cx="1063376" cy="681376"/>
          </a:xfrm>
          <a:prstGeom prst="chevron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DD927E-EE96-5E47-A684-11C89F3E12D2}"/>
              </a:ext>
            </a:extLst>
          </p:cNvPr>
          <p:cNvCxnSpPr/>
          <p:nvPr/>
        </p:nvCxnSpPr>
        <p:spPr>
          <a:xfrm>
            <a:off x="896937" y="2338139"/>
            <a:ext cx="164386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B85ABEA-973C-4D47-A40A-E8CF62A5F86D}"/>
              </a:ext>
            </a:extLst>
          </p:cNvPr>
          <p:cNvCxnSpPr>
            <a:cxnSpLocks/>
          </p:cNvCxnSpPr>
          <p:nvPr/>
        </p:nvCxnSpPr>
        <p:spPr>
          <a:xfrm>
            <a:off x="1718869" y="2638989"/>
            <a:ext cx="82193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48580FF8-BA7D-9040-A688-D7E8F0458B0A}"/>
              </a:ext>
            </a:extLst>
          </p:cNvPr>
          <p:cNvCxnSpPr/>
          <p:nvPr/>
        </p:nvCxnSpPr>
        <p:spPr>
          <a:xfrm rot="5400000" flipH="1" flipV="1">
            <a:off x="-240994" y="3776921"/>
            <a:ext cx="3097795" cy="821932"/>
          </a:xfrm>
          <a:prstGeom prst="bentConnector3">
            <a:avLst>
              <a:gd name="adj1" fmla="val -224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01F5A10-7E3D-6946-AFDA-56DF29ED6CA1}"/>
              </a:ext>
            </a:extLst>
          </p:cNvPr>
          <p:cNvCxnSpPr>
            <a:cxnSpLocks/>
          </p:cNvCxnSpPr>
          <p:nvPr/>
        </p:nvCxnSpPr>
        <p:spPr>
          <a:xfrm>
            <a:off x="1718869" y="3705789"/>
            <a:ext cx="821933" cy="0"/>
          </a:xfrm>
          <a:prstGeom prst="line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0EA6E62-4738-8F4F-A93B-315D337CE329}"/>
              </a:ext>
            </a:extLst>
          </p:cNvPr>
          <p:cNvCxnSpPr>
            <a:cxnSpLocks/>
          </p:cNvCxnSpPr>
          <p:nvPr/>
        </p:nvCxnSpPr>
        <p:spPr>
          <a:xfrm>
            <a:off x="1853037" y="3354415"/>
            <a:ext cx="687765" cy="0"/>
          </a:xfrm>
          <a:prstGeom prst="line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4DEF2FB-2B3A-3347-AD4C-1C1D6433F015}"/>
              </a:ext>
            </a:extLst>
          </p:cNvPr>
          <p:cNvSpPr/>
          <p:nvPr/>
        </p:nvSpPr>
        <p:spPr>
          <a:xfrm>
            <a:off x="1650276" y="3643322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5646AC-6717-4F4C-B958-D2561943789C}"/>
              </a:ext>
            </a:extLst>
          </p:cNvPr>
          <p:cNvCxnSpPr/>
          <p:nvPr/>
        </p:nvCxnSpPr>
        <p:spPr>
          <a:xfrm>
            <a:off x="1883390" y="2338139"/>
            <a:ext cx="0" cy="10162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1FD3513-E267-314B-88E5-A2CFF89FBFA5}"/>
              </a:ext>
            </a:extLst>
          </p:cNvPr>
          <p:cNvSpPr/>
          <p:nvPr/>
        </p:nvSpPr>
        <p:spPr>
          <a:xfrm>
            <a:off x="1816324" y="2280814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43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ALU: adder</a:t>
            </a:r>
          </a:p>
        </p:txBody>
      </p:sp>
      <p:sp>
        <p:nvSpPr>
          <p:cNvPr id="16" name="Trapezoid 15"/>
          <p:cNvSpPr/>
          <p:nvPr/>
        </p:nvSpPr>
        <p:spPr>
          <a:xfrm rot="5400000">
            <a:off x="3594185" y="3384117"/>
            <a:ext cx="4064330" cy="1216152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12765" y="382825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Mux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174540" y="3354415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98705" y="2708084"/>
            <a:ext cx="1090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Result</a:t>
            </a:r>
            <a:endParaRPr lang="en-US" sz="360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349009" y="2454084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3479637" y="4636956"/>
            <a:ext cx="1506065" cy="6752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326920" y="3554929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86200" y="2003459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A&amp;B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64111" y="3078904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A|B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64111" y="4175291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A+B</a:t>
            </a:r>
          </a:p>
        </p:txBody>
      </p:sp>
      <p:cxnSp>
        <p:nvCxnSpPr>
          <p:cNvPr id="30" name="Straight Connector 29"/>
          <p:cNvCxnSpPr>
            <a:cxnSpLocks/>
          </p:cNvCxnSpPr>
          <p:nvPr/>
        </p:nvCxnSpPr>
        <p:spPr>
          <a:xfrm flipH="1">
            <a:off x="5708456" y="1596980"/>
            <a:ext cx="1718" cy="683834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08456" y="1415677"/>
            <a:ext cx="1607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operation</a:t>
            </a:r>
            <a:endParaRPr lang="en-US" sz="3200"/>
          </a:p>
        </p:txBody>
      </p:sp>
      <p:sp>
        <p:nvSpPr>
          <p:cNvPr id="52" name="Delay 51">
            <a:extLst>
              <a:ext uri="{FF2B5EF4-FFF2-40B4-BE49-F238E27FC236}">
                <a16:creationId xmlns:a16="http://schemas.microsoft.com/office/drawing/2014/main" id="{92AD5F6D-4421-8844-BB7A-8D68C41B3B85}"/>
              </a:ext>
            </a:extLst>
          </p:cNvPr>
          <p:cNvSpPr/>
          <p:nvPr/>
        </p:nvSpPr>
        <p:spPr>
          <a:xfrm>
            <a:off x="2517862" y="2031321"/>
            <a:ext cx="961775" cy="835713"/>
          </a:xfrm>
          <a:prstGeom prst="flowChartDelay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40C7338-8051-0E4C-B799-F6B9BE209C6A}"/>
              </a:ext>
            </a:extLst>
          </p:cNvPr>
          <p:cNvSpPr txBox="1"/>
          <p:nvPr/>
        </p:nvSpPr>
        <p:spPr>
          <a:xfrm>
            <a:off x="230215" y="2315824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2009DE-9472-2340-8793-5F72F4935B57}"/>
              </a:ext>
            </a:extLst>
          </p:cNvPr>
          <p:cNvSpPr txBox="1"/>
          <p:nvPr/>
        </p:nvSpPr>
        <p:spPr>
          <a:xfrm>
            <a:off x="230215" y="5618999"/>
            <a:ext cx="435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B</a:t>
            </a:r>
          </a:p>
        </p:txBody>
      </p:sp>
      <p:sp>
        <p:nvSpPr>
          <p:cNvPr id="55" name="Chevron 54">
            <a:extLst>
              <a:ext uri="{FF2B5EF4-FFF2-40B4-BE49-F238E27FC236}">
                <a16:creationId xmlns:a16="http://schemas.microsoft.com/office/drawing/2014/main" id="{8F4C7590-96AB-6946-817D-124736533031}"/>
              </a:ext>
            </a:extLst>
          </p:cNvPr>
          <p:cNvSpPr/>
          <p:nvPr/>
        </p:nvSpPr>
        <p:spPr>
          <a:xfrm>
            <a:off x="2416261" y="3187672"/>
            <a:ext cx="1063376" cy="681376"/>
          </a:xfrm>
          <a:prstGeom prst="chevron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1412A9A-D534-4040-BF34-F526CCFDBBEB}"/>
              </a:ext>
            </a:extLst>
          </p:cNvPr>
          <p:cNvCxnSpPr/>
          <p:nvPr/>
        </p:nvCxnSpPr>
        <p:spPr>
          <a:xfrm>
            <a:off x="896937" y="2338139"/>
            <a:ext cx="164386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38A74D1-763E-814E-99A0-7CEBC5B19689}"/>
              </a:ext>
            </a:extLst>
          </p:cNvPr>
          <p:cNvCxnSpPr>
            <a:cxnSpLocks/>
          </p:cNvCxnSpPr>
          <p:nvPr/>
        </p:nvCxnSpPr>
        <p:spPr>
          <a:xfrm>
            <a:off x="1718869" y="2638989"/>
            <a:ext cx="82193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420D5818-36F2-364D-9B00-32446E8FB586}"/>
              </a:ext>
            </a:extLst>
          </p:cNvPr>
          <p:cNvCxnSpPr/>
          <p:nvPr/>
        </p:nvCxnSpPr>
        <p:spPr>
          <a:xfrm rot="5400000" flipH="1" flipV="1">
            <a:off x="-240994" y="3776921"/>
            <a:ext cx="3097795" cy="821932"/>
          </a:xfrm>
          <a:prstGeom prst="bentConnector3">
            <a:avLst>
              <a:gd name="adj1" fmla="val -224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4266B04-3893-144E-99E7-D05902C632EA}"/>
              </a:ext>
            </a:extLst>
          </p:cNvPr>
          <p:cNvCxnSpPr>
            <a:cxnSpLocks/>
          </p:cNvCxnSpPr>
          <p:nvPr/>
        </p:nvCxnSpPr>
        <p:spPr>
          <a:xfrm>
            <a:off x="1718869" y="3705789"/>
            <a:ext cx="82193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AB85544-7345-9D43-80D1-0FC8F7D09DAB}"/>
              </a:ext>
            </a:extLst>
          </p:cNvPr>
          <p:cNvCxnSpPr>
            <a:cxnSpLocks/>
          </p:cNvCxnSpPr>
          <p:nvPr/>
        </p:nvCxnSpPr>
        <p:spPr>
          <a:xfrm>
            <a:off x="1853037" y="3354415"/>
            <a:ext cx="68776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39A7C18-3C3A-6444-96B8-8E6CBBC2E91A}"/>
              </a:ext>
            </a:extLst>
          </p:cNvPr>
          <p:cNvSpPr/>
          <p:nvPr/>
        </p:nvSpPr>
        <p:spPr>
          <a:xfrm>
            <a:off x="1650276" y="3643322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381BD3A-3DD3-7643-BA0A-CB534742BE61}"/>
              </a:ext>
            </a:extLst>
          </p:cNvPr>
          <p:cNvCxnSpPr/>
          <p:nvPr/>
        </p:nvCxnSpPr>
        <p:spPr>
          <a:xfrm>
            <a:off x="1883390" y="2338139"/>
            <a:ext cx="0" cy="101627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8F06153A-6F19-4F44-A71D-E252E03CE7C6}"/>
              </a:ext>
            </a:extLst>
          </p:cNvPr>
          <p:cNvSpPr/>
          <p:nvPr/>
        </p:nvSpPr>
        <p:spPr>
          <a:xfrm>
            <a:off x="1816324" y="2280814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F45CED6-279D-9E45-A38B-B70BAAEB802E}"/>
              </a:ext>
            </a:extLst>
          </p:cNvPr>
          <p:cNvSpPr/>
          <p:nvPr/>
        </p:nvSpPr>
        <p:spPr>
          <a:xfrm>
            <a:off x="2586364" y="4187720"/>
            <a:ext cx="826477" cy="7992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+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1857946-7D09-5542-B548-BBA226A64784}"/>
              </a:ext>
            </a:extLst>
          </p:cNvPr>
          <p:cNvCxnSpPr>
            <a:cxnSpLocks/>
          </p:cNvCxnSpPr>
          <p:nvPr/>
        </p:nvCxnSpPr>
        <p:spPr>
          <a:xfrm>
            <a:off x="1885720" y="4367486"/>
            <a:ext cx="687765" cy="0"/>
          </a:xfrm>
          <a:prstGeom prst="line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480B43F-D129-2B44-BC14-BF0834CF14D9}"/>
              </a:ext>
            </a:extLst>
          </p:cNvPr>
          <p:cNvCxnSpPr>
            <a:cxnSpLocks/>
          </p:cNvCxnSpPr>
          <p:nvPr/>
        </p:nvCxnSpPr>
        <p:spPr>
          <a:xfrm>
            <a:off x="1737882" y="4737027"/>
            <a:ext cx="821933" cy="0"/>
          </a:xfrm>
          <a:prstGeom prst="line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FFB27FF-5ECC-BC40-9523-05E54A420EB4}"/>
              </a:ext>
            </a:extLst>
          </p:cNvPr>
          <p:cNvCxnSpPr/>
          <p:nvPr/>
        </p:nvCxnSpPr>
        <p:spPr>
          <a:xfrm>
            <a:off x="1891690" y="3335200"/>
            <a:ext cx="0" cy="101627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4655513-A48B-3B41-931F-B8F676F47D16}"/>
              </a:ext>
            </a:extLst>
          </p:cNvPr>
          <p:cNvSpPr/>
          <p:nvPr/>
        </p:nvSpPr>
        <p:spPr>
          <a:xfrm>
            <a:off x="1815555" y="3293445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E80A77B-35F0-784B-932F-FCB235E24599}"/>
              </a:ext>
            </a:extLst>
          </p:cNvPr>
          <p:cNvSpPr/>
          <p:nvPr/>
        </p:nvSpPr>
        <p:spPr>
          <a:xfrm>
            <a:off x="1686765" y="4697241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1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9AC1-721A-3A17-3119-BA834B7D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the adder: 1-bit 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23073-02BA-AE5D-4751-054CFEA44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048" y="1388119"/>
            <a:ext cx="8229600" cy="612913"/>
          </a:xfrm>
        </p:spPr>
        <p:txBody>
          <a:bodyPr/>
          <a:lstStyle/>
          <a:p>
            <a:r>
              <a:rPr lang="en-US" dirty="0"/>
              <a:t>Recall how base-2 addition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6607CF-4602-D3F4-2DE5-BE3ACDC1F721}"/>
              </a:ext>
            </a:extLst>
          </p:cNvPr>
          <p:cNvSpPr txBox="1"/>
          <p:nvPr/>
        </p:nvSpPr>
        <p:spPr>
          <a:xfrm>
            <a:off x="2391617" y="4146180"/>
            <a:ext cx="1651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0   0   1   1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1871B-D7C7-48F3-8FA0-67506F3A1810}"/>
              </a:ext>
            </a:extLst>
          </p:cNvPr>
          <p:cNvSpPr txBox="1"/>
          <p:nvPr/>
        </p:nvSpPr>
        <p:spPr>
          <a:xfrm>
            <a:off x="2391616" y="4629884"/>
            <a:ext cx="1733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1   0   0   1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7957E0-6D51-D0E7-ECC6-F13565B2619D}"/>
              </a:ext>
            </a:extLst>
          </p:cNvPr>
          <p:cNvCxnSpPr>
            <a:cxnSpLocks/>
          </p:cNvCxnSpPr>
          <p:nvPr/>
        </p:nvCxnSpPr>
        <p:spPr>
          <a:xfrm>
            <a:off x="2200789" y="5166356"/>
            <a:ext cx="19239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ECB44B-48A3-24F1-7DE8-02A0AAA805F2}"/>
              </a:ext>
            </a:extLst>
          </p:cNvPr>
          <p:cNvSpPr txBox="1"/>
          <p:nvPr/>
        </p:nvSpPr>
        <p:spPr>
          <a:xfrm>
            <a:off x="2391615" y="5322551"/>
            <a:ext cx="1651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1   1   0   0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738B97-7402-9516-6131-F5F92223DB5E}"/>
              </a:ext>
            </a:extLst>
          </p:cNvPr>
          <p:cNvSpPr txBox="1"/>
          <p:nvPr/>
        </p:nvSpPr>
        <p:spPr>
          <a:xfrm>
            <a:off x="3258199" y="3790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61D511-0178-7921-1D7D-AD2BB7CC1ABE}"/>
              </a:ext>
            </a:extLst>
          </p:cNvPr>
          <p:cNvSpPr txBox="1"/>
          <p:nvPr/>
        </p:nvSpPr>
        <p:spPr>
          <a:xfrm>
            <a:off x="2805712" y="3802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E92183-B7B1-2DCE-92C8-C70979464FEF}"/>
              </a:ext>
            </a:extLst>
          </p:cNvPr>
          <p:cNvSpPr txBox="1"/>
          <p:nvPr/>
        </p:nvSpPr>
        <p:spPr>
          <a:xfrm>
            <a:off x="3679197" y="37834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05C96E-9A38-8C3C-9377-B1FC73348CB3}"/>
              </a:ext>
            </a:extLst>
          </p:cNvPr>
          <p:cNvSpPr txBox="1"/>
          <p:nvPr/>
        </p:nvSpPr>
        <p:spPr>
          <a:xfrm>
            <a:off x="2386506" y="38162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8280B4-03A9-0DE6-8DB4-EF00ED817933}"/>
              </a:ext>
            </a:extLst>
          </p:cNvPr>
          <p:cNvSpPr txBox="1"/>
          <p:nvPr/>
        </p:nvSpPr>
        <p:spPr>
          <a:xfrm>
            <a:off x="2027783" y="38194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77BE0D-5E0F-D079-30ED-77BF8349748D}"/>
              </a:ext>
            </a:extLst>
          </p:cNvPr>
          <p:cNvCxnSpPr>
            <a:cxnSpLocks/>
            <a:stCxn id="23" idx="1"/>
            <a:endCxn id="17" idx="3"/>
          </p:cNvCxnSpPr>
          <p:nvPr/>
        </p:nvCxnSpPr>
        <p:spPr>
          <a:xfrm flipH="1">
            <a:off x="3980883" y="3715848"/>
            <a:ext cx="619641" cy="25229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EB36DA6-6063-5A07-D6AA-FDBC73C034B3}"/>
              </a:ext>
            </a:extLst>
          </p:cNvPr>
          <p:cNvSpPr txBox="1"/>
          <p:nvPr/>
        </p:nvSpPr>
        <p:spPr>
          <a:xfrm>
            <a:off x="4600524" y="3531182"/>
            <a:ext cx="157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carryIn</a:t>
            </a:r>
            <a:r>
              <a:rPr lang="en-US" dirty="0"/>
              <a:t> at pos0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1178CD-B6BD-8998-B363-E80D9DF69D37}"/>
              </a:ext>
            </a:extLst>
          </p:cNvPr>
          <p:cNvSpPr txBox="1"/>
          <p:nvPr/>
        </p:nvSpPr>
        <p:spPr>
          <a:xfrm>
            <a:off x="4571999" y="3243616"/>
            <a:ext cx="400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carryOut</a:t>
            </a:r>
            <a:r>
              <a:rPr lang="en-US" dirty="0"/>
              <a:t> at pos0 = </a:t>
            </a:r>
            <a:r>
              <a:rPr lang="en-US" dirty="0" err="1"/>
              <a:t>carryIn</a:t>
            </a:r>
            <a:r>
              <a:rPr lang="en-US" dirty="0"/>
              <a:t> at pos1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922DF6-FC33-4258-2E63-A56132F182F3}"/>
              </a:ext>
            </a:extLst>
          </p:cNvPr>
          <p:cNvCxnSpPr>
            <a:cxnSpLocks/>
            <a:stCxn id="24" idx="1"/>
            <a:endCxn id="13" idx="0"/>
          </p:cNvCxnSpPr>
          <p:nvPr/>
        </p:nvCxnSpPr>
        <p:spPr>
          <a:xfrm flipH="1">
            <a:off x="3409042" y="3428282"/>
            <a:ext cx="1162957" cy="36181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A08EA53-9B88-D559-92DD-1B33605AC310}"/>
              </a:ext>
            </a:extLst>
          </p:cNvPr>
          <p:cNvSpPr txBox="1"/>
          <p:nvPr/>
        </p:nvSpPr>
        <p:spPr>
          <a:xfrm>
            <a:off x="4572000" y="2874284"/>
            <a:ext cx="381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carryOut</a:t>
            </a:r>
            <a:r>
              <a:rPr lang="en-US" dirty="0"/>
              <a:t> at pos1 = </a:t>
            </a:r>
            <a:r>
              <a:rPr lang="en-US" dirty="0" err="1"/>
              <a:t>carryIn</a:t>
            </a:r>
            <a:r>
              <a:rPr lang="en-US" dirty="0"/>
              <a:t> at pos2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351A3F-991B-9C78-4AE7-9411BA90CF47}"/>
              </a:ext>
            </a:extLst>
          </p:cNvPr>
          <p:cNvCxnSpPr>
            <a:cxnSpLocks/>
            <a:stCxn id="29" idx="1"/>
            <a:endCxn id="16" idx="0"/>
          </p:cNvCxnSpPr>
          <p:nvPr/>
        </p:nvCxnSpPr>
        <p:spPr>
          <a:xfrm flipH="1">
            <a:off x="2956555" y="3058950"/>
            <a:ext cx="1615445" cy="74322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5DABD5B-28AD-C614-3684-D1064E47112C}"/>
              </a:ext>
            </a:extLst>
          </p:cNvPr>
          <p:cNvSpPr txBox="1"/>
          <p:nvPr/>
        </p:nvSpPr>
        <p:spPr>
          <a:xfrm>
            <a:off x="4572000" y="2497962"/>
            <a:ext cx="381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carryOut</a:t>
            </a:r>
            <a:r>
              <a:rPr lang="en-US" dirty="0"/>
              <a:t> at pos2 = </a:t>
            </a:r>
            <a:r>
              <a:rPr lang="en-US" dirty="0" err="1"/>
              <a:t>carryIn</a:t>
            </a:r>
            <a:r>
              <a:rPr lang="en-US" dirty="0"/>
              <a:t> at pos3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CE5FA25-8E81-A307-62CD-7EBEA84FA602}"/>
              </a:ext>
            </a:extLst>
          </p:cNvPr>
          <p:cNvCxnSpPr>
            <a:cxnSpLocks/>
            <a:stCxn id="40" idx="1"/>
            <a:endCxn id="18" idx="0"/>
          </p:cNvCxnSpPr>
          <p:nvPr/>
        </p:nvCxnSpPr>
        <p:spPr>
          <a:xfrm flipH="1">
            <a:off x="2537349" y="2682628"/>
            <a:ext cx="2034651" cy="113359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2F99536-6907-6F6C-EFE6-9214779B650C}"/>
              </a:ext>
            </a:extLst>
          </p:cNvPr>
          <p:cNvSpPr txBox="1"/>
          <p:nvPr/>
        </p:nvSpPr>
        <p:spPr>
          <a:xfrm>
            <a:off x="4572000" y="2160104"/>
            <a:ext cx="307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carryOut</a:t>
            </a:r>
            <a:r>
              <a:rPr lang="en-US" dirty="0"/>
              <a:t> at pos3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82950D2-AB85-76F7-2862-A09F7287B2A9}"/>
              </a:ext>
            </a:extLst>
          </p:cNvPr>
          <p:cNvCxnSpPr>
            <a:cxnSpLocks/>
            <a:stCxn id="42" idx="1"/>
            <a:endCxn id="20" idx="0"/>
          </p:cNvCxnSpPr>
          <p:nvPr/>
        </p:nvCxnSpPr>
        <p:spPr>
          <a:xfrm flipH="1">
            <a:off x="2178626" y="2344770"/>
            <a:ext cx="2393374" cy="147469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Freeform 53">
            <a:extLst>
              <a:ext uri="{FF2B5EF4-FFF2-40B4-BE49-F238E27FC236}">
                <a16:creationId xmlns:a16="http://schemas.microsoft.com/office/drawing/2014/main" id="{9B87A01E-25E5-861B-AC00-E909BD1335D5}"/>
              </a:ext>
            </a:extLst>
          </p:cNvPr>
          <p:cNvSpPr/>
          <p:nvPr/>
        </p:nvSpPr>
        <p:spPr>
          <a:xfrm>
            <a:off x="5772148" y="4135596"/>
            <a:ext cx="626764" cy="1500309"/>
          </a:xfrm>
          <a:custGeom>
            <a:avLst/>
            <a:gdLst>
              <a:gd name="connsiteX0" fmla="*/ 27651 w 626764"/>
              <a:gd name="connsiteY0" fmla="*/ 37743 h 1500309"/>
              <a:gd name="connsiteX1" fmla="*/ 0 w 626764"/>
              <a:gd name="connsiteY1" fmla="*/ 169846 h 1500309"/>
              <a:gd name="connsiteX2" fmla="*/ 9216 w 626764"/>
              <a:gd name="connsiteY2" fmla="*/ 264205 h 1500309"/>
              <a:gd name="connsiteX3" fmla="*/ 27651 w 626764"/>
              <a:gd name="connsiteY3" fmla="*/ 292512 h 1500309"/>
              <a:gd name="connsiteX4" fmla="*/ 82954 w 626764"/>
              <a:gd name="connsiteY4" fmla="*/ 311384 h 1500309"/>
              <a:gd name="connsiteX5" fmla="*/ 248862 w 626764"/>
              <a:gd name="connsiteY5" fmla="*/ 330256 h 1500309"/>
              <a:gd name="connsiteX6" fmla="*/ 267296 w 626764"/>
              <a:gd name="connsiteY6" fmla="*/ 358564 h 1500309"/>
              <a:gd name="connsiteX7" fmla="*/ 285730 w 626764"/>
              <a:gd name="connsiteY7" fmla="*/ 415179 h 1500309"/>
              <a:gd name="connsiteX8" fmla="*/ 294948 w 626764"/>
              <a:gd name="connsiteY8" fmla="*/ 547282 h 1500309"/>
              <a:gd name="connsiteX9" fmla="*/ 304165 w 626764"/>
              <a:gd name="connsiteY9" fmla="*/ 603898 h 1500309"/>
              <a:gd name="connsiteX10" fmla="*/ 285730 w 626764"/>
              <a:gd name="connsiteY10" fmla="*/ 971898 h 1500309"/>
              <a:gd name="connsiteX11" fmla="*/ 294948 w 626764"/>
              <a:gd name="connsiteY11" fmla="*/ 1226667 h 1500309"/>
              <a:gd name="connsiteX12" fmla="*/ 304165 w 626764"/>
              <a:gd name="connsiteY12" fmla="*/ 1283283 h 1500309"/>
              <a:gd name="connsiteX13" fmla="*/ 331815 w 626764"/>
              <a:gd name="connsiteY13" fmla="*/ 1377642 h 1500309"/>
              <a:gd name="connsiteX14" fmla="*/ 341032 w 626764"/>
              <a:gd name="connsiteY14" fmla="*/ 1405950 h 1500309"/>
              <a:gd name="connsiteX15" fmla="*/ 368684 w 626764"/>
              <a:gd name="connsiteY15" fmla="*/ 1462565 h 1500309"/>
              <a:gd name="connsiteX16" fmla="*/ 396336 w 626764"/>
              <a:gd name="connsiteY16" fmla="*/ 1481437 h 1500309"/>
              <a:gd name="connsiteX17" fmla="*/ 451639 w 626764"/>
              <a:gd name="connsiteY17" fmla="*/ 1500309 h 1500309"/>
              <a:gd name="connsiteX18" fmla="*/ 516158 w 626764"/>
              <a:gd name="connsiteY18" fmla="*/ 1490873 h 1500309"/>
              <a:gd name="connsiteX19" fmla="*/ 562244 w 626764"/>
              <a:gd name="connsiteY19" fmla="*/ 1443693 h 1500309"/>
              <a:gd name="connsiteX20" fmla="*/ 589895 w 626764"/>
              <a:gd name="connsiteY20" fmla="*/ 1396513 h 1500309"/>
              <a:gd name="connsiteX21" fmla="*/ 617547 w 626764"/>
              <a:gd name="connsiteY21" fmla="*/ 1349335 h 1500309"/>
              <a:gd name="connsiteX22" fmla="*/ 626764 w 626764"/>
              <a:gd name="connsiteY22" fmla="*/ 1141744 h 1500309"/>
              <a:gd name="connsiteX23" fmla="*/ 608330 w 626764"/>
              <a:gd name="connsiteY23" fmla="*/ 811488 h 1500309"/>
              <a:gd name="connsiteX24" fmla="*/ 599112 w 626764"/>
              <a:gd name="connsiteY24" fmla="*/ 188717 h 1500309"/>
              <a:gd name="connsiteX25" fmla="*/ 589895 w 626764"/>
              <a:gd name="connsiteY25" fmla="*/ 150973 h 1500309"/>
              <a:gd name="connsiteX26" fmla="*/ 562244 w 626764"/>
              <a:gd name="connsiteY26" fmla="*/ 94358 h 1500309"/>
              <a:gd name="connsiteX27" fmla="*/ 534592 w 626764"/>
              <a:gd name="connsiteY27" fmla="*/ 75486 h 1500309"/>
              <a:gd name="connsiteX28" fmla="*/ 479289 w 626764"/>
              <a:gd name="connsiteY28" fmla="*/ 56615 h 1500309"/>
              <a:gd name="connsiteX29" fmla="*/ 433204 w 626764"/>
              <a:gd name="connsiteY29" fmla="*/ 28307 h 1500309"/>
              <a:gd name="connsiteX30" fmla="*/ 359467 w 626764"/>
              <a:gd name="connsiteY30" fmla="*/ 0 h 1500309"/>
              <a:gd name="connsiteX31" fmla="*/ 258079 w 626764"/>
              <a:gd name="connsiteY31" fmla="*/ 9435 h 1500309"/>
              <a:gd name="connsiteX32" fmla="*/ 82954 w 626764"/>
              <a:gd name="connsiteY32" fmla="*/ 28307 h 1500309"/>
              <a:gd name="connsiteX33" fmla="*/ 18433 w 626764"/>
              <a:gd name="connsiteY33" fmla="*/ 47179 h 1500309"/>
              <a:gd name="connsiteX34" fmla="*/ 27651 w 626764"/>
              <a:gd name="connsiteY34" fmla="*/ 37743 h 1500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26764" h="1500309" extrusionOk="0">
                <a:moveTo>
                  <a:pt x="27651" y="37743"/>
                </a:moveTo>
                <a:cubicBezTo>
                  <a:pt x="21526" y="56304"/>
                  <a:pt x="-7538" y="128314"/>
                  <a:pt x="0" y="169846"/>
                </a:cubicBezTo>
                <a:cubicBezTo>
                  <a:pt x="5936" y="202705"/>
                  <a:pt x="-5268" y="233645"/>
                  <a:pt x="9216" y="264205"/>
                </a:cubicBezTo>
                <a:cubicBezTo>
                  <a:pt x="11277" y="275675"/>
                  <a:pt x="17810" y="288977"/>
                  <a:pt x="27651" y="292512"/>
                </a:cubicBezTo>
                <a:cubicBezTo>
                  <a:pt x="40487" y="301062"/>
                  <a:pt x="68425" y="306959"/>
                  <a:pt x="82954" y="311384"/>
                </a:cubicBezTo>
                <a:cubicBezTo>
                  <a:pt x="159421" y="336366"/>
                  <a:pt x="105214" y="311250"/>
                  <a:pt x="248862" y="330256"/>
                </a:cubicBezTo>
                <a:cubicBezTo>
                  <a:pt x="253807" y="339508"/>
                  <a:pt x="262171" y="348790"/>
                  <a:pt x="267296" y="358564"/>
                </a:cubicBezTo>
                <a:cubicBezTo>
                  <a:pt x="275188" y="376741"/>
                  <a:pt x="285730" y="415179"/>
                  <a:pt x="285730" y="415179"/>
                </a:cubicBezTo>
                <a:cubicBezTo>
                  <a:pt x="295732" y="463093"/>
                  <a:pt x="292126" y="503707"/>
                  <a:pt x="294948" y="547282"/>
                </a:cubicBezTo>
                <a:cubicBezTo>
                  <a:pt x="295765" y="566151"/>
                  <a:pt x="306567" y="586730"/>
                  <a:pt x="304165" y="603898"/>
                </a:cubicBezTo>
                <a:cubicBezTo>
                  <a:pt x="314309" y="700394"/>
                  <a:pt x="293022" y="894441"/>
                  <a:pt x="285730" y="971898"/>
                </a:cubicBezTo>
                <a:cubicBezTo>
                  <a:pt x="293412" y="1063921"/>
                  <a:pt x="296676" y="1150109"/>
                  <a:pt x="294948" y="1226667"/>
                </a:cubicBezTo>
                <a:cubicBezTo>
                  <a:pt x="297746" y="1244303"/>
                  <a:pt x="300862" y="1262815"/>
                  <a:pt x="304165" y="1283283"/>
                </a:cubicBezTo>
                <a:cubicBezTo>
                  <a:pt x="305855" y="1319801"/>
                  <a:pt x="316580" y="1339133"/>
                  <a:pt x="331815" y="1377642"/>
                </a:cubicBezTo>
                <a:cubicBezTo>
                  <a:pt x="334986" y="1383747"/>
                  <a:pt x="336324" y="1392444"/>
                  <a:pt x="341032" y="1405950"/>
                </a:cubicBezTo>
                <a:cubicBezTo>
                  <a:pt x="347843" y="1426911"/>
                  <a:pt x="352332" y="1443968"/>
                  <a:pt x="368684" y="1462565"/>
                </a:cubicBezTo>
                <a:cubicBezTo>
                  <a:pt x="377391" y="1470726"/>
                  <a:pt x="385638" y="1476855"/>
                  <a:pt x="396336" y="1481437"/>
                </a:cubicBezTo>
                <a:cubicBezTo>
                  <a:pt x="414092" y="1489515"/>
                  <a:pt x="451638" y="1500309"/>
                  <a:pt x="451639" y="1500309"/>
                </a:cubicBezTo>
                <a:cubicBezTo>
                  <a:pt x="478392" y="1496053"/>
                  <a:pt x="496795" y="1501466"/>
                  <a:pt x="516158" y="1490873"/>
                </a:cubicBezTo>
                <a:cubicBezTo>
                  <a:pt x="535591" y="1480926"/>
                  <a:pt x="562244" y="1443693"/>
                  <a:pt x="562244" y="1443693"/>
                </a:cubicBezTo>
                <a:cubicBezTo>
                  <a:pt x="594609" y="1364808"/>
                  <a:pt x="548683" y="1465335"/>
                  <a:pt x="589895" y="1396513"/>
                </a:cubicBezTo>
                <a:cubicBezTo>
                  <a:pt x="628921" y="1325633"/>
                  <a:pt x="576275" y="1403025"/>
                  <a:pt x="617547" y="1349335"/>
                </a:cubicBezTo>
                <a:cubicBezTo>
                  <a:pt x="622691" y="1286692"/>
                  <a:pt x="630304" y="1212252"/>
                  <a:pt x="626764" y="1141744"/>
                </a:cubicBezTo>
                <a:cubicBezTo>
                  <a:pt x="628670" y="987674"/>
                  <a:pt x="630661" y="938335"/>
                  <a:pt x="608330" y="811488"/>
                </a:cubicBezTo>
                <a:cubicBezTo>
                  <a:pt x="611954" y="602429"/>
                  <a:pt x="624212" y="412154"/>
                  <a:pt x="599112" y="188717"/>
                </a:cubicBezTo>
                <a:cubicBezTo>
                  <a:pt x="597697" y="175393"/>
                  <a:pt x="591571" y="165269"/>
                  <a:pt x="589895" y="150973"/>
                </a:cubicBezTo>
                <a:cubicBezTo>
                  <a:pt x="582404" y="132683"/>
                  <a:pt x="581380" y="107341"/>
                  <a:pt x="562244" y="94358"/>
                </a:cubicBezTo>
                <a:cubicBezTo>
                  <a:pt x="555891" y="87711"/>
                  <a:pt x="546913" y="78779"/>
                  <a:pt x="534592" y="75486"/>
                </a:cubicBezTo>
                <a:cubicBezTo>
                  <a:pt x="516836" y="67408"/>
                  <a:pt x="479289" y="56614"/>
                  <a:pt x="479289" y="56615"/>
                </a:cubicBezTo>
                <a:cubicBezTo>
                  <a:pt x="437246" y="19559"/>
                  <a:pt x="492617" y="56108"/>
                  <a:pt x="433204" y="28307"/>
                </a:cubicBezTo>
                <a:cubicBezTo>
                  <a:pt x="386329" y="-8434"/>
                  <a:pt x="448081" y="20299"/>
                  <a:pt x="359467" y="0"/>
                </a:cubicBezTo>
                <a:cubicBezTo>
                  <a:pt x="325612" y="5295"/>
                  <a:pt x="290106" y="3933"/>
                  <a:pt x="258079" y="9435"/>
                </a:cubicBezTo>
                <a:cubicBezTo>
                  <a:pt x="12345" y="40361"/>
                  <a:pt x="180217" y="5567"/>
                  <a:pt x="82954" y="28307"/>
                </a:cubicBezTo>
                <a:cubicBezTo>
                  <a:pt x="67001" y="29442"/>
                  <a:pt x="32751" y="40051"/>
                  <a:pt x="18433" y="47179"/>
                </a:cubicBezTo>
                <a:cubicBezTo>
                  <a:pt x="15519" y="49387"/>
                  <a:pt x="33965" y="13835"/>
                  <a:pt x="27651" y="37743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9757 w 901148"/>
                      <a:gd name="connsiteY0" fmla="*/ 53008 h 2107095"/>
                      <a:gd name="connsiteX1" fmla="*/ 0 w 901148"/>
                      <a:gd name="connsiteY1" fmla="*/ 238539 h 2107095"/>
                      <a:gd name="connsiteX2" fmla="*/ 13252 w 901148"/>
                      <a:gd name="connsiteY2" fmla="*/ 371061 h 2107095"/>
                      <a:gd name="connsiteX3" fmla="*/ 39757 w 901148"/>
                      <a:gd name="connsiteY3" fmla="*/ 410817 h 2107095"/>
                      <a:gd name="connsiteX4" fmla="*/ 119270 w 901148"/>
                      <a:gd name="connsiteY4" fmla="*/ 437321 h 2107095"/>
                      <a:gd name="connsiteX5" fmla="*/ 357809 w 901148"/>
                      <a:gd name="connsiteY5" fmla="*/ 463826 h 2107095"/>
                      <a:gd name="connsiteX6" fmla="*/ 384313 w 901148"/>
                      <a:gd name="connsiteY6" fmla="*/ 503582 h 2107095"/>
                      <a:gd name="connsiteX7" fmla="*/ 410817 w 901148"/>
                      <a:gd name="connsiteY7" fmla="*/ 583095 h 2107095"/>
                      <a:gd name="connsiteX8" fmla="*/ 424070 w 901148"/>
                      <a:gd name="connsiteY8" fmla="*/ 768626 h 2107095"/>
                      <a:gd name="connsiteX9" fmla="*/ 437322 w 901148"/>
                      <a:gd name="connsiteY9" fmla="*/ 848139 h 2107095"/>
                      <a:gd name="connsiteX10" fmla="*/ 410817 w 901148"/>
                      <a:gd name="connsiteY10" fmla="*/ 1364974 h 2107095"/>
                      <a:gd name="connsiteX11" fmla="*/ 424070 w 901148"/>
                      <a:gd name="connsiteY11" fmla="*/ 1722782 h 2107095"/>
                      <a:gd name="connsiteX12" fmla="*/ 437322 w 901148"/>
                      <a:gd name="connsiteY12" fmla="*/ 1802295 h 2107095"/>
                      <a:gd name="connsiteX13" fmla="*/ 477078 w 901148"/>
                      <a:gd name="connsiteY13" fmla="*/ 1934817 h 2107095"/>
                      <a:gd name="connsiteX14" fmla="*/ 490330 w 901148"/>
                      <a:gd name="connsiteY14" fmla="*/ 1974574 h 2107095"/>
                      <a:gd name="connsiteX15" fmla="*/ 530087 w 901148"/>
                      <a:gd name="connsiteY15" fmla="*/ 2054087 h 2107095"/>
                      <a:gd name="connsiteX16" fmla="*/ 569844 w 901148"/>
                      <a:gd name="connsiteY16" fmla="*/ 2080591 h 2107095"/>
                      <a:gd name="connsiteX17" fmla="*/ 649357 w 901148"/>
                      <a:gd name="connsiteY17" fmla="*/ 2107095 h 2107095"/>
                      <a:gd name="connsiteX18" fmla="*/ 742122 w 901148"/>
                      <a:gd name="connsiteY18" fmla="*/ 2093843 h 2107095"/>
                      <a:gd name="connsiteX19" fmla="*/ 808383 w 901148"/>
                      <a:gd name="connsiteY19" fmla="*/ 2027582 h 2107095"/>
                      <a:gd name="connsiteX20" fmla="*/ 848139 w 901148"/>
                      <a:gd name="connsiteY20" fmla="*/ 1961321 h 2107095"/>
                      <a:gd name="connsiteX21" fmla="*/ 887896 w 901148"/>
                      <a:gd name="connsiteY21" fmla="*/ 1895061 h 2107095"/>
                      <a:gd name="connsiteX22" fmla="*/ 901148 w 901148"/>
                      <a:gd name="connsiteY22" fmla="*/ 1603513 h 2107095"/>
                      <a:gd name="connsiteX23" fmla="*/ 874644 w 901148"/>
                      <a:gd name="connsiteY23" fmla="*/ 1139687 h 2107095"/>
                      <a:gd name="connsiteX24" fmla="*/ 861391 w 901148"/>
                      <a:gd name="connsiteY24" fmla="*/ 265043 h 2107095"/>
                      <a:gd name="connsiteX25" fmla="*/ 848139 w 901148"/>
                      <a:gd name="connsiteY25" fmla="*/ 212034 h 2107095"/>
                      <a:gd name="connsiteX26" fmla="*/ 808383 w 901148"/>
                      <a:gd name="connsiteY26" fmla="*/ 132521 h 2107095"/>
                      <a:gd name="connsiteX27" fmla="*/ 768626 w 901148"/>
                      <a:gd name="connsiteY27" fmla="*/ 106017 h 2107095"/>
                      <a:gd name="connsiteX28" fmla="*/ 689113 w 901148"/>
                      <a:gd name="connsiteY28" fmla="*/ 79513 h 2107095"/>
                      <a:gd name="connsiteX29" fmla="*/ 622852 w 901148"/>
                      <a:gd name="connsiteY29" fmla="*/ 39756 h 2107095"/>
                      <a:gd name="connsiteX30" fmla="*/ 516835 w 901148"/>
                      <a:gd name="connsiteY30" fmla="*/ 0 h 2107095"/>
                      <a:gd name="connsiteX31" fmla="*/ 371061 w 901148"/>
                      <a:gd name="connsiteY31" fmla="*/ 13252 h 2107095"/>
                      <a:gd name="connsiteX32" fmla="*/ 119270 w 901148"/>
                      <a:gd name="connsiteY32" fmla="*/ 39756 h 2107095"/>
                      <a:gd name="connsiteX33" fmla="*/ 26504 w 901148"/>
                      <a:gd name="connsiteY33" fmla="*/ 66261 h 2107095"/>
                      <a:gd name="connsiteX34" fmla="*/ 39757 w 901148"/>
                      <a:gd name="connsiteY34" fmla="*/ 53008 h 21070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901148" h="2107095">
                        <a:moveTo>
                          <a:pt x="39757" y="53008"/>
                        </a:moveTo>
                        <a:cubicBezTo>
                          <a:pt x="35340" y="81721"/>
                          <a:pt x="0" y="176237"/>
                          <a:pt x="0" y="238539"/>
                        </a:cubicBezTo>
                        <a:cubicBezTo>
                          <a:pt x="0" y="282933"/>
                          <a:pt x="3269" y="327804"/>
                          <a:pt x="13252" y="371061"/>
                        </a:cubicBezTo>
                        <a:cubicBezTo>
                          <a:pt x="16833" y="386580"/>
                          <a:pt x="26251" y="402376"/>
                          <a:pt x="39757" y="410817"/>
                        </a:cubicBezTo>
                        <a:cubicBezTo>
                          <a:pt x="63448" y="425624"/>
                          <a:pt x="92766" y="428486"/>
                          <a:pt x="119270" y="437321"/>
                        </a:cubicBezTo>
                        <a:cubicBezTo>
                          <a:pt x="222033" y="471576"/>
                          <a:pt x="145052" y="449642"/>
                          <a:pt x="357809" y="463826"/>
                        </a:cubicBezTo>
                        <a:cubicBezTo>
                          <a:pt x="366644" y="477078"/>
                          <a:pt x="377845" y="489028"/>
                          <a:pt x="384313" y="503582"/>
                        </a:cubicBezTo>
                        <a:cubicBezTo>
                          <a:pt x="395660" y="529112"/>
                          <a:pt x="410817" y="583095"/>
                          <a:pt x="410817" y="583095"/>
                        </a:cubicBezTo>
                        <a:cubicBezTo>
                          <a:pt x="415235" y="644939"/>
                          <a:pt x="417901" y="706932"/>
                          <a:pt x="424070" y="768626"/>
                        </a:cubicBezTo>
                        <a:cubicBezTo>
                          <a:pt x="426744" y="795363"/>
                          <a:pt x="437322" y="821269"/>
                          <a:pt x="437322" y="848139"/>
                        </a:cubicBezTo>
                        <a:cubicBezTo>
                          <a:pt x="437322" y="962456"/>
                          <a:pt x="419044" y="1233351"/>
                          <a:pt x="410817" y="1364974"/>
                        </a:cubicBezTo>
                        <a:cubicBezTo>
                          <a:pt x="415235" y="1484243"/>
                          <a:pt x="416850" y="1603649"/>
                          <a:pt x="424070" y="1722782"/>
                        </a:cubicBezTo>
                        <a:cubicBezTo>
                          <a:pt x="425696" y="1749603"/>
                          <a:pt x="432052" y="1775947"/>
                          <a:pt x="437322" y="1802295"/>
                        </a:cubicBezTo>
                        <a:cubicBezTo>
                          <a:pt x="447336" y="1852367"/>
                          <a:pt x="460175" y="1884106"/>
                          <a:pt x="477078" y="1934817"/>
                        </a:cubicBezTo>
                        <a:lnTo>
                          <a:pt x="490330" y="1974574"/>
                        </a:lnTo>
                        <a:cubicBezTo>
                          <a:pt x="501107" y="2006906"/>
                          <a:pt x="504400" y="2028400"/>
                          <a:pt x="530087" y="2054087"/>
                        </a:cubicBezTo>
                        <a:cubicBezTo>
                          <a:pt x="541349" y="2065349"/>
                          <a:pt x="555290" y="2074122"/>
                          <a:pt x="569844" y="2080591"/>
                        </a:cubicBezTo>
                        <a:cubicBezTo>
                          <a:pt x="595374" y="2091938"/>
                          <a:pt x="649357" y="2107095"/>
                          <a:pt x="649357" y="2107095"/>
                        </a:cubicBezTo>
                        <a:cubicBezTo>
                          <a:pt x="680279" y="2102678"/>
                          <a:pt x="714184" y="2107812"/>
                          <a:pt x="742122" y="2093843"/>
                        </a:cubicBezTo>
                        <a:cubicBezTo>
                          <a:pt x="770060" y="2079874"/>
                          <a:pt x="808383" y="2027582"/>
                          <a:pt x="808383" y="2027582"/>
                        </a:cubicBezTo>
                        <a:cubicBezTo>
                          <a:pt x="845923" y="1914961"/>
                          <a:pt x="793567" y="2052276"/>
                          <a:pt x="848139" y="1961321"/>
                        </a:cubicBezTo>
                        <a:cubicBezTo>
                          <a:pt x="899744" y="1875311"/>
                          <a:pt x="820742" y="1962212"/>
                          <a:pt x="887896" y="1895061"/>
                        </a:cubicBezTo>
                        <a:cubicBezTo>
                          <a:pt x="892313" y="1797878"/>
                          <a:pt x="901148" y="1700796"/>
                          <a:pt x="901148" y="1603513"/>
                        </a:cubicBezTo>
                        <a:cubicBezTo>
                          <a:pt x="901148" y="1378114"/>
                          <a:pt x="892858" y="1321826"/>
                          <a:pt x="874644" y="1139687"/>
                        </a:cubicBezTo>
                        <a:cubicBezTo>
                          <a:pt x="870226" y="848139"/>
                          <a:pt x="869719" y="556506"/>
                          <a:pt x="861391" y="265043"/>
                        </a:cubicBezTo>
                        <a:cubicBezTo>
                          <a:pt x="860871" y="246837"/>
                          <a:pt x="853143" y="229547"/>
                          <a:pt x="848139" y="212034"/>
                        </a:cubicBezTo>
                        <a:cubicBezTo>
                          <a:pt x="839517" y="181856"/>
                          <a:pt x="831614" y="155752"/>
                          <a:pt x="808383" y="132521"/>
                        </a:cubicBezTo>
                        <a:cubicBezTo>
                          <a:pt x="797121" y="121259"/>
                          <a:pt x="783180" y="112486"/>
                          <a:pt x="768626" y="106017"/>
                        </a:cubicBezTo>
                        <a:cubicBezTo>
                          <a:pt x="743096" y="94670"/>
                          <a:pt x="689113" y="79513"/>
                          <a:pt x="689113" y="79513"/>
                        </a:cubicBezTo>
                        <a:cubicBezTo>
                          <a:pt x="637346" y="27744"/>
                          <a:pt x="691664" y="74162"/>
                          <a:pt x="622852" y="39756"/>
                        </a:cubicBezTo>
                        <a:cubicBezTo>
                          <a:pt x="531854" y="-5742"/>
                          <a:pt x="644676" y="25568"/>
                          <a:pt x="516835" y="0"/>
                        </a:cubicBezTo>
                        <a:lnTo>
                          <a:pt x="371061" y="13252"/>
                        </a:lnTo>
                        <a:cubicBezTo>
                          <a:pt x="10737" y="39942"/>
                          <a:pt x="252709" y="1631"/>
                          <a:pt x="119270" y="39756"/>
                        </a:cubicBezTo>
                        <a:cubicBezTo>
                          <a:pt x="99449" y="45419"/>
                          <a:pt x="47691" y="55667"/>
                          <a:pt x="26504" y="66261"/>
                        </a:cubicBezTo>
                        <a:cubicBezTo>
                          <a:pt x="20916" y="69055"/>
                          <a:pt x="44174" y="24295"/>
                          <a:pt x="39757" y="53008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FD8841-EA6E-292D-7CD8-933E39C43304}"/>
              </a:ext>
            </a:extLst>
          </p:cNvPr>
          <p:cNvCxnSpPr>
            <a:cxnSpLocks/>
          </p:cNvCxnSpPr>
          <p:nvPr/>
        </p:nvCxnSpPr>
        <p:spPr>
          <a:xfrm flipV="1">
            <a:off x="5772148" y="5725414"/>
            <a:ext cx="441327" cy="299454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F173BC4-0640-C02A-8F01-3FEE59B6EE5C}"/>
              </a:ext>
            </a:extLst>
          </p:cNvPr>
          <p:cNvSpPr txBox="1"/>
          <p:nvPr/>
        </p:nvSpPr>
        <p:spPr>
          <a:xfrm>
            <a:off x="658613" y="6058714"/>
            <a:ext cx="8122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radley Hand" pitchFamily="2" charset="77"/>
                <a:ea typeface="LingWai SC Medium" panose="03050602040302020204" pitchFamily="66" charset="-122"/>
                <a:cs typeface="LingWai SC Medium" panose="03050602040302020204" pitchFamily="66" charset="-122"/>
              </a:rPr>
              <a:t>At each bit position (e.g. pos1), take as inputs </a:t>
            </a:r>
            <a:r>
              <a:rPr lang="en-US" dirty="0" err="1">
                <a:solidFill>
                  <a:schemeClr val="tx2"/>
                </a:solidFill>
                <a:latin typeface="Bradley Hand" pitchFamily="2" charset="77"/>
                <a:ea typeface="LingWai SC Medium" panose="03050602040302020204" pitchFamily="66" charset="-122"/>
                <a:cs typeface="LingWai SC Medium" panose="03050602040302020204" pitchFamily="66" charset="-122"/>
              </a:rPr>
              <a:t>carryIn</a:t>
            </a:r>
            <a:r>
              <a:rPr lang="en-US" dirty="0">
                <a:solidFill>
                  <a:schemeClr val="tx2"/>
                </a:solidFill>
                <a:latin typeface="Bradley Hand" pitchFamily="2" charset="77"/>
                <a:ea typeface="LingWai SC Medium" panose="03050602040302020204" pitchFamily="66" charset="-122"/>
                <a:cs typeface="LingWai SC Medium" panose="03050602040302020204" pitchFamily="66" charset="-122"/>
              </a:rPr>
              <a:t>(c1), a1, b1, </a:t>
            </a:r>
          </a:p>
          <a:p>
            <a:r>
              <a:rPr lang="en-US" dirty="0">
                <a:solidFill>
                  <a:schemeClr val="tx2"/>
                </a:solidFill>
                <a:latin typeface="Bradley Hand" pitchFamily="2" charset="77"/>
                <a:ea typeface="LingWai SC Medium" panose="03050602040302020204" pitchFamily="66" charset="-122"/>
                <a:cs typeface="LingWai SC Medium" panose="03050602040302020204" pitchFamily="66" charset="-122"/>
              </a:rPr>
              <a:t>and compute sum (s1), carryout(c2). Feed c2 to the next bit position as </a:t>
            </a:r>
            <a:r>
              <a:rPr lang="en-US" dirty="0" err="1">
                <a:solidFill>
                  <a:schemeClr val="tx2"/>
                </a:solidFill>
                <a:latin typeface="Bradley Hand" pitchFamily="2" charset="77"/>
                <a:ea typeface="LingWai SC Medium" panose="03050602040302020204" pitchFamily="66" charset="-122"/>
                <a:cs typeface="LingWai SC Medium" panose="03050602040302020204" pitchFamily="66" charset="-122"/>
              </a:rPr>
              <a:t>carryIn</a:t>
            </a:r>
            <a:r>
              <a:rPr lang="en-US" dirty="0">
                <a:latin typeface="Bradley Hand" pitchFamily="2" charset="77"/>
                <a:ea typeface="LingWai SC Medium" panose="03050602040302020204" pitchFamily="66" charset="-122"/>
                <a:cs typeface="LingWai SC Medium" panose="03050602040302020204" pitchFamily="66" charset="-122"/>
              </a:rPr>
              <a:t>.</a:t>
            </a:r>
            <a:endParaRPr lang="en-US" dirty="0">
              <a:latin typeface="Bradley Hand" pitchFamily="2" charset="77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9151A97-D1E2-AA1F-6B3B-44466ECC7734}"/>
              </a:ext>
            </a:extLst>
          </p:cNvPr>
          <p:cNvSpPr txBox="1"/>
          <p:nvPr/>
        </p:nvSpPr>
        <p:spPr>
          <a:xfrm>
            <a:off x="5447118" y="4461227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3</a:t>
            </a:r>
            <a:r>
              <a:rPr lang="en-US" dirty="0"/>
              <a:t>  a</a:t>
            </a:r>
            <a:r>
              <a:rPr lang="en-US" baseline="-25000" dirty="0"/>
              <a:t>2</a:t>
            </a:r>
            <a:r>
              <a:rPr lang="en-US" dirty="0"/>
              <a:t>  a</a:t>
            </a:r>
            <a:r>
              <a:rPr lang="en-US" baseline="-25000" dirty="0"/>
              <a:t>1 </a:t>
            </a:r>
            <a:r>
              <a:rPr lang="en-US" dirty="0"/>
              <a:t> a</a:t>
            </a:r>
            <a:r>
              <a:rPr lang="en-US" baseline="-25000" dirty="0"/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FA42AC8-5ACC-7E5C-5095-13E1F3A3EC05}"/>
              </a:ext>
            </a:extLst>
          </p:cNvPr>
          <p:cNvSpPr txBox="1"/>
          <p:nvPr/>
        </p:nvSpPr>
        <p:spPr>
          <a:xfrm>
            <a:off x="5460370" y="4796956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  <a:r>
              <a:rPr lang="en-US" dirty="0"/>
              <a:t>  b</a:t>
            </a:r>
            <a:r>
              <a:rPr lang="en-US" baseline="-25000" dirty="0"/>
              <a:t>2</a:t>
            </a:r>
            <a:r>
              <a:rPr lang="en-US" dirty="0"/>
              <a:t>  b</a:t>
            </a:r>
            <a:r>
              <a:rPr lang="en-US" baseline="-25000" dirty="0"/>
              <a:t>1</a:t>
            </a:r>
            <a:r>
              <a:rPr lang="en-US" dirty="0"/>
              <a:t>  b</a:t>
            </a:r>
            <a:r>
              <a:rPr lang="en-US" baseline="-25000" dirty="0"/>
              <a:t>0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9A3CC1C-C376-A123-FF53-29D7E2B97BF6}"/>
              </a:ext>
            </a:extLst>
          </p:cNvPr>
          <p:cNvCxnSpPr>
            <a:cxnSpLocks/>
          </p:cNvCxnSpPr>
          <p:nvPr/>
        </p:nvCxnSpPr>
        <p:spPr>
          <a:xfrm>
            <a:off x="5235145" y="5271356"/>
            <a:ext cx="14790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D2C6E6B-CAB2-661B-2140-4CF074F72A72}"/>
              </a:ext>
            </a:extLst>
          </p:cNvPr>
          <p:cNvSpPr txBox="1"/>
          <p:nvPr/>
        </p:nvSpPr>
        <p:spPr>
          <a:xfrm>
            <a:off x="5486874" y="5266582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3</a:t>
            </a:r>
            <a:r>
              <a:rPr lang="en-US" dirty="0"/>
              <a:t>   s</a:t>
            </a:r>
            <a:r>
              <a:rPr lang="en-US" baseline="-25000" dirty="0"/>
              <a:t>2</a:t>
            </a:r>
            <a:r>
              <a:rPr lang="en-US" dirty="0"/>
              <a:t>   s</a:t>
            </a:r>
            <a:r>
              <a:rPr lang="en-US" baseline="-25000" dirty="0"/>
              <a:t>1</a:t>
            </a:r>
            <a:r>
              <a:rPr lang="en-US" dirty="0"/>
              <a:t>  s</a:t>
            </a:r>
            <a:r>
              <a:rPr lang="en-US" baseline="-25000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8AD0653-E3FA-ED85-CB48-8A2B92A4F584}"/>
              </a:ext>
            </a:extLst>
          </p:cNvPr>
          <p:cNvSpPr txBox="1"/>
          <p:nvPr/>
        </p:nvSpPr>
        <p:spPr>
          <a:xfrm>
            <a:off x="1892685" y="460085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C5C784C-781D-C763-568D-0E5F6FFD1723}"/>
              </a:ext>
            </a:extLst>
          </p:cNvPr>
          <p:cNvSpPr txBox="1"/>
          <p:nvPr/>
        </p:nvSpPr>
        <p:spPr>
          <a:xfrm>
            <a:off x="5182721" y="474235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98834B4-F24E-958C-FDD6-52F4F272ED17}"/>
              </a:ext>
            </a:extLst>
          </p:cNvPr>
          <p:cNvSpPr txBox="1"/>
          <p:nvPr/>
        </p:nvSpPr>
        <p:spPr>
          <a:xfrm>
            <a:off x="5143600" y="4135596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baseline="-25000" dirty="0">
                <a:solidFill>
                  <a:srgbClr val="FF0000"/>
                </a:solidFill>
              </a:rPr>
              <a:t>4  </a:t>
            </a:r>
            <a:r>
              <a:rPr lang="en-US" dirty="0">
                <a:solidFill>
                  <a:srgbClr val="FF0000"/>
                </a:solidFill>
              </a:rPr>
              <a:t> c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  c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 c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 c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5790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1-bit adder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754215" y="1696009"/>
            <a:ext cx="4714348" cy="4345049"/>
            <a:chOff x="1754215" y="1696009"/>
            <a:chExt cx="4714348" cy="4345049"/>
          </a:xfrm>
        </p:grpSpPr>
        <p:sp>
          <p:nvSpPr>
            <p:cNvPr id="4" name="Rectangle 3"/>
            <p:cNvSpPr/>
            <p:nvPr/>
          </p:nvSpPr>
          <p:spPr>
            <a:xfrm>
              <a:off x="2870589" y="2736902"/>
              <a:ext cx="2615240" cy="239026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400">
                  <a:solidFill>
                    <a:schemeClr val="tx1"/>
                  </a:solidFill>
                </a:rPr>
                <a:t>+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376971" y="1696009"/>
              <a:ext cx="0" cy="1040893"/>
            </a:xfrm>
            <a:prstGeom prst="line">
              <a:avLst/>
            </a:prstGeom>
            <a:ln>
              <a:solidFill>
                <a:schemeClr val="accent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376971" y="1823009"/>
              <a:ext cx="15417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err="1"/>
                <a:t>CarryIn</a:t>
              </a:r>
              <a:endParaRPr lang="en-US" sz="40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981200" y="3424120"/>
              <a:ext cx="863988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981200" y="4584912"/>
              <a:ext cx="904305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54215" y="2777789"/>
              <a:ext cx="4539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/>
                <a:t>A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54215" y="3852468"/>
              <a:ext cx="4357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/>
                <a:t>B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414064" y="3938581"/>
              <a:ext cx="1054499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460429" y="3292250"/>
              <a:ext cx="10081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/>
                <a:t>Sum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376971" y="5000165"/>
              <a:ext cx="0" cy="1040893"/>
            </a:xfrm>
            <a:prstGeom prst="line">
              <a:avLst/>
            </a:prstGeom>
            <a:ln>
              <a:solidFill>
                <a:schemeClr val="accent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376971" y="5127165"/>
              <a:ext cx="18857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err="1"/>
                <a:t>CarryOut</a:t>
              </a:r>
              <a:endParaRPr lang="en-US" sz="4000"/>
            </a:p>
          </p:txBody>
        </p:sp>
      </p:grpSp>
    </p:spTree>
    <p:extLst>
      <p:ext uri="{BB962C8B-B14F-4D97-AF65-F5344CB8AC3E}">
        <p14:creationId xmlns:p14="http://schemas.microsoft.com/office/powerpoint/2010/main" val="2819293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1-bit adder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05295" y="229533"/>
            <a:ext cx="2236264" cy="1764748"/>
            <a:chOff x="1754215" y="1696009"/>
            <a:chExt cx="5538830" cy="4437166"/>
          </a:xfrm>
        </p:grpSpPr>
        <p:sp>
          <p:nvSpPr>
            <p:cNvPr id="5" name="Rectangle 4"/>
            <p:cNvSpPr/>
            <p:nvPr/>
          </p:nvSpPr>
          <p:spPr>
            <a:xfrm>
              <a:off x="2870589" y="2736902"/>
              <a:ext cx="2615240" cy="239026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400">
                  <a:solidFill>
                    <a:schemeClr val="tx1"/>
                  </a:solidFill>
                </a:rPr>
                <a:t>+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376971" y="1696009"/>
              <a:ext cx="0" cy="1040893"/>
            </a:xfrm>
            <a:prstGeom prst="line">
              <a:avLst/>
            </a:prstGeom>
            <a:ln>
              <a:solidFill>
                <a:schemeClr val="accent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376970" y="1823008"/>
              <a:ext cx="2324691" cy="1006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err="1"/>
                <a:t>CarryIn</a:t>
              </a:r>
              <a:endParaRPr lang="en-US" sz="240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981200" y="3424120"/>
              <a:ext cx="863988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81200" y="4584912"/>
              <a:ext cx="904305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754215" y="2266876"/>
              <a:ext cx="902064" cy="1160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72165" y="4546776"/>
              <a:ext cx="872040" cy="1160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B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414064" y="3938581"/>
              <a:ext cx="1054499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700138" y="3951261"/>
              <a:ext cx="1592907" cy="1006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Sum</a:t>
              </a:r>
              <a:endParaRPr lang="en-US" sz="360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376971" y="5000165"/>
              <a:ext cx="0" cy="1040893"/>
            </a:xfrm>
            <a:prstGeom prst="line">
              <a:avLst/>
            </a:prstGeom>
            <a:ln>
              <a:solidFill>
                <a:schemeClr val="accent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376970" y="5127165"/>
              <a:ext cx="2798032" cy="1006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err="1"/>
                <a:t>CarryOut</a:t>
              </a:r>
              <a:endParaRPr lang="en-US" sz="4000"/>
            </a:p>
          </p:txBody>
        </p:sp>
      </p:grpSp>
      <p:pic>
        <p:nvPicPr>
          <p:cNvPr id="16" name="Picture 15" descr="Screen Shot 2019-08-05 at 5.23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8700"/>
            <a:ext cx="9144000" cy="38827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F7BEBB-2032-394E-897D-89163D612D74}"/>
              </a:ext>
            </a:extLst>
          </p:cNvPr>
          <p:cNvSpPr/>
          <p:nvPr/>
        </p:nvSpPr>
        <p:spPr>
          <a:xfrm>
            <a:off x="6864826" y="2298700"/>
            <a:ext cx="2279176" cy="38827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0E0F26-FCC0-FF4B-BB4D-057FEB28F3B1}"/>
              </a:ext>
            </a:extLst>
          </p:cNvPr>
          <p:cNvSpPr/>
          <p:nvPr/>
        </p:nvSpPr>
        <p:spPr>
          <a:xfrm>
            <a:off x="6996230" y="3839951"/>
            <a:ext cx="17965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Brute force PLA</a:t>
            </a:r>
          </a:p>
        </p:txBody>
      </p:sp>
    </p:spTree>
    <p:extLst>
      <p:ext uri="{BB962C8B-B14F-4D97-AF65-F5344CB8AC3E}">
        <p14:creationId xmlns:p14="http://schemas.microsoft.com/office/powerpoint/2010/main" val="142563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1-bit adder: computing </a:t>
            </a:r>
            <a:r>
              <a:rPr lang="en-US" err="1"/>
              <a:t>CarryOut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93E42B-E044-F9A8-26ED-BC61329944E8}"/>
              </a:ext>
            </a:extLst>
          </p:cNvPr>
          <p:cNvSpPr txBox="1"/>
          <p:nvPr/>
        </p:nvSpPr>
        <p:spPr>
          <a:xfrm>
            <a:off x="2293515" y="3244334"/>
            <a:ext cx="259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Rows where </a:t>
            </a:r>
            <a:r>
              <a:rPr lang="en-US" err="1"/>
              <a:t>CarryOut</a:t>
            </a:r>
            <a:r>
              <a:rPr lang="en-US"/>
              <a:t> is 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E7E7C4-B4B4-F8E5-B1F3-EBC28A852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065" y="1619521"/>
            <a:ext cx="3886200" cy="1498600"/>
          </a:xfrm>
          <a:prstGeom prst="rect">
            <a:avLst/>
          </a:prstGeom>
          <a:ln>
            <a:solidFill>
              <a:srgbClr val="004F8B"/>
            </a:solidFill>
          </a:ln>
        </p:spPr>
      </p:pic>
    </p:spTree>
    <p:extLst>
      <p:ext uri="{BB962C8B-B14F-4D97-AF65-F5344CB8AC3E}">
        <p14:creationId xmlns:p14="http://schemas.microsoft.com/office/powerpoint/2010/main" val="1599116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9-08-05 at 5.27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077" y="1786601"/>
            <a:ext cx="5775185" cy="6223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1-bit adder: computing </a:t>
            </a:r>
            <a:r>
              <a:rPr lang="en-US" err="1"/>
              <a:t>CarryOut</a:t>
            </a:r>
            <a:endParaRPr lang="en-US"/>
          </a:p>
        </p:txBody>
      </p:sp>
      <p:pic>
        <p:nvPicPr>
          <p:cNvPr id="5" name="Picture 4" descr="Screen Shot 2019-08-05 at 5.27.5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077" y="2777890"/>
            <a:ext cx="5423540" cy="361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5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1-bit adder: computing Sum</a:t>
            </a:r>
          </a:p>
        </p:txBody>
      </p:sp>
      <p:pic>
        <p:nvPicPr>
          <p:cNvPr id="6" name="Content Placeholder 5" descr="Screen Shot 2019-08-05 at 5.29.1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382" b="-41382"/>
          <a:stretch>
            <a:fillRect/>
          </a:stretch>
        </p:blipFill>
        <p:spPr>
          <a:xfrm>
            <a:off x="177800" y="1417638"/>
            <a:ext cx="8229600" cy="1244600"/>
          </a:xfrm>
        </p:spPr>
      </p:pic>
      <p:pic>
        <p:nvPicPr>
          <p:cNvPr id="4" name="Picture 3" descr="Screen Shot 2019-08-05 at 5.23.41 PM.png">
            <a:extLst>
              <a:ext uri="{FF2B5EF4-FFF2-40B4-BE49-F238E27FC236}">
                <a16:creationId xmlns:a16="http://schemas.microsoft.com/office/drawing/2014/main" id="{9FE2DA5A-2AF3-6348-9739-76B410630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8700"/>
            <a:ext cx="9144000" cy="388272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463A1A-2E36-C243-A719-67E4EBC89333}"/>
              </a:ext>
            </a:extLst>
          </p:cNvPr>
          <p:cNvSpPr/>
          <p:nvPr/>
        </p:nvSpPr>
        <p:spPr>
          <a:xfrm>
            <a:off x="6864826" y="2298700"/>
            <a:ext cx="2279176" cy="38827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8E5BC9-FD9A-F34B-9A5E-DDB030D5F99B}"/>
              </a:ext>
            </a:extLst>
          </p:cNvPr>
          <p:cNvCxnSpPr/>
          <p:nvPr/>
        </p:nvCxnSpPr>
        <p:spPr>
          <a:xfrm>
            <a:off x="2238233" y="2169994"/>
            <a:ext cx="3712191" cy="2674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864809-568C-9849-A8B4-58DACF9CF433}"/>
              </a:ext>
            </a:extLst>
          </p:cNvPr>
          <p:cNvCxnSpPr>
            <a:cxnSpLocks/>
          </p:cNvCxnSpPr>
          <p:nvPr/>
        </p:nvCxnSpPr>
        <p:spPr>
          <a:xfrm>
            <a:off x="3715414" y="2205819"/>
            <a:ext cx="2235010" cy="1888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96BA47-649D-224F-9F1A-8453B95919AC}"/>
              </a:ext>
            </a:extLst>
          </p:cNvPr>
          <p:cNvCxnSpPr>
            <a:cxnSpLocks/>
          </p:cNvCxnSpPr>
          <p:nvPr/>
        </p:nvCxnSpPr>
        <p:spPr>
          <a:xfrm>
            <a:off x="5054886" y="2169994"/>
            <a:ext cx="1006521" cy="1635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7ABAD0-802F-1249-AC94-E353924EF5A1}"/>
              </a:ext>
            </a:extLst>
          </p:cNvPr>
          <p:cNvCxnSpPr>
            <a:cxnSpLocks/>
          </p:cNvCxnSpPr>
          <p:nvPr/>
        </p:nvCxnSpPr>
        <p:spPr>
          <a:xfrm flipH="1">
            <a:off x="6373504" y="2169994"/>
            <a:ext cx="927342" cy="3684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81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6483"/>
            <a:ext cx="8229600" cy="1143000"/>
          </a:xfrm>
        </p:spPr>
        <p:txBody>
          <a:bodyPr/>
          <a:lstStyle/>
          <a:p>
            <a:r>
              <a:rPr lang="en-US"/>
              <a:t>What we’ve learnt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9483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/>
              <a:t>Basic logic design</a:t>
            </a:r>
          </a:p>
          <a:p>
            <a:pPr lvl="1"/>
            <a:r>
              <a:rPr lang="en-US" sz="2400"/>
              <a:t>Logic circuits == Boolean expressions</a:t>
            </a:r>
          </a:p>
          <a:p>
            <a:r>
              <a:rPr lang="en-US" sz="2800"/>
              <a:t>How to build a combinatorial logic circuit</a:t>
            </a:r>
          </a:p>
          <a:p>
            <a:pPr lvl="1"/>
            <a:r>
              <a:rPr lang="en-US" sz="2400"/>
              <a:t>Specify the truth table</a:t>
            </a:r>
          </a:p>
          <a:p>
            <a:pPr lvl="1"/>
            <a:r>
              <a:rPr lang="en-US" sz="2400"/>
              <a:t>Output is the sum of products (implemented in PLA, programmable logic array)</a:t>
            </a:r>
          </a:p>
          <a:p>
            <a:r>
              <a:rPr lang="en-US" sz="2800"/>
              <a:t>Common CL</a:t>
            </a:r>
          </a:p>
          <a:p>
            <a:pPr lvl="1"/>
            <a:r>
              <a:rPr lang="en-US" sz="2400"/>
              <a:t>Decoder</a:t>
            </a:r>
          </a:p>
          <a:p>
            <a:pPr lvl="1"/>
            <a:r>
              <a:rPr lang="en-US" sz="2400"/>
              <a:t>Multiplexer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A7A2EE-1611-4E01-AD8F-C27A7A8C4B38}"/>
              </a:ext>
            </a:extLst>
          </p:cNvPr>
          <p:cNvGrpSpPr/>
          <p:nvPr/>
        </p:nvGrpSpPr>
        <p:grpSpPr>
          <a:xfrm>
            <a:off x="3528189" y="4256554"/>
            <a:ext cx="2051044" cy="2274211"/>
            <a:chOff x="1713313" y="2437037"/>
            <a:chExt cx="2603483" cy="2922526"/>
          </a:xfrm>
        </p:grpSpPr>
        <p:sp>
          <p:nvSpPr>
            <p:cNvPr id="5" name="Trapezoid 4">
              <a:extLst>
                <a:ext uri="{FF2B5EF4-FFF2-40B4-BE49-F238E27FC236}">
                  <a16:creationId xmlns:a16="http://schemas.microsoft.com/office/drawing/2014/main" id="{40CA870D-59C6-4FD6-AD14-4458F29A45F2}"/>
                </a:ext>
              </a:extLst>
            </p:cNvPr>
            <p:cNvSpPr/>
            <p:nvPr/>
          </p:nvSpPr>
          <p:spPr>
            <a:xfrm rot="16200000">
              <a:off x="1294043" y="2856307"/>
              <a:ext cx="2054692" cy="1216152"/>
            </a:xfrm>
            <a:prstGeom prst="trapezoid">
              <a:avLst>
                <a:gd name="adj" fmla="val 52847"/>
              </a:avLst>
            </a:prstGeom>
            <a:solidFill>
              <a:schemeClr val="bg1"/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EDA30B-7C4D-42EF-A928-00C20E055ADD}"/>
                </a:ext>
              </a:extLst>
            </p:cNvPr>
            <p:cNvSpPr txBox="1"/>
            <p:nvPr/>
          </p:nvSpPr>
          <p:spPr>
            <a:xfrm>
              <a:off x="1722479" y="3253788"/>
              <a:ext cx="1214754" cy="474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decoder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585DA90-DFDA-4B08-8B2C-2AEDC1E499EE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 flipH="1" flipV="1">
              <a:off x="2321390" y="4170380"/>
              <a:ext cx="8467" cy="11891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D52FFB7-3AC5-4B09-9593-8C9A98CD392D}"/>
                </a:ext>
              </a:extLst>
            </p:cNvPr>
            <p:cNvCxnSpPr/>
            <p:nvPr/>
          </p:nvCxnSpPr>
          <p:spPr>
            <a:xfrm>
              <a:off x="2139357" y="4661063"/>
              <a:ext cx="402167" cy="1481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BA5250-F4F3-4CBB-BA3D-5F805C2FB772}"/>
                </a:ext>
              </a:extLst>
            </p:cNvPr>
            <p:cNvSpPr txBox="1"/>
            <p:nvPr/>
          </p:nvSpPr>
          <p:spPr>
            <a:xfrm>
              <a:off x="1779754" y="449172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2</a:t>
              </a:r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EC7902A-15DA-4F1E-BE25-49C37D8FD90D}"/>
                </a:ext>
              </a:extLst>
            </p:cNvPr>
            <p:cNvCxnSpPr/>
            <p:nvPr/>
          </p:nvCxnSpPr>
          <p:spPr>
            <a:xfrm flipH="1">
              <a:off x="2929467" y="2711804"/>
              <a:ext cx="712723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8B01014-1ACE-460C-B613-74515B038F92}"/>
                </a:ext>
              </a:extLst>
            </p:cNvPr>
            <p:cNvCxnSpPr/>
            <p:nvPr/>
          </p:nvCxnSpPr>
          <p:spPr>
            <a:xfrm flipH="1">
              <a:off x="2929467" y="3181702"/>
              <a:ext cx="712723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A296724-B0AE-475A-BD95-6EE6DBC2F74B}"/>
                </a:ext>
              </a:extLst>
            </p:cNvPr>
            <p:cNvCxnSpPr/>
            <p:nvPr/>
          </p:nvCxnSpPr>
          <p:spPr>
            <a:xfrm flipH="1">
              <a:off x="2929466" y="3666479"/>
              <a:ext cx="712723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7FF1914-ACFE-4751-817D-661313A7CC78}"/>
                </a:ext>
              </a:extLst>
            </p:cNvPr>
            <p:cNvCxnSpPr/>
            <p:nvPr/>
          </p:nvCxnSpPr>
          <p:spPr>
            <a:xfrm flipH="1">
              <a:off x="2929467" y="4130354"/>
              <a:ext cx="712723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7F66A8-A2FE-45DC-B716-68755FF7F567}"/>
                </a:ext>
              </a:extLst>
            </p:cNvPr>
            <p:cNvSpPr txBox="1"/>
            <p:nvPr/>
          </p:nvSpPr>
          <p:spPr>
            <a:xfrm>
              <a:off x="3642189" y="2484805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out3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C256C4-ADEE-4563-B2C5-19B0E07CEF5C}"/>
                </a:ext>
              </a:extLst>
            </p:cNvPr>
            <p:cNvSpPr txBox="1"/>
            <p:nvPr/>
          </p:nvSpPr>
          <p:spPr>
            <a:xfrm>
              <a:off x="3646420" y="2912376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out2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9D246E-6930-4357-862A-B2DCF11C4381}"/>
                </a:ext>
              </a:extLst>
            </p:cNvPr>
            <p:cNvSpPr txBox="1"/>
            <p:nvPr/>
          </p:nvSpPr>
          <p:spPr>
            <a:xfrm>
              <a:off x="3646420" y="3399217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out1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4FB5EB-EB7E-40D4-9C80-34C43509DE21}"/>
                </a:ext>
              </a:extLst>
            </p:cNvPr>
            <p:cNvSpPr txBox="1"/>
            <p:nvPr/>
          </p:nvSpPr>
          <p:spPr>
            <a:xfrm>
              <a:off x="3646420" y="3843724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out0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EA019E5-D6DC-4F91-B026-BB0C0703E880}"/>
              </a:ext>
            </a:extLst>
          </p:cNvPr>
          <p:cNvGrpSpPr/>
          <p:nvPr/>
        </p:nvGrpSpPr>
        <p:grpSpPr>
          <a:xfrm>
            <a:off x="5892805" y="4128642"/>
            <a:ext cx="3251195" cy="2794216"/>
            <a:chOff x="1927696" y="3511910"/>
            <a:chExt cx="3251195" cy="2794216"/>
          </a:xfrm>
        </p:grpSpPr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3A3FD360-9592-4CE6-980F-00E691A54D61}"/>
                </a:ext>
              </a:extLst>
            </p:cNvPr>
            <p:cNvSpPr/>
            <p:nvPr/>
          </p:nvSpPr>
          <p:spPr>
            <a:xfrm rot="5400000">
              <a:off x="2830745" y="3931180"/>
              <a:ext cx="2054692" cy="1216152"/>
            </a:xfrm>
            <a:prstGeom prst="trapezoid">
              <a:avLst>
                <a:gd name="adj" fmla="val 52847"/>
              </a:avLst>
            </a:prstGeom>
            <a:solidFill>
              <a:schemeClr val="bg1"/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B93D7B-7C28-4646-B352-E51142D02D7F}"/>
                </a:ext>
              </a:extLst>
            </p:cNvPr>
            <p:cNvSpPr txBox="1"/>
            <p:nvPr/>
          </p:nvSpPr>
          <p:spPr>
            <a:xfrm>
              <a:off x="3450168" y="4246890"/>
              <a:ext cx="7425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Mux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2606D09-F732-4500-A1ED-49674F9982AF}"/>
                </a:ext>
              </a:extLst>
            </p:cNvPr>
            <p:cNvCxnSpPr/>
            <p:nvPr/>
          </p:nvCxnSpPr>
          <p:spPr>
            <a:xfrm flipV="1">
              <a:off x="3815759" y="5220327"/>
              <a:ext cx="1" cy="8600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8AE5010-5F11-4539-A3B8-1000E4A8373A}"/>
                </a:ext>
              </a:extLst>
            </p:cNvPr>
            <p:cNvCxnSpPr/>
            <p:nvPr/>
          </p:nvCxnSpPr>
          <p:spPr>
            <a:xfrm>
              <a:off x="3633726" y="5711010"/>
              <a:ext cx="402167" cy="1481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E8A6DB-4C02-4A57-B2FD-1FBF9EFE409A}"/>
                </a:ext>
              </a:extLst>
            </p:cNvPr>
            <p:cNvSpPr txBox="1"/>
            <p:nvPr/>
          </p:nvSpPr>
          <p:spPr>
            <a:xfrm>
              <a:off x="3365499" y="558400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6A51E64-744D-4FB6-B186-51E438E7F71E}"/>
                </a:ext>
              </a:extLst>
            </p:cNvPr>
            <p:cNvSpPr txBox="1"/>
            <p:nvPr/>
          </p:nvSpPr>
          <p:spPr>
            <a:xfrm>
              <a:off x="3772521" y="5844461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S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79E93B7-CD2B-448E-A8AC-ACB60E379965}"/>
                </a:ext>
              </a:extLst>
            </p:cNvPr>
            <p:cNvCxnSpPr/>
            <p:nvPr/>
          </p:nvCxnSpPr>
          <p:spPr>
            <a:xfrm flipH="1">
              <a:off x="2537293" y="3769883"/>
              <a:ext cx="712723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B466A0-D579-4265-B44D-C4C8DF768CFE}"/>
                </a:ext>
              </a:extLst>
            </p:cNvPr>
            <p:cNvCxnSpPr/>
            <p:nvPr/>
          </p:nvCxnSpPr>
          <p:spPr>
            <a:xfrm flipH="1">
              <a:off x="2537293" y="4239781"/>
              <a:ext cx="712723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6A28D58-8BE3-4219-99F7-7DA38EEEA4CA}"/>
                </a:ext>
              </a:extLst>
            </p:cNvPr>
            <p:cNvCxnSpPr/>
            <p:nvPr/>
          </p:nvCxnSpPr>
          <p:spPr>
            <a:xfrm flipH="1">
              <a:off x="2537292" y="4724558"/>
              <a:ext cx="712723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119C7D-D0F1-4BB3-963D-117B44761492}"/>
                </a:ext>
              </a:extLst>
            </p:cNvPr>
            <p:cNvCxnSpPr/>
            <p:nvPr/>
          </p:nvCxnSpPr>
          <p:spPr>
            <a:xfrm flipH="1">
              <a:off x="2537293" y="5188433"/>
              <a:ext cx="712723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821C303-4676-4273-95F0-1AE6CC152E7B}"/>
                </a:ext>
              </a:extLst>
            </p:cNvPr>
            <p:cNvSpPr txBox="1"/>
            <p:nvPr/>
          </p:nvSpPr>
          <p:spPr>
            <a:xfrm>
              <a:off x="1927696" y="3529067"/>
              <a:ext cx="5084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in3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52BB457-A9A6-42A9-8AB9-BD101FDC693B}"/>
                </a:ext>
              </a:extLst>
            </p:cNvPr>
            <p:cNvSpPr txBox="1"/>
            <p:nvPr/>
          </p:nvSpPr>
          <p:spPr>
            <a:xfrm>
              <a:off x="1931927" y="3956638"/>
              <a:ext cx="5084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in2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ECFAA1A-2A09-42D3-9EE8-1A9598D85E1B}"/>
                </a:ext>
              </a:extLst>
            </p:cNvPr>
            <p:cNvSpPr txBox="1"/>
            <p:nvPr/>
          </p:nvSpPr>
          <p:spPr>
            <a:xfrm>
              <a:off x="1931927" y="4443479"/>
              <a:ext cx="5084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in1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7937295-8A09-4470-8056-897F571112FF}"/>
                </a:ext>
              </a:extLst>
            </p:cNvPr>
            <p:cNvSpPr txBox="1"/>
            <p:nvPr/>
          </p:nvSpPr>
          <p:spPr>
            <a:xfrm>
              <a:off x="1931927" y="4887986"/>
              <a:ext cx="5084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in0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BDC8CC9-4C90-4562-9A9E-69A4D93E1530}"/>
                </a:ext>
              </a:extLst>
            </p:cNvPr>
            <p:cNvCxnSpPr/>
            <p:nvPr/>
          </p:nvCxnSpPr>
          <p:spPr>
            <a:xfrm flipH="1">
              <a:off x="4466168" y="4441956"/>
              <a:ext cx="712723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6771F69-F9E2-4E44-B677-63E1749C0C5E}"/>
                </a:ext>
              </a:extLst>
            </p:cNvPr>
            <p:cNvSpPr txBox="1"/>
            <p:nvPr/>
          </p:nvSpPr>
          <p:spPr>
            <a:xfrm>
              <a:off x="4567124" y="3956638"/>
              <a:ext cx="5405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3419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Subtraction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97561-A3CB-0A4F-8375-411EE11F7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Idea: a – b = a + (-b)</a:t>
            </a:r>
          </a:p>
          <a:p>
            <a:r>
              <a:rPr lang="en-US"/>
              <a:t>How to calculate 2’s complement?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C57A134-1289-C444-89E5-2D3A3D56B65F}"/>
              </a:ext>
            </a:extLst>
          </p:cNvPr>
          <p:cNvGrpSpPr/>
          <p:nvPr/>
        </p:nvGrpSpPr>
        <p:grpSpPr>
          <a:xfrm>
            <a:off x="1224180" y="3429000"/>
            <a:ext cx="6695640" cy="1608840"/>
            <a:chOff x="1528522" y="3771381"/>
            <a:chExt cx="6695640" cy="160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44CC46B-8D51-3D4C-9F24-919DBCDE1368}"/>
                    </a:ext>
                  </a:extLst>
                </p14:cNvPr>
                <p14:cNvContentPartPr/>
                <p14:nvPr/>
              </p14:nvContentPartPr>
              <p14:xfrm>
                <a:off x="1947922" y="4604421"/>
                <a:ext cx="1009080" cy="47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44CC46B-8D51-3D4C-9F24-919DBCDE136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16962" y="4573461"/>
                  <a:ext cx="10702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7DEE816-1810-2D47-A2C2-6ACCBA89E890}"/>
                    </a:ext>
                  </a:extLst>
                </p14:cNvPr>
                <p14:cNvContentPartPr/>
                <p14:nvPr/>
              </p14:nvContentPartPr>
              <p14:xfrm>
                <a:off x="1528522" y="4154061"/>
                <a:ext cx="298440" cy="307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7DEE816-1810-2D47-A2C2-6ACCBA89E89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97562" y="4123101"/>
                  <a:ext cx="359640" cy="3682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E293C23-F332-A544-AA8D-0CD7EEFECE06}"/>
                </a:ext>
              </a:extLst>
            </p:cNvPr>
            <p:cNvGrpSpPr/>
            <p:nvPr/>
          </p:nvGrpSpPr>
          <p:grpSpPr>
            <a:xfrm>
              <a:off x="2811562" y="4039221"/>
              <a:ext cx="4657320" cy="1341000"/>
              <a:chOff x="2811562" y="4039221"/>
              <a:chExt cx="4657320" cy="1341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A30ABEED-FD47-BC4B-9840-073825521D69}"/>
                      </a:ext>
                    </a:extLst>
                  </p14:cNvPr>
                  <p14:cNvContentPartPr/>
                  <p14:nvPr/>
                </p14:nvContentPartPr>
                <p14:xfrm>
                  <a:off x="3852682" y="5113821"/>
                  <a:ext cx="124200" cy="19548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A30ABEED-FD47-BC4B-9840-073825521D69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21722" y="5082861"/>
                    <a:ext cx="185400" cy="25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FD049225-86A4-044F-8249-F7D6A7B16E28}"/>
                      </a:ext>
                    </a:extLst>
                  </p14:cNvPr>
                  <p14:cNvContentPartPr/>
                  <p14:nvPr/>
                </p14:nvContentPartPr>
                <p14:xfrm>
                  <a:off x="3889762" y="5295981"/>
                  <a:ext cx="226080" cy="8424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FD049225-86A4-044F-8249-F7D6A7B16E28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58802" y="5265021"/>
                    <a:ext cx="287280" cy="145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C69A52AD-E653-8641-ADDE-3C1E1C02E586}"/>
                      </a:ext>
                    </a:extLst>
                  </p14:cNvPr>
                  <p14:cNvContentPartPr/>
                  <p14:nvPr/>
                </p14:nvContentPartPr>
                <p14:xfrm>
                  <a:off x="2869162" y="4203741"/>
                  <a:ext cx="576720" cy="89244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C69A52AD-E653-8641-ADDE-3C1E1C02E586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838202" y="4172781"/>
                    <a:ext cx="637920" cy="95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08216A9F-9DC6-DE46-B2F0-3D2E51A41A26}"/>
                      </a:ext>
                    </a:extLst>
                  </p14:cNvPr>
                  <p14:cNvContentPartPr/>
                  <p14:nvPr/>
                </p14:nvContentPartPr>
                <p14:xfrm>
                  <a:off x="2811562" y="4150821"/>
                  <a:ext cx="763920" cy="35244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08216A9F-9DC6-DE46-B2F0-3D2E51A41A26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780602" y="4119861"/>
                    <a:ext cx="825120" cy="41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D7403BFE-AEF4-484E-B7E9-B58C1BF4C84E}"/>
                      </a:ext>
                    </a:extLst>
                  </p14:cNvPr>
                  <p14:cNvContentPartPr/>
                  <p14:nvPr/>
                </p14:nvContentPartPr>
                <p14:xfrm>
                  <a:off x="3314482" y="4459701"/>
                  <a:ext cx="540000" cy="28044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D7403BFE-AEF4-484E-B7E9-B58C1BF4C84E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283522" y="4428741"/>
                    <a:ext cx="601200" cy="34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F54D5EC5-B7DC-0445-8730-DA4C8BDBC6B6}"/>
                      </a:ext>
                    </a:extLst>
                  </p14:cNvPr>
                  <p14:cNvContentPartPr/>
                  <p14:nvPr/>
                </p14:nvContentPartPr>
                <p14:xfrm>
                  <a:off x="3906682" y="4552581"/>
                  <a:ext cx="1157040" cy="4680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F54D5EC5-B7DC-0445-8730-DA4C8BDBC6B6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3875722" y="4521621"/>
                    <a:ext cx="1218240" cy="10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1945A441-9E14-8F4C-BCB1-0FAAC8839866}"/>
                      </a:ext>
                    </a:extLst>
                  </p14:cNvPr>
                  <p14:cNvContentPartPr/>
                  <p14:nvPr/>
                </p14:nvContentPartPr>
                <p14:xfrm>
                  <a:off x="5097562" y="4039221"/>
                  <a:ext cx="97200" cy="11145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1945A441-9E14-8F4C-BCB1-0FAAC883986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5066602" y="4008261"/>
                    <a:ext cx="158400" cy="117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4FC096DD-C4C5-5845-A017-DB78DEB2BEE8}"/>
                      </a:ext>
                    </a:extLst>
                  </p14:cNvPr>
                  <p14:cNvContentPartPr/>
                  <p14:nvPr/>
                </p14:nvContentPartPr>
                <p14:xfrm>
                  <a:off x="5160202" y="4092501"/>
                  <a:ext cx="1204920" cy="80640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4FC096DD-C4C5-5845-A017-DB78DEB2BEE8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5129233" y="4061541"/>
                    <a:ext cx="1266138" cy="86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D4B23E3A-3173-564E-949B-AADA3816A236}"/>
                      </a:ext>
                    </a:extLst>
                  </p14:cNvPr>
                  <p14:cNvContentPartPr/>
                  <p14:nvPr/>
                </p14:nvContentPartPr>
                <p14:xfrm>
                  <a:off x="5289082" y="4790541"/>
                  <a:ext cx="1111680" cy="40104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D4B23E3A-3173-564E-949B-AADA3816A236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5258122" y="4759581"/>
                    <a:ext cx="1172880" cy="46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9A272EFB-0C8A-3842-8634-838923E0E770}"/>
                      </a:ext>
                    </a:extLst>
                  </p14:cNvPr>
                  <p14:cNvContentPartPr/>
                  <p14:nvPr/>
                </p14:nvContentPartPr>
                <p14:xfrm>
                  <a:off x="5522002" y="4550061"/>
                  <a:ext cx="383040" cy="345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9A272EFB-0C8A-3842-8634-838923E0E770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5491042" y="4519101"/>
                    <a:ext cx="444240" cy="9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9A950149-837C-7349-93E8-D9CEB634F5C0}"/>
                      </a:ext>
                    </a:extLst>
                  </p14:cNvPr>
                  <p14:cNvContentPartPr/>
                  <p14:nvPr/>
                </p14:nvContentPartPr>
                <p14:xfrm>
                  <a:off x="5720722" y="4426581"/>
                  <a:ext cx="38520" cy="4737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9A950149-837C-7349-93E8-D9CEB634F5C0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5689470" y="4395597"/>
                    <a:ext cx="100297" cy="5350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81B7AE03-6955-974F-A050-88862447D419}"/>
                      </a:ext>
                    </a:extLst>
                  </p14:cNvPr>
                  <p14:cNvContentPartPr/>
                  <p14:nvPr/>
                </p14:nvContentPartPr>
                <p14:xfrm>
                  <a:off x="4366762" y="4968381"/>
                  <a:ext cx="793800" cy="399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81B7AE03-6955-974F-A050-88862447D419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335816" y="4937697"/>
                    <a:ext cx="854972" cy="10061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53EC0E1A-9971-6147-B222-0E1FB6FF062B}"/>
                      </a:ext>
                    </a:extLst>
                  </p14:cNvPr>
                  <p14:cNvContentPartPr/>
                  <p14:nvPr/>
                </p14:nvContentPartPr>
                <p14:xfrm>
                  <a:off x="6352522" y="4559061"/>
                  <a:ext cx="995760" cy="4356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53EC0E1A-9971-6147-B222-0E1FB6FF062B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6321562" y="4528101"/>
                    <a:ext cx="1056960" cy="10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D17E6B1A-C275-8A4B-B6C8-1F3ECEA685C1}"/>
                      </a:ext>
                    </a:extLst>
                  </p14:cNvPr>
                  <p14:cNvContentPartPr/>
                  <p14:nvPr/>
                </p14:nvContentPartPr>
                <p14:xfrm>
                  <a:off x="7261162" y="4413261"/>
                  <a:ext cx="207720" cy="29880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D17E6B1A-C275-8A4B-B6C8-1F3ECEA685C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7230202" y="4382301"/>
                    <a:ext cx="268920" cy="360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78265B3-CE8C-C741-9FF3-46216AD02AB3}"/>
                </a:ext>
              </a:extLst>
            </p:cNvPr>
            <p:cNvGrpSpPr/>
            <p:nvPr/>
          </p:nvGrpSpPr>
          <p:grpSpPr>
            <a:xfrm>
              <a:off x="7545922" y="3771381"/>
              <a:ext cx="678240" cy="479160"/>
              <a:chOff x="7545922" y="3771381"/>
              <a:chExt cx="678240" cy="47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961A5EAC-61EF-2A4C-90AB-842E701F735D}"/>
                      </a:ext>
                    </a:extLst>
                  </p14:cNvPr>
                  <p14:cNvContentPartPr/>
                  <p14:nvPr/>
                </p14:nvContentPartPr>
                <p14:xfrm>
                  <a:off x="7545922" y="4068021"/>
                  <a:ext cx="214920" cy="1260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961A5EAC-61EF-2A4C-90AB-842E701F735D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7515014" y="4036150"/>
                    <a:ext cx="276018" cy="7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5283ACBB-1E63-AE4D-B634-FD96D0BD95A9}"/>
                      </a:ext>
                    </a:extLst>
                  </p14:cNvPr>
                  <p14:cNvContentPartPr/>
                  <p14:nvPr/>
                </p14:nvContentPartPr>
                <p14:xfrm>
                  <a:off x="7945522" y="3771381"/>
                  <a:ext cx="278640" cy="47916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5283ACBB-1E63-AE4D-B634-FD96D0BD95A9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7914562" y="3740421"/>
                    <a:ext cx="339840" cy="540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A24EEB68-F361-374A-96B2-43357A714B3F}"/>
              </a:ext>
            </a:extLst>
          </p:cNvPr>
          <p:cNvSpPr/>
          <p:nvPr/>
        </p:nvSpPr>
        <p:spPr>
          <a:xfrm>
            <a:off x="-187608" y="3077934"/>
            <a:ext cx="9331608" cy="21798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7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EE09C-C597-8141-851B-2AF0FC9F8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83" y="311230"/>
            <a:ext cx="8229600" cy="1143000"/>
          </a:xfrm>
        </p:spPr>
        <p:txBody>
          <a:bodyPr/>
          <a:lstStyle/>
          <a:p>
            <a:r>
              <a:rPr lang="en-US"/>
              <a:t>Subtraction in 1-bit ALU</a:t>
            </a:r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E0D40BAA-FD32-CB40-9A59-94AFFD22EC31}"/>
              </a:ext>
            </a:extLst>
          </p:cNvPr>
          <p:cNvSpPr/>
          <p:nvPr/>
        </p:nvSpPr>
        <p:spPr>
          <a:xfrm rot="5400000">
            <a:off x="4181039" y="3220344"/>
            <a:ext cx="4064330" cy="1216152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D39C07-2A44-354B-B472-2CFBF248D040}"/>
              </a:ext>
            </a:extLst>
          </p:cNvPr>
          <p:cNvCxnSpPr/>
          <p:nvPr/>
        </p:nvCxnSpPr>
        <p:spPr>
          <a:xfrm>
            <a:off x="6761394" y="3190642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0AD88C8-E73B-CC4A-9BC2-14B645F11B3D}"/>
              </a:ext>
            </a:extLst>
          </p:cNvPr>
          <p:cNvSpPr txBox="1"/>
          <p:nvPr/>
        </p:nvSpPr>
        <p:spPr>
          <a:xfrm>
            <a:off x="7068238" y="2728913"/>
            <a:ext cx="1090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Result</a:t>
            </a:r>
            <a:endParaRPr lang="en-US" sz="36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71D872-09FF-F74F-A7A1-6A8DB4B7FA1F}"/>
              </a:ext>
            </a:extLst>
          </p:cNvPr>
          <p:cNvCxnSpPr>
            <a:cxnSpLocks/>
          </p:cNvCxnSpPr>
          <p:nvPr/>
        </p:nvCxnSpPr>
        <p:spPr>
          <a:xfrm>
            <a:off x="6276857" y="1589956"/>
            <a:ext cx="0" cy="53600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414651-A5F1-7747-890F-BA0A5636A780}"/>
              </a:ext>
            </a:extLst>
          </p:cNvPr>
          <p:cNvSpPr txBox="1"/>
          <p:nvPr/>
        </p:nvSpPr>
        <p:spPr>
          <a:xfrm>
            <a:off x="6289222" y="1380844"/>
            <a:ext cx="1607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operation</a:t>
            </a:r>
            <a:endParaRPr lang="en-US" sz="32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02E327-77F7-3E48-AFDD-82037E840E2B}"/>
              </a:ext>
            </a:extLst>
          </p:cNvPr>
          <p:cNvSpPr txBox="1"/>
          <p:nvPr/>
        </p:nvSpPr>
        <p:spPr>
          <a:xfrm>
            <a:off x="3042203" y="6049661"/>
            <a:ext cx="1465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err="1"/>
              <a:t>carryOut</a:t>
            </a:r>
            <a:endParaRPr lang="en-US" sz="360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2D1C23D-7A80-AE4B-95A3-1CFDF52A76BA}"/>
              </a:ext>
            </a:extLst>
          </p:cNvPr>
          <p:cNvCxnSpPr/>
          <p:nvPr/>
        </p:nvCxnSpPr>
        <p:spPr>
          <a:xfrm>
            <a:off x="3992952" y="2454084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7F58E5C-936D-1846-B295-3FC81937AE84}"/>
              </a:ext>
            </a:extLst>
          </p:cNvPr>
          <p:cNvCxnSpPr>
            <a:cxnSpLocks/>
          </p:cNvCxnSpPr>
          <p:nvPr/>
        </p:nvCxnSpPr>
        <p:spPr>
          <a:xfrm>
            <a:off x="4123580" y="4636956"/>
            <a:ext cx="1506065" cy="6752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529BCBF-9E50-DF43-B49B-B634521CAD20}"/>
              </a:ext>
            </a:extLst>
          </p:cNvPr>
          <p:cNvCxnSpPr/>
          <p:nvPr/>
        </p:nvCxnSpPr>
        <p:spPr>
          <a:xfrm>
            <a:off x="3970863" y="3554929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3DC92EA-2C34-FF44-BE67-6B686FE6FBFB}"/>
              </a:ext>
            </a:extLst>
          </p:cNvPr>
          <p:cNvSpPr txBox="1"/>
          <p:nvPr/>
        </p:nvSpPr>
        <p:spPr>
          <a:xfrm>
            <a:off x="4530143" y="2003459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A&amp;B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0A38E69-1F6E-7D49-93AD-28FFEEAE7524}"/>
              </a:ext>
            </a:extLst>
          </p:cNvPr>
          <p:cNvSpPr txBox="1"/>
          <p:nvPr/>
        </p:nvSpPr>
        <p:spPr>
          <a:xfrm>
            <a:off x="4508054" y="3078904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A|B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62C105-60BA-0146-B665-13834A264DF2}"/>
              </a:ext>
            </a:extLst>
          </p:cNvPr>
          <p:cNvSpPr txBox="1"/>
          <p:nvPr/>
        </p:nvSpPr>
        <p:spPr>
          <a:xfrm>
            <a:off x="4508054" y="4175291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A±B</a:t>
            </a:r>
          </a:p>
        </p:txBody>
      </p:sp>
      <p:sp>
        <p:nvSpPr>
          <p:cNvPr id="51" name="Delay 50">
            <a:extLst>
              <a:ext uri="{FF2B5EF4-FFF2-40B4-BE49-F238E27FC236}">
                <a16:creationId xmlns:a16="http://schemas.microsoft.com/office/drawing/2014/main" id="{2C3C4846-9717-0E44-BEAE-331D36512A48}"/>
              </a:ext>
            </a:extLst>
          </p:cNvPr>
          <p:cNvSpPr/>
          <p:nvPr/>
        </p:nvSpPr>
        <p:spPr>
          <a:xfrm>
            <a:off x="3161805" y="2031321"/>
            <a:ext cx="961775" cy="835713"/>
          </a:xfrm>
          <a:prstGeom prst="flowChartDelay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D2C441-03EC-B14F-8884-EAE6A180AB46}"/>
              </a:ext>
            </a:extLst>
          </p:cNvPr>
          <p:cNvSpPr txBox="1"/>
          <p:nvPr/>
        </p:nvSpPr>
        <p:spPr>
          <a:xfrm>
            <a:off x="400232" y="2082582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9956CA-0A25-1249-87A8-060731C28F76}"/>
              </a:ext>
            </a:extLst>
          </p:cNvPr>
          <p:cNvSpPr txBox="1"/>
          <p:nvPr/>
        </p:nvSpPr>
        <p:spPr>
          <a:xfrm>
            <a:off x="166497" y="4844068"/>
            <a:ext cx="435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B</a:t>
            </a:r>
          </a:p>
        </p:txBody>
      </p:sp>
      <p:sp>
        <p:nvSpPr>
          <p:cNvPr id="54" name="Chevron 53">
            <a:extLst>
              <a:ext uri="{FF2B5EF4-FFF2-40B4-BE49-F238E27FC236}">
                <a16:creationId xmlns:a16="http://schemas.microsoft.com/office/drawing/2014/main" id="{753F2E1C-5142-5E4D-B871-A82285540693}"/>
              </a:ext>
            </a:extLst>
          </p:cNvPr>
          <p:cNvSpPr/>
          <p:nvPr/>
        </p:nvSpPr>
        <p:spPr>
          <a:xfrm>
            <a:off x="3060204" y="3187672"/>
            <a:ext cx="1063376" cy="681376"/>
          </a:xfrm>
          <a:prstGeom prst="chevron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70325E8-F219-184D-B166-C3B5D7C830DC}"/>
              </a:ext>
            </a:extLst>
          </p:cNvPr>
          <p:cNvCxnSpPr/>
          <p:nvPr/>
        </p:nvCxnSpPr>
        <p:spPr>
          <a:xfrm>
            <a:off x="1540880" y="2338139"/>
            <a:ext cx="164386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A1D94A-480D-A143-95BA-78E04EA9A450}"/>
              </a:ext>
            </a:extLst>
          </p:cNvPr>
          <p:cNvCxnSpPr>
            <a:cxnSpLocks/>
          </p:cNvCxnSpPr>
          <p:nvPr/>
        </p:nvCxnSpPr>
        <p:spPr>
          <a:xfrm>
            <a:off x="2362812" y="2638989"/>
            <a:ext cx="82193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DD51421-0E38-6248-AE4C-C351D019D5C3}"/>
              </a:ext>
            </a:extLst>
          </p:cNvPr>
          <p:cNvCxnSpPr>
            <a:cxnSpLocks/>
          </p:cNvCxnSpPr>
          <p:nvPr/>
        </p:nvCxnSpPr>
        <p:spPr>
          <a:xfrm>
            <a:off x="2362812" y="3705789"/>
            <a:ext cx="82193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175BC2D-AD68-3C44-9EA6-2A082E8AF6E5}"/>
              </a:ext>
            </a:extLst>
          </p:cNvPr>
          <p:cNvCxnSpPr>
            <a:cxnSpLocks/>
          </p:cNvCxnSpPr>
          <p:nvPr/>
        </p:nvCxnSpPr>
        <p:spPr>
          <a:xfrm>
            <a:off x="2496980" y="3354415"/>
            <a:ext cx="68776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7E06164-2BA5-7B47-BAD4-4C4D9F474D13}"/>
              </a:ext>
            </a:extLst>
          </p:cNvPr>
          <p:cNvSpPr/>
          <p:nvPr/>
        </p:nvSpPr>
        <p:spPr>
          <a:xfrm>
            <a:off x="2294219" y="3643322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70A8FC3-AA1C-9743-8249-65FF1FE43472}"/>
              </a:ext>
            </a:extLst>
          </p:cNvPr>
          <p:cNvCxnSpPr/>
          <p:nvPr/>
        </p:nvCxnSpPr>
        <p:spPr>
          <a:xfrm>
            <a:off x="2527333" y="2338139"/>
            <a:ext cx="0" cy="101627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9E6DEFB6-CCBA-9446-8C52-4C155222E189}"/>
              </a:ext>
            </a:extLst>
          </p:cNvPr>
          <p:cNvSpPr/>
          <p:nvPr/>
        </p:nvSpPr>
        <p:spPr>
          <a:xfrm>
            <a:off x="2460267" y="2280814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79F59B6-3617-F047-958E-7B6B3D3A171C}"/>
              </a:ext>
            </a:extLst>
          </p:cNvPr>
          <p:cNvSpPr/>
          <p:nvPr/>
        </p:nvSpPr>
        <p:spPr>
          <a:xfrm>
            <a:off x="3230307" y="4187720"/>
            <a:ext cx="826477" cy="7992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+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66A375F-C0B8-2141-BEC1-9683AF9DD953}"/>
              </a:ext>
            </a:extLst>
          </p:cNvPr>
          <p:cNvCxnSpPr>
            <a:cxnSpLocks/>
          </p:cNvCxnSpPr>
          <p:nvPr/>
        </p:nvCxnSpPr>
        <p:spPr>
          <a:xfrm>
            <a:off x="2529663" y="4367486"/>
            <a:ext cx="68776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6A888A4-9793-B940-88ED-C2B44FFF22E0}"/>
              </a:ext>
            </a:extLst>
          </p:cNvPr>
          <p:cNvCxnSpPr>
            <a:cxnSpLocks/>
          </p:cNvCxnSpPr>
          <p:nvPr/>
        </p:nvCxnSpPr>
        <p:spPr>
          <a:xfrm>
            <a:off x="2381825" y="4737027"/>
            <a:ext cx="82193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4D40895-E69E-B749-BC5B-1F7841E18939}"/>
              </a:ext>
            </a:extLst>
          </p:cNvPr>
          <p:cNvCxnSpPr/>
          <p:nvPr/>
        </p:nvCxnSpPr>
        <p:spPr>
          <a:xfrm>
            <a:off x="2535633" y="3335200"/>
            <a:ext cx="0" cy="101627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F05E88A4-79CC-C340-983A-B740F18E917A}"/>
              </a:ext>
            </a:extLst>
          </p:cNvPr>
          <p:cNvSpPr/>
          <p:nvPr/>
        </p:nvSpPr>
        <p:spPr>
          <a:xfrm>
            <a:off x="2459498" y="3293445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AD320CA-38D0-9145-B0B1-EAA0DAF6CF6D}"/>
              </a:ext>
            </a:extLst>
          </p:cNvPr>
          <p:cNvSpPr/>
          <p:nvPr/>
        </p:nvSpPr>
        <p:spPr>
          <a:xfrm>
            <a:off x="2330708" y="4697241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0F4E077-8748-B64A-A620-A96AB8BBD282}"/>
              </a:ext>
            </a:extLst>
          </p:cNvPr>
          <p:cNvCxnSpPr>
            <a:cxnSpLocks/>
          </p:cNvCxnSpPr>
          <p:nvPr/>
        </p:nvCxnSpPr>
        <p:spPr>
          <a:xfrm flipH="1">
            <a:off x="602283" y="5380697"/>
            <a:ext cx="11481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rapezoid 73">
            <a:extLst>
              <a:ext uri="{FF2B5EF4-FFF2-40B4-BE49-F238E27FC236}">
                <a16:creationId xmlns:a16="http://schemas.microsoft.com/office/drawing/2014/main" id="{D758040B-103D-5742-9ABF-B55251D2A697}"/>
              </a:ext>
            </a:extLst>
          </p:cNvPr>
          <p:cNvSpPr/>
          <p:nvPr/>
        </p:nvSpPr>
        <p:spPr>
          <a:xfrm rot="5400000">
            <a:off x="1440953" y="5564122"/>
            <a:ext cx="1085874" cy="466828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217D79A9-46FB-7645-9819-9231F283D246}"/>
              </a:ext>
            </a:extLst>
          </p:cNvPr>
          <p:cNvCxnSpPr>
            <a:cxnSpLocks/>
          </p:cNvCxnSpPr>
          <p:nvPr/>
        </p:nvCxnSpPr>
        <p:spPr>
          <a:xfrm flipV="1">
            <a:off x="2217304" y="2638990"/>
            <a:ext cx="159103" cy="3221596"/>
          </a:xfrm>
          <a:prstGeom prst="bentConnector4">
            <a:avLst>
              <a:gd name="adj1" fmla="val 103207"/>
              <a:gd name="adj2" fmla="val 53623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riangle 80">
            <a:extLst>
              <a:ext uri="{FF2B5EF4-FFF2-40B4-BE49-F238E27FC236}">
                <a16:creationId xmlns:a16="http://schemas.microsoft.com/office/drawing/2014/main" id="{316FB458-90F9-F044-A71F-5485550B93B9}"/>
              </a:ext>
            </a:extLst>
          </p:cNvPr>
          <p:cNvSpPr/>
          <p:nvPr/>
        </p:nvSpPr>
        <p:spPr>
          <a:xfrm rot="5400000">
            <a:off x="983044" y="5780828"/>
            <a:ext cx="549595" cy="469564"/>
          </a:xfrm>
          <a:prstGeom prst="triangle">
            <a:avLst/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464543E-C7D7-424A-91C8-AD0CBE717E31}"/>
              </a:ext>
            </a:extLst>
          </p:cNvPr>
          <p:cNvSpPr/>
          <p:nvPr/>
        </p:nvSpPr>
        <p:spPr>
          <a:xfrm>
            <a:off x="1407634" y="5979935"/>
            <a:ext cx="134834" cy="10538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78AFE60-9C18-F24F-9E23-662DE7FECDDA}"/>
              </a:ext>
            </a:extLst>
          </p:cNvPr>
          <p:cNvCxnSpPr>
            <a:cxnSpLocks/>
            <a:endCxn id="83" idx="6"/>
          </p:cNvCxnSpPr>
          <p:nvPr/>
        </p:nvCxnSpPr>
        <p:spPr>
          <a:xfrm flipH="1">
            <a:off x="1542468" y="6032627"/>
            <a:ext cx="2080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C6E7F4D3-FAED-BD4B-B619-917151CE1674}"/>
              </a:ext>
            </a:extLst>
          </p:cNvPr>
          <p:cNvCxnSpPr>
            <a:endCxn id="81" idx="3"/>
          </p:cNvCxnSpPr>
          <p:nvPr/>
        </p:nvCxnSpPr>
        <p:spPr>
          <a:xfrm rot="16200000" flipH="1">
            <a:off x="574000" y="5566551"/>
            <a:ext cx="634914" cy="26320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8ADCD14-175C-7848-A7E2-FB8BC5CE052C}"/>
              </a:ext>
            </a:extLst>
          </p:cNvPr>
          <p:cNvSpPr txBox="1"/>
          <p:nvPr/>
        </p:nvSpPr>
        <p:spPr>
          <a:xfrm>
            <a:off x="5789925" y="3607438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Mux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145DB5-855A-9048-BBB0-FD0B26C20A68}"/>
              </a:ext>
            </a:extLst>
          </p:cNvPr>
          <p:cNvSpPr txBox="1"/>
          <p:nvPr/>
        </p:nvSpPr>
        <p:spPr>
          <a:xfrm>
            <a:off x="1689551" y="560620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Mux</a:t>
            </a:r>
            <a:endParaRPr lang="en-US" sz="280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36C916A-492F-E34E-991C-F7542E57055F}"/>
              </a:ext>
            </a:extLst>
          </p:cNvPr>
          <p:cNvCxnSpPr>
            <a:cxnSpLocks/>
          </p:cNvCxnSpPr>
          <p:nvPr/>
        </p:nvCxnSpPr>
        <p:spPr>
          <a:xfrm>
            <a:off x="3642692" y="5002417"/>
            <a:ext cx="0" cy="1082901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AFFFCE3-3E2B-D646-B78E-6892EB934ADE}"/>
              </a:ext>
            </a:extLst>
          </p:cNvPr>
          <p:cNvCxnSpPr>
            <a:cxnSpLocks/>
          </p:cNvCxnSpPr>
          <p:nvPr/>
        </p:nvCxnSpPr>
        <p:spPr>
          <a:xfrm>
            <a:off x="1991076" y="2082582"/>
            <a:ext cx="0" cy="329811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176F0D4-6694-874C-AA1B-9487069375DB}"/>
              </a:ext>
            </a:extLst>
          </p:cNvPr>
          <p:cNvSpPr txBox="1"/>
          <p:nvPr/>
        </p:nvSpPr>
        <p:spPr>
          <a:xfrm>
            <a:off x="1904524" y="1664675"/>
            <a:ext cx="936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err="1"/>
              <a:t>BInvert</a:t>
            </a:r>
            <a:endParaRPr lang="en-US"/>
          </a:p>
        </p:txBody>
      </p: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637F67C6-2B2F-5F45-88D7-726A081CBA78}"/>
              </a:ext>
            </a:extLst>
          </p:cNvPr>
          <p:cNvCxnSpPr>
            <a:cxnSpLocks/>
            <a:endCxn id="63" idx="0"/>
          </p:cNvCxnSpPr>
          <p:nvPr/>
        </p:nvCxnSpPr>
        <p:spPr>
          <a:xfrm rot="5400000">
            <a:off x="2898383" y="2748623"/>
            <a:ext cx="2184261" cy="693933"/>
          </a:xfrm>
          <a:prstGeom prst="bentConnector3">
            <a:avLst>
              <a:gd name="adj1" fmla="val 9009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0E14E565-3829-EC47-ADCB-01E2198C3A13}"/>
              </a:ext>
            </a:extLst>
          </p:cNvPr>
          <p:cNvSpPr txBox="1"/>
          <p:nvPr/>
        </p:nvSpPr>
        <p:spPr>
          <a:xfrm>
            <a:off x="3580103" y="1589956"/>
            <a:ext cx="10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err="1"/>
              <a:t>carryIn</a:t>
            </a:r>
            <a:endParaRPr lang="en-US" sz="320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93CC081-A5DF-3943-96E1-6996FF473B90}"/>
              </a:ext>
            </a:extLst>
          </p:cNvPr>
          <p:cNvSpPr txBox="1"/>
          <p:nvPr/>
        </p:nvSpPr>
        <p:spPr>
          <a:xfrm>
            <a:off x="106825" y="802517"/>
            <a:ext cx="1812099" cy="1323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/>
              <a:t>Set </a:t>
            </a:r>
            <a:r>
              <a:rPr lang="en-US" sz="2000" err="1"/>
              <a:t>Binvert</a:t>
            </a:r>
            <a:r>
              <a:rPr lang="en-US" sz="2000"/>
              <a:t>=1 </a:t>
            </a:r>
          </a:p>
          <a:p>
            <a:r>
              <a:rPr lang="en-US" sz="2000" err="1"/>
              <a:t>carryIn</a:t>
            </a:r>
            <a:r>
              <a:rPr lang="en-US" sz="2000"/>
              <a:t>=1</a:t>
            </a:r>
          </a:p>
          <a:p>
            <a:r>
              <a:rPr lang="en-US" sz="2000"/>
              <a:t>Op=(10)</a:t>
            </a:r>
            <a:r>
              <a:rPr lang="en-US" sz="2000" baseline="-25000"/>
              <a:t>2</a:t>
            </a:r>
          </a:p>
          <a:p>
            <a:r>
              <a:rPr lang="en-US" sz="2000"/>
              <a:t>to compute A-B</a:t>
            </a:r>
          </a:p>
        </p:txBody>
      </p:sp>
      <p:sp>
        <p:nvSpPr>
          <p:cNvPr id="110" name="Rounded Rectangular Callout 109">
            <a:extLst>
              <a:ext uri="{FF2B5EF4-FFF2-40B4-BE49-F238E27FC236}">
                <a16:creationId xmlns:a16="http://schemas.microsoft.com/office/drawing/2014/main" id="{A3ABC5F6-2C13-A944-B000-F1718C5E2BCB}"/>
              </a:ext>
            </a:extLst>
          </p:cNvPr>
          <p:cNvSpPr/>
          <p:nvPr/>
        </p:nvSpPr>
        <p:spPr>
          <a:xfrm>
            <a:off x="4530143" y="5366113"/>
            <a:ext cx="1403299" cy="1178705"/>
          </a:xfrm>
          <a:prstGeom prst="wedgeRoundRectCallout">
            <a:avLst>
              <a:gd name="adj1" fmla="val -95481"/>
              <a:gd name="adj2" fmla="val -75288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Subtraction reuses hardware for addition</a:t>
            </a:r>
          </a:p>
        </p:txBody>
      </p:sp>
    </p:spTree>
    <p:extLst>
      <p:ext uri="{BB962C8B-B14F-4D97-AF65-F5344CB8AC3E}">
        <p14:creationId xmlns:p14="http://schemas.microsoft.com/office/powerpoint/2010/main" val="88508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EE09C-C597-8141-851B-2AF0FC9F8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83" y="311230"/>
            <a:ext cx="8229600" cy="1143000"/>
          </a:xfrm>
        </p:spPr>
        <p:txBody>
          <a:bodyPr/>
          <a:lstStyle/>
          <a:p>
            <a:r>
              <a:rPr lang="en-US"/>
              <a:t>Extend 1-bit ALU to 64-bit</a:t>
            </a:r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E0D40BAA-FD32-CB40-9A59-94AFFD22EC31}"/>
              </a:ext>
            </a:extLst>
          </p:cNvPr>
          <p:cNvSpPr/>
          <p:nvPr/>
        </p:nvSpPr>
        <p:spPr>
          <a:xfrm rot="5400000">
            <a:off x="4181039" y="3220344"/>
            <a:ext cx="4064330" cy="1216152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D39C07-2A44-354B-B472-2CFBF248D040}"/>
              </a:ext>
            </a:extLst>
          </p:cNvPr>
          <p:cNvCxnSpPr/>
          <p:nvPr/>
        </p:nvCxnSpPr>
        <p:spPr>
          <a:xfrm>
            <a:off x="6761394" y="3190642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0AD88C8-E73B-CC4A-9BC2-14B645F11B3D}"/>
              </a:ext>
            </a:extLst>
          </p:cNvPr>
          <p:cNvSpPr txBox="1"/>
          <p:nvPr/>
        </p:nvSpPr>
        <p:spPr>
          <a:xfrm>
            <a:off x="7068238" y="2728913"/>
            <a:ext cx="1090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Result</a:t>
            </a:r>
            <a:endParaRPr lang="en-US" sz="36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71D872-09FF-F74F-A7A1-6A8DB4B7FA1F}"/>
              </a:ext>
            </a:extLst>
          </p:cNvPr>
          <p:cNvCxnSpPr>
            <a:cxnSpLocks/>
          </p:cNvCxnSpPr>
          <p:nvPr/>
        </p:nvCxnSpPr>
        <p:spPr>
          <a:xfrm>
            <a:off x="6328373" y="1589956"/>
            <a:ext cx="0" cy="551303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414651-A5F1-7747-890F-BA0A5636A780}"/>
              </a:ext>
            </a:extLst>
          </p:cNvPr>
          <p:cNvSpPr txBox="1"/>
          <p:nvPr/>
        </p:nvSpPr>
        <p:spPr>
          <a:xfrm>
            <a:off x="6346640" y="1332855"/>
            <a:ext cx="1607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operation</a:t>
            </a:r>
            <a:endParaRPr lang="en-US" sz="32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02E327-77F7-3E48-AFDD-82037E840E2B}"/>
              </a:ext>
            </a:extLst>
          </p:cNvPr>
          <p:cNvSpPr txBox="1"/>
          <p:nvPr/>
        </p:nvSpPr>
        <p:spPr>
          <a:xfrm>
            <a:off x="3042203" y="6049661"/>
            <a:ext cx="1465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err="1"/>
              <a:t>carryOut</a:t>
            </a:r>
            <a:endParaRPr lang="en-US" sz="360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2D1C23D-7A80-AE4B-95A3-1CFDF52A76BA}"/>
              </a:ext>
            </a:extLst>
          </p:cNvPr>
          <p:cNvCxnSpPr/>
          <p:nvPr/>
        </p:nvCxnSpPr>
        <p:spPr>
          <a:xfrm>
            <a:off x="3992952" y="2454084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7F58E5C-936D-1846-B295-3FC81937AE84}"/>
              </a:ext>
            </a:extLst>
          </p:cNvPr>
          <p:cNvCxnSpPr>
            <a:cxnSpLocks/>
          </p:cNvCxnSpPr>
          <p:nvPr/>
        </p:nvCxnSpPr>
        <p:spPr>
          <a:xfrm>
            <a:off x="4123580" y="4636956"/>
            <a:ext cx="1506065" cy="6752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529BCBF-9E50-DF43-B49B-B634521CAD20}"/>
              </a:ext>
            </a:extLst>
          </p:cNvPr>
          <p:cNvCxnSpPr/>
          <p:nvPr/>
        </p:nvCxnSpPr>
        <p:spPr>
          <a:xfrm>
            <a:off x="3970863" y="3554929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3DC92EA-2C34-FF44-BE67-6B686FE6FBFB}"/>
              </a:ext>
            </a:extLst>
          </p:cNvPr>
          <p:cNvSpPr txBox="1"/>
          <p:nvPr/>
        </p:nvSpPr>
        <p:spPr>
          <a:xfrm>
            <a:off x="4530143" y="2003459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A&amp;B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0A38E69-1F6E-7D49-93AD-28FFEEAE7524}"/>
              </a:ext>
            </a:extLst>
          </p:cNvPr>
          <p:cNvSpPr txBox="1"/>
          <p:nvPr/>
        </p:nvSpPr>
        <p:spPr>
          <a:xfrm>
            <a:off x="4508054" y="3078904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A|B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62C105-60BA-0146-B665-13834A264DF2}"/>
              </a:ext>
            </a:extLst>
          </p:cNvPr>
          <p:cNvSpPr txBox="1"/>
          <p:nvPr/>
        </p:nvSpPr>
        <p:spPr>
          <a:xfrm>
            <a:off x="4508054" y="4175291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A±B</a:t>
            </a:r>
          </a:p>
        </p:txBody>
      </p:sp>
      <p:sp>
        <p:nvSpPr>
          <p:cNvPr id="51" name="Delay 50">
            <a:extLst>
              <a:ext uri="{FF2B5EF4-FFF2-40B4-BE49-F238E27FC236}">
                <a16:creationId xmlns:a16="http://schemas.microsoft.com/office/drawing/2014/main" id="{2C3C4846-9717-0E44-BEAE-331D36512A48}"/>
              </a:ext>
            </a:extLst>
          </p:cNvPr>
          <p:cNvSpPr/>
          <p:nvPr/>
        </p:nvSpPr>
        <p:spPr>
          <a:xfrm>
            <a:off x="3161805" y="2031321"/>
            <a:ext cx="961775" cy="835713"/>
          </a:xfrm>
          <a:prstGeom prst="flowChartDelay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D2C441-03EC-B14F-8884-EAE6A180AB46}"/>
              </a:ext>
            </a:extLst>
          </p:cNvPr>
          <p:cNvSpPr txBox="1"/>
          <p:nvPr/>
        </p:nvSpPr>
        <p:spPr>
          <a:xfrm>
            <a:off x="400232" y="2082582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9956CA-0A25-1249-87A8-060731C28F76}"/>
              </a:ext>
            </a:extLst>
          </p:cNvPr>
          <p:cNvSpPr txBox="1"/>
          <p:nvPr/>
        </p:nvSpPr>
        <p:spPr>
          <a:xfrm>
            <a:off x="166497" y="4844068"/>
            <a:ext cx="435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B</a:t>
            </a:r>
          </a:p>
        </p:txBody>
      </p:sp>
      <p:sp>
        <p:nvSpPr>
          <p:cNvPr id="54" name="Chevron 53">
            <a:extLst>
              <a:ext uri="{FF2B5EF4-FFF2-40B4-BE49-F238E27FC236}">
                <a16:creationId xmlns:a16="http://schemas.microsoft.com/office/drawing/2014/main" id="{753F2E1C-5142-5E4D-B871-A82285540693}"/>
              </a:ext>
            </a:extLst>
          </p:cNvPr>
          <p:cNvSpPr/>
          <p:nvPr/>
        </p:nvSpPr>
        <p:spPr>
          <a:xfrm>
            <a:off x="3060204" y="3187672"/>
            <a:ext cx="1063376" cy="681376"/>
          </a:xfrm>
          <a:prstGeom prst="chevron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70325E8-F219-184D-B166-C3B5D7C830DC}"/>
              </a:ext>
            </a:extLst>
          </p:cNvPr>
          <p:cNvCxnSpPr/>
          <p:nvPr/>
        </p:nvCxnSpPr>
        <p:spPr>
          <a:xfrm>
            <a:off x="1540880" y="2338139"/>
            <a:ext cx="164386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A1D94A-480D-A143-95BA-78E04EA9A450}"/>
              </a:ext>
            </a:extLst>
          </p:cNvPr>
          <p:cNvCxnSpPr>
            <a:cxnSpLocks/>
          </p:cNvCxnSpPr>
          <p:nvPr/>
        </p:nvCxnSpPr>
        <p:spPr>
          <a:xfrm>
            <a:off x="2362812" y="2638989"/>
            <a:ext cx="82193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DD51421-0E38-6248-AE4C-C351D019D5C3}"/>
              </a:ext>
            </a:extLst>
          </p:cNvPr>
          <p:cNvCxnSpPr>
            <a:cxnSpLocks/>
          </p:cNvCxnSpPr>
          <p:nvPr/>
        </p:nvCxnSpPr>
        <p:spPr>
          <a:xfrm>
            <a:off x="2362812" y="3705789"/>
            <a:ext cx="82193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175BC2D-AD68-3C44-9EA6-2A082E8AF6E5}"/>
              </a:ext>
            </a:extLst>
          </p:cNvPr>
          <p:cNvCxnSpPr>
            <a:cxnSpLocks/>
          </p:cNvCxnSpPr>
          <p:nvPr/>
        </p:nvCxnSpPr>
        <p:spPr>
          <a:xfrm>
            <a:off x="2496980" y="3354415"/>
            <a:ext cx="68776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7E06164-2BA5-7B47-BAD4-4C4D9F474D13}"/>
              </a:ext>
            </a:extLst>
          </p:cNvPr>
          <p:cNvSpPr/>
          <p:nvPr/>
        </p:nvSpPr>
        <p:spPr>
          <a:xfrm>
            <a:off x="2294219" y="3643322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70A8FC3-AA1C-9743-8249-65FF1FE43472}"/>
              </a:ext>
            </a:extLst>
          </p:cNvPr>
          <p:cNvCxnSpPr/>
          <p:nvPr/>
        </p:nvCxnSpPr>
        <p:spPr>
          <a:xfrm>
            <a:off x="2527333" y="2338139"/>
            <a:ext cx="0" cy="101627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9E6DEFB6-CCBA-9446-8C52-4C155222E189}"/>
              </a:ext>
            </a:extLst>
          </p:cNvPr>
          <p:cNvSpPr/>
          <p:nvPr/>
        </p:nvSpPr>
        <p:spPr>
          <a:xfrm>
            <a:off x="2460267" y="2280814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79F59B6-3617-F047-958E-7B6B3D3A171C}"/>
              </a:ext>
            </a:extLst>
          </p:cNvPr>
          <p:cNvSpPr/>
          <p:nvPr/>
        </p:nvSpPr>
        <p:spPr>
          <a:xfrm>
            <a:off x="3230307" y="4187720"/>
            <a:ext cx="826477" cy="7992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+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66A375F-C0B8-2141-BEC1-9683AF9DD953}"/>
              </a:ext>
            </a:extLst>
          </p:cNvPr>
          <p:cNvCxnSpPr>
            <a:cxnSpLocks/>
          </p:cNvCxnSpPr>
          <p:nvPr/>
        </p:nvCxnSpPr>
        <p:spPr>
          <a:xfrm>
            <a:off x="2529663" y="4367486"/>
            <a:ext cx="68776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6A888A4-9793-B940-88ED-C2B44FFF22E0}"/>
              </a:ext>
            </a:extLst>
          </p:cNvPr>
          <p:cNvCxnSpPr>
            <a:cxnSpLocks/>
          </p:cNvCxnSpPr>
          <p:nvPr/>
        </p:nvCxnSpPr>
        <p:spPr>
          <a:xfrm>
            <a:off x="2381825" y="4737027"/>
            <a:ext cx="82193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4D40895-E69E-B749-BC5B-1F7841E18939}"/>
              </a:ext>
            </a:extLst>
          </p:cNvPr>
          <p:cNvCxnSpPr/>
          <p:nvPr/>
        </p:nvCxnSpPr>
        <p:spPr>
          <a:xfrm>
            <a:off x="2535633" y="3335200"/>
            <a:ext cx="0" cy="101627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F05E88A4-79CC-C340-983A-B740F18E917A}"/>
              </a:ext>
            </a:extLst>
          </p:cNvPr>
          <p:cNvSpPr/>
          <p:nvPr/>
        </p:nvSpPr>
        <p:spPr>
          <a:xfrm>
            <a:off x="2459498" y="3293445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AD320CA-38D0-9145-B0B1-EAA0DAF6CF6D}"/>
              </a:ext>
            </a:extLst>
          </p:cNvPr>
          <p:cNvSpPr/>
          <p:nvPr/>
        </p:nvSpPr>
        <p:spPr>
          <a:xfrm>
            <a:off x="2330708" y="4697241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0F4E077-8748-B64A-A620-A96AB8BBD282}"/>
              </a:ext>
            </a:extLst>
          </p:cNvPr>
          <p:cNvCxnSpPr>
            <a:cxnSpLocks/>
          </p:cNvCxnSpPr>
          <p:nvPr/>
        </p:nvCxnSpPr>
        <p:spPr>
          <a:xfrm flipH="1">
            <a:off x="602283" y="5380697"/>
            <a:ext cx="11481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rapezoid 73">
            <a:extLst>
              <a:ext uri="{FF2B5EF4-FFF2-40B4-BE49-F238E27FC236}">
                <a16:creationId xmlns:a16="http://schemas.microsoft.com/office/drawing/2014/main" id="{D758040B-103D-5742-9ABF-B55251D2A697}"/>
              </a:ext>
            </a:extLst>
          </p:cNvPr>
          <p:cNvSpPr/>
          <p:nvPr/>
        </p:nvSpPr>
        <p:spPr>
          <a:xfrm rot="5400000">
            <a:off x="1440953" y="5564122"/>
            <a:ext cx="1085874" cy="466828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217D79A9-46FB-7645-9819-9231F283D246}"/>
              </a:ext>
            </a:extLst>
          </p:cNvPr>
          <p:cNvCxnSpPr>
            <a:cxnSpLocks/>
          </p:cNvCxnSpPr>
          <p:nvPr/>
        </p:nvCxnSpPr>
        <p:spPr>
          <a:xfrm flipV="1">
            <a:off x="2217304" y="2638990"/>
            <a:ext cx="159103" cy="3221596"/>
          </a:xfrm>
          <a:prstGeom prst="bentConnector4">
            <a:avLst>
              <a:gd name="adj1" fmla="val 103207"/>
              <a:gd name="adj2" fmla="val 53623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riangle 80">
            <a:extLst>
              <a:ext uri="{FF2B5EF4-FFF2-40B4-BE49-F238E27FC236}">
                <a16:creationId xmlns:a16="http://schemas.microsoft.com/office/drawing/2014/main" id="{316FB458-90F9-F044-A71F-5485550B93B9}"/>
              </a:ext>
            </a:extLst>
          </p:cNvPr>
          <p:cNvSpPr/>
          <p:nvPr/>
        </p:nvSpPr>
        <p:spPr>
          <a:xfrm rot="5400000">
            <a:off x="983044" y="5780828"/>
            <a:ext cx="549595" cy="469564"/>
          </a:xfrm>
          <a:prstGeom prst="triangle">
            <a:avLst/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464543E-C7D7-424A-91C8-AD0CBE717E31}"/>
              </a:ext>
            </a:extLst>
          </p:cNvPr>
          <p:cNvSpPr/>
          <p:nvPr/>
        </p:nvSpPr>
        <p:spPr>
          <a:xfrm>
            <a:off x="1407634" y="5979935"/>
            <a:ext cx="134834" cy="10538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78AFE60-9C18-F24F-9E23-662DE7FECDDA}"/>
              </a:ext>
            </a:extLst>
          </p:cNvPr>
          <p:cNvCxnSpPr>
            <a:cxnSpLocks/>
            <a:endCxn id="83" idx="6"/>
          </p:cNvCxnSpPr>
          <p:nvPr/>
        </p:nvCxnSpPr>
        <p:spPr>
          <a:xfrm flipH="1">
            <a:off x="1542468" y="6032627"/>
            <a:ext cx="2080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C6E7F4D3-FAED-BD4B-B619-917151CE1674}"/>
              </a:ext>
            </a:extLst>
          </p:cNvPr>
          <p:cNvCxnSpPr>
            <a:endCxn id="81" idx="3"/>
          </p:cNvCxnSpPr>
          <p:nvPr/>
        </p:nvCxnSpPr>
        <p:spPr>
          <a:xfrm rot="16200000" flipH="1">
            <a:off x="574000" y="5566551"/>
            <a:ext cx="634914" cy="26320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8ADCD14-175C-7848-A7E2-FB8BC5CE052C}"/>
              </a:ext>
            </a:extLst>
          </p:cNvPr>
          <p:cNvSpPr txBox="1"/>
          <p:nvPr/>
        </p:nvSpPr>
        <p:spPr>
          <a:xfrm>
            <a:off x="5789925" y="3607438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Mux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145DB5-855A-9048-BBB0-FD0B26C20A68}"/>
              </a:ext>
            </a:extLst>
          </p:cNvPr>
          <p:cNvSpPr txBox="1"/>
          <p:nvPr/>
        </p:nvSpPr>
        <p:spPr>
          <a:xfrm>
            <a:off x="1689551" y="560620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Mux</a:t>
            </a:r>
            <a:endParaRPr lang="en-US" sz="280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36C916A-492F-E34E-991C-F7542E57055F}"/>
              </a:ext>
            </a:extLst>
          </p:cNvPr>
          <p:cNvCxnSpPr>
            <a:cxnSpLocks/>
          </p:cNvCxnSpPr>
          <p:nvPr/>
        </p:nvCxnSpPr>
        <p:spPr>
          <a:xfrm>
            <a:off x="3642692" y="5002417"/>
            <a:ext cx="0" cy="1082901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AFFFCE3-3E2B-D646-B78E-6892EB934ADE}"/>
              </a:ext>
            </a:extLst>
          </p:cNvPr>
          <p:cNvCxnSpPr>
            <a:cxnSpLocks/>
          </p:cNvCxnSpPr>
          <p:nvPr/>
        </p:nvCxnSpPr>
        <p:spPr>
          <a:xfrm>
            <a:off x="1991076" y="2082582"/>
            <a:ext cx="0" cy="329811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176F0D4-6694-874C-AA1B-9487069375DB}"/>
              </a:ext>
            </a:extLst>
          </p:cNvPr>
          <p:cNvSpPr txBox="1"/>
          <p:nvPr/>
        </p:nvSpPr>
        <p:spPr>
          <a:xfrm>
            <a:off x="1904524" y="1664675"/>
            <a:ext cx="936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err="1"/>
              <a:t>BInvert</a:t>
            </a:r>
            <a:endParaRPr lang="en-US"/>
          </a:p>
        </p:txBody>
      </p: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637F67C6-2B2F-5F45-88D7-726A081CBA78}"/>
              </a:ext>
            </a:extLst>
          </p:cNvPr>
          <p:cNvCxnSpPr>
            <a:cxnSpLocks/>
            <a:endCxn id="63" idx="0"/>
          </p:cNvCxnSpPr>
          <p:nvPr/>
        </p:nvCxnSpPr>
        <p:spPr>
          <a:xfrm rot="5400000">
            <a:off x="2898383" y="2748623"/>
            <a:ext cx="2184261" cy="693933"/>
          </a:xfrm>
          <a:prstGeom prst="bentConnector3">
            <a:avLst>
              <a:gd name="adj1" fmla="val 9009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0E14E565-3829-EC47-ADCB-01E2198C3A13}"/>
              </a:ext>
            </a:extLst>
          </p:cNvPr>
          <p:cNvSpPr txBox="1"/>
          <p:nvPr/>
        </p:nvSpPr>
        <p:spPr>
          <a:xfrm>
            <a:off x="3580103" y="1589956"/>
            <a:ext cx="10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err="1"/>
              <a:t>carryIn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635086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500"/>
            <a:ext cx="8229600" cy="1143000"/>
          </a:xfrm>
        </p:spPr>
        <p:txBody>
          <a:bodyPr/>
          <a:lstStyle/>
          <a:p>
            <a:r>
              <a:rPr lang="en-US"/>
              <a:t>Extend 1-bit ALU to 64-bit ALU</a:t>
            </a:r>
          </a:p>
        </p:txBody>
      </p:sp>
      <p:pic>
        <p:nvPicPr>
          <p:cNvPr id="4" name="Picture 3" descr="Screen Shot 2019-08-05 at 5.30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31" y="958298"/>
            <a:ext cx="4610100" cy="558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02595CB-D5F9-DD4D-BC4D-0C98964C3D39}"/>
                  </a:ext>
                </a:extLst>
              </p14:cNvPr>
              <p14:cNvContentPartPr/>
              <p14:nvPr/>
            </p14:nvContentPartPr>
            <p14:xfrm>
              <a:off x="3893480" y="64756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02595CB-D5F9-DD4D-BC4D-0C98964C3D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84480" y="6385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ECE0C43-A92D-014B-856E-85318632B251}"/>
              </a:ext>
            </a:extLst>
          </p:cNvPr>
          <p:cNvSpPr txBox="1"/>
          <p:nvPr/>
        </p:nvSpPr>
        <p:spPr>
          <a:xfrm>
            <a:off x="4932355" y="5845160"/>
            <a:ext cx="45397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/>
              <a:t>a63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95267-A6C4-C842-8F77-85C17DB1CF6B}"/>
              </a:ext>
            </a:extLst>
          </p:cNvPr>
          <p:cNvSpPr txBox="1"/>
          <p:nvPr/>
        </p:nvSpPr>
        <p:spPr>
          <a:xfrm>
            <a:off x="4932355" y="6152937"/>
            <a:ext cx="46198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/>
              <a:t>b63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51B6C9-30D5-E04C-BC0C-89AB6A65BB5A}"/>
              </a:ext>
            </a:extLst>
          </p:cNvPr>
          <p:cNvSpPr txBox="1"/>
          <p:nvPr/>
        </p:nvSpPr>
        <p:spPr>
          <a:xfrm>
            <a:off x="7994311" y="5980173"/>
            <a:ext cx="81952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/>
              <a:t>Result63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DDDBC-903C-7245-BE82-C9462EAE24B2}"/>
              </a:ext>
            </a:extLst>
          </p:cNvPr>
          <p:cNvSpPr txBox="1"/>
          <p:nvPr/>
        </p:nvSpPr>
        <p:spPr>
          <a:xfrm>
            <a:off x="5765869" y="6017731"/>
            <a:ext cx="65851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/>
              <a:t>ALU63</a:t>
            </a: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E38E7-1A24-4B30-ADDF-52A33FD87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6132" y="2147863"/>
            <a:ext cx="3769863" cy="2852058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E842DF2D-FA15-489C-9F0D-1084E10C2E65}"/>
              </a:ext>
            </a:extLst>
          </p:cNvPr>
          <p:cNvSpPr/>
          <p:nvPr/>
        </p:nvSpPr>
        <p:spPr>
          <a:xfrm>
            <a:off x="3824264" y="3202276"/>
            <a:ext cx="936922" cy="74323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22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C8AF4-1101-425C-9507-A4F75570F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 ALU to include NOR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6DF35C-5E44-4938-8752-D04DB176C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053" y="2277631"/>
            <a:ext cx="6396296" cy="45085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621CA7-7EAE-4753-8A9D-57122124620F}"/>
              </a:ext>
            </a:extLst>
          </p:cNvPr>
          <p:cNvSpPr txBox="1"/>
          <p:nvPr/>
        </p:nvSpPr>
        <p:spPr>
          <a:xfrm>
            <a:off x="306302" y="3026106"/>
            <a:ext cx="2715423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/>
              <a:t>Set </a:t>
            </a:r>
            <a:r>
              <a:rPr lang="en-US" sz="2000" err="1"/>
              <a:t>Binvert</a:t>
            </a:r>
            <a:r>
              <a:rPr lang="en-US" sz="2000"/>
              <a:t>=1, </a:t>
            </a:r>
            <a:r>
              <a:rPr lang="en-US" sz="2000" err="1"/>
              <a:t>Ainvert</a:t>
            </a:r>
            <a:r>
              <a:rPr lang="en-US" sz="2000"/>
              <a:t>=1</a:t>
            </a:r>
          </a:p>
          <a:p>
            <a:r>
              <a:rPr lang="en-US" sz="2000"/>
              <a:t>Op=(00)</a:t>
            </a:r>
            <a:r>
              <a:rPr lang="en-US" sz="2000" baseline="-25000"/>
              <a:t>2</a:t>
            </a:r>
          </a:p>
          <a:p>
            <a:r>
              <a:rPr lang="en-US" sz="2000"/>
              <a:t>to compute a NOR b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E33E1B8-4F12-4AAC-80A5-60DF4E83A010}"/>
              </a:ext>
            </a:extLst>
          </p:cNvPr>
          <p:cNvGrpSpPr/>
          <p:nvPr/>
        </p:nvGrpSpPr>
        <p:grpSpPr>
          <a:xfrm>
            <a:off x="1990573" y="1635391"/>
            <a:ext cx="1436760" cy="749880"/>
            <a:chOff x="1990573" y="1635391"/>
            <a:chExt cx="1436760" cy="74988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6E4EF59-AD95-4F45-BA86-22E4182D0876}"/>
                </a:ext>
              </a:extLst>
            </p:cNvPr>
            <p:cNvGrpSpPr/>
            <p:nvPr/>
          </p:nvGrpSpPr>
          <p:grpSpPr>
            <a:xfrm>
              <a:off x="1990573" y="1854271"/>
              <a:ext cx="861840" cy="531000"/>
              <a:chOff x="1990573" y="1854271"/>
              <a:chExt cx="861840" cy="531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B96E9DE8-4F9F-4D09-A3E2-17C58E5B5519}"/>
                      </a:ext>
                    </a:extLst>
                  </p14:cNvPr>
                  <p14:cNvContentPartPr/>
                  <p14:nvPr/>
                </p14:nvContentPartPr>
                <p14:xfrm>
                  <a:off x="1990573" y="1854271"/>
                  <a:ext cx="118440" cy="53100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B96E9DE8-4F9F-4D09-A3E2-17C58E5B5519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972573" y="1836271"/>
                    <a:ext cx="154080" cy="56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95384B8D-6F72-4464-AB5C-F31E4E1AB7A6}"/>
                      </a:ext>
                    </a:extLst>
                  </p14:cNvPr>
                  <p14:cNvContentPartPr/>
                  <p14:nvPr/>
                </p14:nvContentPartPr>
                <p14:xfrm>
                  <a:off x="2110453" y="1908631"/>
                  <a:ext cx="111960" cy="26856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95384B8D-6F72-4464-AB5C-F31E4E1AB7A6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092453" y="1890631"/>
                    <a:ext cx="147600" cy="30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25749EB0-7BAD-4AE0-89F6-872E20884E16}"/>
                      </a:ext>
                    </a:extLst>
                  </p14:cNvPr>
                  <p14:cNvContentPartPr/>
                  <p14:nvPr/>
                </p14:nvContentPartPr>
                <p14:xfrm>
                  <a:off x="2016853" y="2031031"/>
                  <a:ext cx="161280" cy="3600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25749EB0-7BAD-4AE0-89F6-872E20884E1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998813" y="2013031"/>
                    <a:ext cx="197000" cy="7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9E8FB078-9938-41C0-A67D-9FD3D1CE837A}"/>
                      </a:ext>
                    </a:extLst>
                  </p14:cNvPr>
                  <p14:cNvContentPartPr/>
                  <p14:nvPr/>
                </p14:nvContentPartPr>
                <p14:xfrm>
                  <a:off x="2323933" y="2019511"/>
                  <a:ext cx="202320" cy="1980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9E8FB078-9938-41C0-A67D-9FD3D1CE837A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305933" y="2001511"/>
                    <a:ext cx="237960" cy="55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42CFDB94-B16B-4A4B-88C9-4B96FBDBDAC3}"/>
                      </a:ext>
                    </a:extLst>
                  </p14:cNvPr>
                  <p14:cNvContentPartPr/>
                  <p14:nvPr/>
                </p14:nvContentPartPr>
                <p14:xfrm>
                  <a:off x="2436613" y="1935271"/>
                  <a:ext cx="56880" cy="16632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42CFDB94-B16B-4A4B-88C9-4B96FBDBDAC3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2418613" y="1917271"/>
                    <a:ext cx="9252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99E0CA16-A7CB-4B3B-83F1-CC72C3E15EE1}"/>
                      </a:ext>
                    </a:extLst>
                  </p14:cNvPr>
                  <p14:cNvContentPartPr/>
                  <p14:nvPr/>
                </p14:nvContentPartPr>
                <p14:xfrm>
                  <a:off x="2672053" y="1894591"/>
                  <a:ext cx="30960" cy="24192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99E0CA16-A7CB-4B3B-83F1-CC72C3E15EE1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2654260" y="1876591"/>
                    <a:ext cx="66190" cy="27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1F6CD454-00B3-4C09-A296-AE4F6EB615D1}"/>
                      </a:ext>
                    </a:extLst>
                  </p14:cNvPr>
                  <p14:cNvContentPartPr/>
                  <p14:nvPr/>
                </p14:nvContentPartPr>
                <p14:xfrm>
                  <a:off x="2668093" y="1873711"/>
                  <a:ext cx="184320" cy="25992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1F6CD454-00B3-4C09-A296-AE4F6EB615D1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650093" y="1855711"/>
                    <a:ext cx="219960" cy="2955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30EF7F3-DF16-4C86-AC51-A245965F582E}"/>
                    </a:ext>
                  </a:extLst>
                </p14:cNvPr>
                <p14:cNvContentPartPr/>
                <p14:nvPr/>
              </p14:nvContentPartPr>
              <p14:xfrm>
                <a:off x="2138893" y="1635391"/>
                <a:ext cx="598680" cy="3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30EF7F3-DF16-4C86-AC51-A245965F582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20893" y="1617391"/>
                  <a:ext cx="634320" cy="734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AD3BC47-AD53-40DB-B919-687099D08D2E}"/>
                </a:ext>
              </a:extLst>
            </p:cNvPr>
            <p:cNvGrpSpPr/>
            <p:nvPr/>
          </p:nvGrpSpPr>
          <p:grpSpPr>
            <a:xfrm>
              <a:off x="3229693" y="1915831"/>
              <a:ext cx="197640" cy="118800"/>
              <a:chOff x="3229693" y="1915831"/>
              <a:chExt cx="197640" cy="11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B84ADC89-8092-4514-8375-91155B2B9804}"/>
                      </a:ext>
                    </a:extLst>
                  </p14:cNvPr>
                  <p14:cNvContentPartPr/>
                  <p14:nvPr/>
                </p14:nvContentPartPr>
                <p14:xfrm>
                  <a:off x="3229693" y="1915831"/>
                  <a:ext cx="178200" cy="972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B84ADC89-8092-4514-8375-91155B2B9804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3211729" y="1897831"/>
                    <a:ext cx="213768" cy="4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22A3415D-C8A0-4EC1-B5A0-52609011C531}"/>
                      </a:ext>
                    </a:extLst>
                  </p14:cNvPr>
                  <p14:cNvContentPartPr/>
                  <p14:nvPr/>
                </p14:nvContentPartPr>
                <p14:xfrm>
                  <a:off x="3243733" y="2019511"/>
                  <a:ext cx="183600" cy="1512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22A3415D-C8A0-4EC1-B5A0-52609011C531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3225733" y="2001072"/>
                    <a:ext cx="219240" cy="51629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4E4323B-EAC8-410B-826D-B3A36AC26AA1}"/>
              </a:ext>
            </a:extLst>
          </p:cNvPr>
          <p:cNvGrpSpPr/>
          <p:nvPr/>
        </p:nvGrpSpPr>
        <p:grpSpPr>
          <a:xfrm>
            <a:off x="3768973" y="1723231"/>
            <a:ext cx="956160" cy="415080"/>
            <a:chOff x="3768973" y="1723231"/>
            <a:chExt cx="956160" cy="41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FB361FB-52D3-4515-AE3A-5789C22BB942}"/>
                    </a:ext>
                  </a:extLst>
                </p14:cNvPr>
                <p14:cNvContentPartPr/>
                <p14:nvPr/>
              </p14:nvContentPartPr>
              <p14:xfrm>
                <a:off x="3768973" y="1723231"/>
                <a:ext cx="217080" cy="32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FB361FB-52D3-4515-AE3A-5789C22BB94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751003" y="1705231"/>
                  <a:ext cx="252661" cy="68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4BD4E58-2F70-47F5-A3CD-0DE5141203A8}"/>
                </a:ext>
              </a:extLst>
            </p:cNvPr>
            <p:cNvGrpSpPr/>
            <p:nvPr/>
          </p:nvGrpSpPr>
          <p:grpSpPr>
            <a:xfrm>
              <a:off x="3819733" y="1862191"/>
              <a:ext cx="352440" cy="269280"/>
              <a:chOff x="3819733" y="1862191"/>
              <a:chExt cx="352440" cy="269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AFD6BD76-DBEB-412C-9F58-0227D67DF4BD}"/>
                      </a:ext>
                    </a:extLst>
                  </p14:cNvPr>
                  <p14:cNvContentPartPr/>
                  <p14:nvPr/>
                </p14:nvContentPartPr>
                <p14:xfrm>
                  <a:off x="3823693" y="1862191"/>
                  <a:ext cx="59400" cy="26424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AFD6BD76-DBEB-412C-9F58-0227D67DF4BD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3805693" y="1844166"/>
                    <a:ext cx="95040" cy="29992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B365CEA5-4673-41A5-8970-D08441FD1F74}"/>
                      </a:ext>
                    </a:extLst>
                  </p14:cNvPr>
                  <p14:cNvContentPartPr/>
                  <p14:nvPr/>
                </p14:nvContentPartPr>
                <p14:xfrm>
                  <a:off x="3898933" y="1867231"/>
                  <a:ext cx="105840" cy="26424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B365CEA5-4673-41A5-8970-D08441FD1F74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3880933" y="1849231"/>
                    <a:ext cx="141480" cy="29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133CF3C0-F972-4101-BB8A-D062DA89B634}"/>
                      </a:ext>
                    </a:extLst>
                  </p14:cNvPr>
                  <p14:cNvContentPartPr/>
                  <p14:nvPr/>
                </p14:nvContentPartPr>
                <p14:xfrm>
                  <a:off x="3819733" y="1982071"/>
                  <a:ext cx="156960" cy="522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133CF3C0-F972-4101-BB8A-D062DA89B634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801774" y="1964071"/>
                    <a:ext cx="192518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799BEAC5-8517-4E4B-A46E-1CFCF3857F79}"/>
                      </a:ext>
                    </a:extLst>
                  </p14:cNvPr>
                  <p14:cNvContentPartPr/>
                  <p14:nvPr/>
                </p14:nvContentPartPr>
                <p14:xfrm>
                  <a:off x="4163533" y="1921591"/>
                  <a:ext cx="8640" cy="1764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799BEAC5-8517-4E4B-A46E-1CFCF3857F79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4144750" y="1903591"/>
                    <a:ext cx="45830" cy="532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CAA070B-B948-4EBE-B212-0B96CADC1D24}"/>
                    </a:ext>
                  </a:extLst>
                </p14:cNvPr>
                <p14:cNvContentPartPr/>
                <p14:nvPr/>
              </p14:nvContentPartPr>
              <p14:xfrm>
                <a:off x="4448293" y="1745551"/>
                <a:ext cx="276840" cy="13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CAA070B-B948-4EBE-B212-0B96CADC1D2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30293" y="1727551"/>
                  <a:ext cx="312480" cy="48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C4126A3-7858-41DE-8C24-A2F59C28A3E5}"/>
                </a:ext>
              </a:extLst>
            </p:cNvPr>
            <p:cNvGrpSpPr/>
            <p:nvPr/>
          </p:nvGrpSpPr>
          <p:grpSpPr>
            <a:xfrm>
              <a:off x="4488973" y="1890271"/>
              <a:ext cx="206640" cy="248040"/>
              <a:chOff x="4488973" y="1890271"/>
              <a:chExt cx="206640" cy="248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D887E491-37DB-4FC9-993B-FE6E9ADBC3E2}"/>
                      </a:ext>
                    </a:extLst>
                  </p14:cNvPr>
                  <p14:cNvContentPartPr/>
                  <p14:nvPr/>
                </p14:nvContentPartPr>
                <p14:xfrm>
                  <a:off x="4488973" y="1902871"/>
                  <a:ext cx="27000" cy="23544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D887E491-37DB-4FC9-993B-FE6E9ADBC3E2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4470973" y="1884871"/>
                    <a:ext cx="6264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5919EEE8-A177-475E-833B-78BCB4DD739F}"/>
                      </a:ext>
                    </a:extLst>
                  </p14:cNvPr>
                  <p14:cNvContentPartPr/>
                  <p14:nvPr/>
                </p14:nvContentPartPr>
                <p14:xfrm>
                  <a:off x="4501213" y="1890271"/>
                  <a:ext cx="194400" cy="21240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5919EEE8-A177-475E-833B-78BCB4DD739F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4483213" y="1872271"/>
                    <a:ext cx="230040" cy="248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3045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1BEB-FBD4-C04B-B9C1-EBD05A43B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577" y="68184"/>
            <a:ext cx="8229600" cy="1143000"/>
          </a:xfrm>
        </p:spPr>
        <p:txBody>
          <a:bodyPr/>
          <a:lstStyle/>
          <a:p>
            <a:r>
              <a:rPr lang="en-US"/>
              <a:t>Extend ALU to include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slt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ECBCC-FC3D-7043-8F61-6D85773DC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577" y="1226362"/>
            <a:ext cx="8686800" cy="1246030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RISC-V </a:t>
            </a:r>
            <a:r>
              <a:rPr lang="en-US" err="1"/>
              <a:t>slt</a:t>
            </a:r>
            <a:r>
              <a:rPr lang="en-US"/>
              <a:t> (set-less-than) instruction</a:t>
            </a:r>
          </a:p>
          <a:p>
            <a:pPr lvl="1"/>
            <a:r>
              <a:rPr lang="en-US"/>
              <a:t>Result = (A &lt; B) ? 1 : 0 Signed</a:t>
            </a:r>
          </a:p>
          <a:p>
            <a:pPr lvl="1"/>
            <a:r>
              <a:rPr lang="en-US"/>
              <a:t>X86 equivalent: </a:t>
            </a:r>
            <a:r>
              <a:rPr lang="en-US" err="1"/>
              <a:t>cmpq</a:t>
            </a:r>
            <a:r>
              <a:rPr lang="en-US"/>
              <a:t> %</a:t>
            </a:r>
            <a:r>
              <a:rPr lang="en-US" err="1"/>
              <a:t>rbx</a:t>
            </a:r>
            <a:r>
              <a:rPr lang="en-US"/>
              <a:t>,%</a:t>
            </a:r>
            <a:r>
              <a:rPr lang="en-US" err="1"/>
              <a:t>rax</a:t>
            </a:r>
            <a:r>
              <a:rPr lang="en-US"/>
              <a:t>   </a:t>
            </a:r>
            <a:r>
              <a:rPr lang="en-US" err="1"/>
              <a:t>setl</a:t>
            </a:r>
            <a:r>
              <a:rPr lang="en-US"/>
              <a:t> %</a:t>
            </a:r>
            <a:r>
              <a:rPr lang="en-US" err="1"/>
              <a:t>rcx</a:t>
            </a:r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B0F138B2-F154-4B57-985B-BDD1610EB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303" y="2281252"/>
            <a:ext cx="6396296" cy="4508564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87A7A8BE-9A90-4C86-9E28-998B805DC800}"/>
              </a:ext>
            </a:extLst>
          </p:cNvPr>
          <p:cNvGrpSpPr/>
          <p:nvPr/>
        </p:nvGrpSpPr>
        <p:grpSpPr>
          <a:xfrm>
            <a:off x="2829562" y="5658472"/>
            <a:ext cx="4286469" cy="523220"/>
            <a:chOff x="894004" y="5713143"/>
            <a:chExt cx="4286469" cy="52322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A60CC13-FC92-4D50-BFAB-E1A7E46F6BF3}"/>
                </a:ext>
              </a:extLst>
            </p:cNvPr>
            <p:cNvCxnSpPr>
              <a:cxnSpLocks/>
            </p:cNvCxnSpPr>
            <p:nvPr/>
          </p:nvCxnSpPr>
          <p:spPr>
            <a:xfrm>
              <a:off x="1383624" y="6164078"/>
              <a:ext cx="379684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11CE6C-D4B1-4BDD-B4D6-28DEA919319B}"/>
                </a:ext>
              </a:extLst>
            </p:cNvPr>
            <p:cNvSpPr txBox="1"/>
            <p:nvPr/>
          </p:nvSpPr>
          <p:spPr>
            <a:xfrm>
              <a:off x="894004" y="5713143"/>
              <a:ext cx="9056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>
                  <a:solidFill>
                    <a:srgbClr val="FF0000"/>
                  </a:solidFill>
                </a:rPr>
                <a:t>Less</a:t>
              </a:r>
              <a:endParaRPr lang="en-US" sz="3600">
                <a:solidFill>
                  <a:srgbClr val="FF0000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901F115-CEE9-46EB-A5DD-2992B4AE9A57}"/>
              </a:ext>
            </a:extLst>
          </p:cNvPr>
          <p:cNvGrpSpPr/>
          <p:nvPr/>
        </p:nvGrpSpPr>
        <p:grpSpPr>
          <a:xfrm>
            <a:off x="7041833" y="3491708"/>
            <a:ext cx="500807" cy="2746915"/>
            <a:chOff x="5106275" y="3544222"/>
            <a:chExt cx="500807" cy="274691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A4A43A6-7E3C-4DF3-A1B1-78FA45B5EE33}"/>
                </a:ext>
              </a:extLst>
            </p:cNvPr>
            <p:cNvSpPr/>
            <p:nvPr/>
          </p:nvSpPr>
          <p:spPr>
            <a:xfrm>
              <a:off x="5106275" y="3544222"/>
              <a:ext cx="500807" cy="272463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91BF2F7-B5F2-4C21-9647-21F7B5512F7F}"/>
                </a:ext>
              </a:extLst>
            </p:cNvPr>
            <p:cNvSpPr txBox="1"/>
            <p:nvPr/>
          </p:nvSpPr>
          <p:spPr>
            <a:xfrm>
              <a:off x="5106275" y="37338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C6FFB70-D884-444D-B716-C50069FB1AEC}"/>
                </a:ext>
              </a:extLst>
            </p:cNvPr>
            <p:cNvSpPr txBox="1"/>
            <p:nvPr/>
          </p:nvSpPr>
          <p:spPr>
            <a:xfrm>
              <a:off x="5106275" y="4533274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18627B0-4C54-481A-86A4-C2008825C4AF}"/>
                </a:ext>
              </a:extLst>
            </p:cNvPr>
            <p:cNvSpPr txBox="1"/>
            <p:nvPr/>
          </p:nvSpPr>
          <p:spPr>
            <a:xfrm>
              <a:off x="5126955" y="5348676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A5CA52C-E6FE-488C-91DB-3AFD9D0815AB}"/>
                </a:ext>
              </a:extLst>
            </p:cNvPr>
            <p:cNvSpPr txBox="1"/>
            <p:nvPr/>
          </p:nvSpPr>
          <p:spPr>
            <a:xfrm>
              <a:off x="5126955" y="5921805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sp>
        <p:nvSpPr>
          <p:cNvPr id="67" name="Rounded Rectangular Callout 74">
            <a:extLst>
              <a:ext uri="{FF2B5EF4-FFF2-40B4-BE49-F238E27FC236}">
                <a16:creationId xmlns:a16="http://schemas.microsoft.com/office/drawing/2014/main" id="{47DB7C52-3CAB-49AA-9A07-75DF6F6B993C}"/>
              </a:ext>
            </a:extLst>
          </p:cNvPr>
          <p:cNvSpPr/>
          <p:nvPr/>
        </p:nvSpPr>
        <p:spPr>
          <a:xfrm>
            <a:off x="540748" y="3546482"/>
            <a:ext cx="2778434" cy="1328153"/>
          </a:xfrm>
          <a:prstGeom prst="wedgeRoundRectCallout">
            <a:avLst>
              <a:gd name="adj1" fmla="val 40731"/>
              <a:gd name="adj2" fmla="val 11125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New input “Less”: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always 0 for bits1:63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Set to 1 for bit0 if a&lt;b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CC271FD-E190-4201-98A1-8AD1F2591056}"/>
              </a:ext>
            </a:extLst>
          </p:cNvPr>
          <p:cNvSpPr txBox="1"/>
          <p:nvPr/>
        </p:nvSpPr>
        <p:spPr>
          <a:xfrm>
            <a:off x="2757546" y="6396335"/>
            <a:ext cx="2829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ALU unit for bits 0-62</a:t>
            </a:r>
          </a:p>
        </p:txBody>
      </p:sp>
    </p:spTree>
    <p:extLst>
      <p:ext uri="{BB962C8B-B14F-4D97-AF65-F5344CB8AC3E}">
        <p14:creationId xmlns:p14="http://schemas.microsoft.com/office/powerpoint/2010/main" val="148724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ADD8715-FEC9-469A-B0ED-41043AB15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950" y="2022375"/>
            <a:ext cx="5043513" cy="42788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051BEB-FBD4-C04B-B9C1-EBD05A43B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577" y="68184"/>
            <a:ext cx="8229600" cy="1143000"/>
          </a:xfrm>
        </p:spPr>
        <p:txBody>
          <a:bodyPr/>
          <a:lstStyle/>
          <a:p>
            <a:r>
              <a:rPr lang="en-US"/>
              <a:t>Extend ALU to include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slt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1D9E71-89BC-4E2E-9707-8F0ED61BA57E}"/>
              </a:ext>
            </a:extLst>
          </p:cNvPr>
          <p:cNvSpPr txBox="1"/>
          <p:nvPr/>
        </p:nvSpPr>
        <p:spPr>
          <a:xfrm>
            <a:off x="2964155" y="6311201"/>
            <a:ext cx="3215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ALU unit for MSB(bit63)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FBD1024-A060-4B06-AF6C-64677D875D03}"/>
              </a:ext>
            </a:extLst>
          </p:cNvPr>
          <p:cNvSpPr txBox="1">
            <a:spLocks/>
          </p:cNvSpPr>
          <p:nvPr/>
        </p:nvSpPr>
        <p:spPr>
          <a:xfrm>
            <a:off x="228600" y="1012638"/>
            <a:ext cx="8686800" cy="1748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A &lt; B </a:t>
            </a:r>
            <a:r>
              <a:rPr lang="en-US" sz="2400" err="1"/>
              <a:t>iff</a:t>
            </a:r>
            <a:r>
              <a:rPr lang="en-US" sz="2400"/>
              <a:t>:</a:t>
            </a:r>
          </a:p>
          <a:p>
            <a:pPr lvl="1"/>
            <a:r>
              <a:rPr lang="en-US" sz="2000"/>
              <a:t>(A-B) is negative (MSB is 1)  </a:t>
            </a:r>
          </a:p>
          <a:p>
            <a:pPr lvl="1"/>
            <a:r>
              <a:rPr lang="en-US" sz="2000"/>
              <a:t>(A-B) overflowed</a:t>
            </a:r>
          </a:p>
          <a:p>
            <a:pPr lvl="1"/>
            <a:r>
              <a:rPr lang="en-US" sz="2000"/>
              <a:t>But not both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C364BC-C101-4608-BA5E-7178D00E4D03}"/>
              </a:ext>
            </a:extLst>
          </p:cNvPr>
          <p:cNvSpPr txBox="1"/>
          <p:nvPr/>
        </p:nvSpPr>
        <p:spPr>
          <a:xfrm>
            <a:off x="6231795" y="5231110"/>
            <a:ext cx="6126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MSB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7607AE1-F3D2-418C-9C2B-F2FC780D294F}"/>
              </a:ext>
            </a:extLst>
          </p:cNvPr>
          <p:cNvGrpSpPr/>
          <p:nvPr/>
        </p:nvGrpSpPr>
        <p:grpSpPr>
          <a:xfrm>
            <a:off x="6844463" y="5013587"/>
            <a:ext cx="1905000" cy="1241907"/>
            <a:chOff x="6844463" y="5013587"/>
            <a:chExt cx="1905000" cy="1241907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69272F3-6BE3-4118-A089-82ECF6E09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4463" y="5013587"/>
              <a:ext cx="1905000" cy="1241907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8B466BB-D8E0-496F-9064-AC02D6448A0B}"/>
                </a:ext>
              </a:extLst>
            </p:cNvPr>
            <p:cNvSpPr txBox="1"/>
            <p:nvPr/>
          </p:nvSpPr>
          <p:spPr>
            <a:xfrm>
              <a:off x="7509063" y="5415776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XOR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6505ECC-E9A2-47D9-921F-DC354429B0C2}"/>
              </a:ext>
            </a:extLst>
          </p:cNvPr>
          <p:cNvSpPr txBox="1"/>
          <p:nvPr/>
        </p:nvSpPr>
        <p:spPr>
          <a:xfrm>
            <a:off x="8217636" y="5198844"/>
            <a:ext cx="4816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Set</a:t>
            </a:r>
          </a:p>
        </p:txBody>
      </p:sp>
      <p:sp>
        <p:nvSpPr>
          <p:cNvPr id="29" name="Rounded Rectangular Callout 87">
            <a:extLst>
              <a:ext uri="{FF2B5EF4-FFF2-40B4-BE49-F238E27FC236}">
                <a16:creationId xmlns:a16="http://schemas.microsoft.com/office/drawing/2014/main" id="{AE00FF28-4101-4B6D-B829-34F2D6607526}"/>
              </a:ext>
            </a:extLst>
          </p:cNvPr>
          <p:cNvSpPr/>
          <p:nvPr/>
        </p:nvSpPr>
        <p:spPr>
          <a:xfrm>
            <a:off x="6987769" y="2619139"/>
            <a:ext cx="1859322" cy="1730362"/>
          </a:xfrm>
          <a:prstGeom prst="wedgeRoundRectCallout">
            <a:avLst>
              <a:gd name="adj1" fmla="val 34156"/>
              <a:gd name="adj2" fmla="val 9680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Wire to “Less” input of the least significant bit ALU </a:t>
            </a:r>
          </a:p>
        </p:txBody>
      </p:sp>
    </p:spTree>
    <p:extLst>
      <p:ext uri="{BB962C8B-B14F-4D97-AF65-F5344CB8AC3E}">
        <p14:creationId xmlns:p14="http://schemas.microsoft.com/office/powerpoint/2010/main" val="36584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1BEB-FBD4-C04B-B9C1-EBD05A43B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577" y="31051"/>
            <a:ext cx="8229600" cy="1143000"/>
          </a:xfrm>
        </p:spPr>
        <p:txBody>
          <a:bodyPr/>
          <a:lstStyle/>
          <a:p>
            <a:r>
              <a:rPr lang="en-US"/>
              <a:t>Extend ALU to include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slt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D988FD-DFD9-4C22-ADAB-CD10CD0D8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313" y="901580"/>
            <a:ext cx="5187328" cy="58121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8F946C-0E41-4BBC-B93C-A2388665AE6B}"/>
              </a:ext>
            </a:extLst>
          </p:cNvPr>
          <p:cNvSpPr txBox="1"/>
          <p:nvPr/>
        </p:nvSpPr>
        <p:spPr>
          <a:xfrm>
            <a:off x="3078003" y="5966380"/>
            <a:ext cx="55976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/>
              <a:t>ALU63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53953B-DCF1-422A-A31F-948CDF1F6CBA}"/>
              </a:ext>
            </a:extLst>
          </p:cNvPr>
          <p:cNvSpPr txBox="1"/>
          <p:nvPr/>
        </p:nvSpPr>
        <p:spPr>
          <a:xfrm>
            <a:off x="4980296" y="5769076"/>
            <a:ext cx="68320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/>
              <a:t>Result63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C0EF65-C848-4D7E-8D7C-786843AD9F3D}"/>
              </a:ext>
            </a:extLst>
          </p:cNvPr>
          <p:cNvSpPr txBox="1"/>
          <p:nvPr/>
        </p:nvSpPr>
        <p:spPr>
          <a:xfrm>
            <a:off x="2427513" y="5750936"/>
            <a:ext cx="410690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/>
              <a:t>a63</a:t>
            </a:r>
          </a:p>
          <a:p>
            <a:r>
              <a:rPr lang="en-US" sz="1100"/>
              <a:t>b63</a:t>
            </a:r>
          </a:p>
        </p:txBody>
      </p:sp>
    </p:spTree>
    <p:extLst>
      <p:ext uri="{BB962C8B-B14F-4D97-AF65-F5344CB8AC3E}">
        <p14:creationId xmlns:p14="http://schemas.microsoft.com/office/powerpoint/2010/main" val="634149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500"/>
            <a:ext cx="8229600" cy="1143000"/>
          </a:xfrm>
        </p:spPr>
        <p:txBody>
          <a:bodyPr>
            <a:normAutofit/>
          </a:bodyPr>
          <a:lstStyle/>
          <a:p>
            <a:r>
              <a:rPr lang="en-US"/>
              <a:t> Downside of ripple carry? </a:t>
            </a:r>
          </a:p>
        </p:txBody>
      </p:sp>
      <p:pic>
        <p:nvPicPr>
          <p:cNvPr id="4" name="Picture 3" descr="Screen Shot 2019-08-05 at 5.30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0" y="1030287"/>
            <a:ext cx="4610100" cy="5588000"/>
          </a:xfrm>
          <a:prstGeom prst="rect">
            <a:avLst/>
          </a:prstGeom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02595CB-D5F9-DD4D-BC4D-0C98964C3D39}"/>
                  </a:ext>
                </a:extLst>
              </p14:cNvPr>
              <p14:cNvContentPartPr/>
              <p14:nvPr/>
            </p14:nvContentPartPr>
            <p14:xfrm>
              <a:off x="3893480" y="64756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02595CB-D5F9-DD4D-BC4D-0C98964C3D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84480" y="6385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ECE0C43-A92D-014B-856E-85318632B251}"/>
              </a:ext>
            </a:extLst>
          </p:cNvPr>
          <p:cNvSpPr txBox="1"/>
          <p:nvPr/>
        </p:nvSpPr>
        <p:spPr>
          <a:xfrm>
            <a:off x="1828800" y="5930744"/>
            <a:ext cx="45397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/>
              <a:t>a63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95267-A6C4-C842-8F77-85C17DB1CF6B}"/>
              </a:ext>
            </a:extLst>
          </p:cNvPr>
          <p:cNvSpPr txBox="1"/>
          <p:nvPr/>
        </p:nvSpPr>
        <p:spPr>
          <a:xfrm>
            <a:off x="1828800" y="6238521"/>
            <a:ext cx="46198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/>
              <a:t>b63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51B6C9-30D5-E04C-BC0C-89AB6A65BB5A}"/>
              </a:ext>
            </a:extLst>
          </p:cNvPr>
          <p:cNvSpPr txBox="1"/>
          <p:nvPr/>
        </p:nvSpPr>
        <p:spPr>
          <a:xfrm>
            <a:off x="4853189" y="6084632"/>
            <a:ext cx="81952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/>
              <a:t>Result63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DDDBC-903C-7245-BE82-C9462EAE24B2}"/>
              </a:ext>
            </a:extLst>
          </p:cNvPr>
          <p:cNvSpPr txBox="1"/>
          <p:nvPr/>
        </p:nvSpPr>
        <p:spPr>
          <a:xfrm>
            <a:off x="2662314" y="6103315"/>
            <a:ext cx="65851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/>
              <a:t>ALU63</a:t>
            </a:r>
            <a:endParaRPr lang="en-US"/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35DC34E3-8993-F649-B4A2-430C452F8960}"/>
              </a:ext>
            </a:extLst>
          </p:cNvPr>
          <p:cNvSpPr/>
          <p:nvPr/>
        </p:nvSpPr>
        <p:spPr>
          <a:xfrm>
            <a:off x="5962918" y="4043966"/>
            <a:ext cx="2723882" cy="1700011"/>
          </a:xfrm>
          <a:prstGeom prst="wedgeRoundRectCallout">
            <a:avLst>
              <a:gd name="adj1" fmla="val -80451"/>
              <a:gd name="adj2" fmla="val 6638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Must wait for sequential evaluation of all 64 1-bit adders</a:t>
            </a:r>
          </a:p>
        </p:txBody>
      </p:sp>
    </p:spTree>
    <p:extLst>
      <p:ext uri="{BB962C8B-B14F-4D97-AF65-F5344CB8AC3E}">
        <p14:creationId xmlns:p14="http://schemas.microsoft.com/office/powerpoint/2010/main" val="54089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5C12-9DD5-424A-82B4-FACA362C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search of a faster 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62CEA-1E7F-9E4F-AE36-426D36242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3" y="1600199"/>
            <a:ext cx="8801099" cy="3667260"/>
          </a:xfrm>
        </p:spPr>
        <p:txBody>
          <a:bodyPr>
            <a:normAutofit lnSpcReduction="10000"/>
          </a:bodyPr>
          <a:lstStyle/>
          <a:p>
            <a:r>
              <a:rPr lang="en-US"/>
              <a:t>Ripple carry:</a:t>
            </a:r>
          </a:p>
          <a:p>
            <a:pPr lvl="1"/>
            <a:r>
              <a:rPr lang="en-US">
                <a:sym typeface="Wingdings" pitchFamily="2" charset="2"/>
              </a:rPr>
              <a:t>Delay: 64, Gate count: 64*c</a:t>
            </a:r>
          </a:p>
          <a:p>
            <a:r>
              <a:rPr lang="en-US">
                <a:sym typeface="Wingdings" pitchFamily="2" charset="2"/>
              </a:rPr>
              <a:t>Brute-force  (truth table-&gt;PLA) </a:t>
            </a:r>
          </a:p>
          <a:p>
            <a:pPr lvl="1"/>
            <a:r>
              <a:rPr lang="en-US">
                <a:sym typeface="Wingdings" pitchFamily="2" charset="2"/>
              </a:rPr>
              <a:t>Delay: 2, Gate count: O(2</a:t>
            </a:r>
            <a:r>
              <a:rPr lang="en-US" baseline="30000">
                <a:sym typeface="Wingdings" pitchFamily="2" charset="2"/>
              </a:rPr>
              <a:t>64+64</a:t>
            </a:r>
            <a:r>
              <a:rPr lang="en-US">
                <a:sym typeface="Wingdings" pitchFamily="2" charset="2"/>
              </a:rPr>
              <a:t>)</a:t>
            </a:r>
          </a:p>
          <a:p>
            <a:r>
              <a:rPr lang="en-US"/>
              <a:t>Clever designs in between?</a:t>
            </a:r>
          </a:p>
          <a:p>
            <a:r>
              <a:rPr lang="en-US"/>
              <a:t>Idea #1: (Carry lookahead) compute multiple carry-bits at a time </a:t>
            </a:r>
          </a:p>
        </p:txBody>
      </p:sp>
    </p:spTree>
    <p:extLst>
      <p:ext uri="{BB962C8B-B14F-4D97-AF65-F5344CB8AC3E}">
        <p14:creationId xmlns:p14="http://schemas.microsoft.com/office/powerpoint/2010/main" val="347545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ROM (another way to implement CL)</a:t>
            </a:r>
          </a:p>
          <a:p>
            <a:r>
              <a:rPr lang="en-US"/>
              <a:t>ALU </a:t>
            </a:r>
          </a:p>
          <a:p>
            <a:pPr lvl="1"/>
            <a:r>
              <a:rPr lang="en-US"/>
              <a:t>Logical ops: AND/OR</a:t>
            </a:r>
          </a:p>
          <a:p>
            <a:pPr lvl="1"/>
            <a:r>
              <a:rPr lang="en-US"/>
              <a:t>Arithmetic ops: addition, subtraction…</a:t>
            </a:r>
          </a:p>
        </p:txBody>
      </p:sp>
    </p:spTree>
    <p:extLst>
      <p:ext uri="{BB962C8B-B14F-4D97-AF65-F5344CB8AC3E}">
        <p14:creationId xmlns:p14="http://schemas.microsoft.com/office/powerpoint/2010/main" val="2144803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5C12-9DD5-424A-82B4-FACA362C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Faster adder: carry lookahead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62CEA-1E7F-9E4F-AE36-426D36242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3" y="1600199"/>
            <a:ext cx="8801099" cy="1143001"/>
          </a:xfrm>
        </p:spPr>
        <p:txBody>
          <a:bodyPr>
            <a:normAutofit/>
          </a:bodyPr>
          <a:lstStyle/>
          <a:p>
            <a:r>
              <a:rPr lang="en-US"/>
              <a:t>Idea #1: (Carry lookahead) compute multiple carry-bits at a time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926B59-E638-B047-A753-8C09F3A7B540}"/>
              </a:ext>
            </a:extLst>
          </p:cNvPr>
          <p:cNvSpPr txBox="1">
            <a:spLocks/>
          </p:cNvSpPr>
          <p:nvPr/>
        </p:nvSpPr>
        <p:spPr>
          <a:xfrm>
            <a:off x="2100263" y="3625852"/>
            <a:ext cx="4057650" cy="728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    c</a:t>
            </a:r>
            <a:r>
              <a:rPr lang="en-US" baseline="-25000"/>
              <a:t>i+1 </a:t>
            </a:r>
            <a:r>
              <a:rPr lang="en-US"/>
              <a:t>= </a:t>
            </a:r>
            <a:r>
              <a:rPr lang="en-US" err="1"/>
              <a:t>a</a:t>
            </a:r>
            <a:r>
              <a:rPr lang="en-US" baseline="-25000" err="1"/>
              <a:t>i</a:t>
            </a:r>
            <a:r>
              <a:rPr lang="en-US" err="1"/>
              <a:t>b</a:t>
            </a:r>
            <a:r>
              <a:rPr lang="en-US" baseline="-25000" err="1"/>
              <a:t>i</a:t>
            </a:r>
            <a:r>
              <a:rPr lang="en-US" baseline="-25000"/>
              <a:t> </a:t>
            </a:r>
            <a:r>
              <a:rPr lang="en-US"/>
              <a:t>+ (a</a:t>
            </a:r>
            <a:r>
              <a:rPr lang="en-US" baseline="-25000"/>
              <a:t>i </a:t>
            </a:r>
            <a:r>
              <a:rPr lang="en-US"/>
              <a:t>+ b</a:t>
            </a:r>
            <a:r>
              <a:rPr lang="en-US" baseline="-25000"/>
              <a:t>i</a:t>
            </a:r>
            <a:r>
              <a:rPr lang="en-US"/>
              <a:t>)c</a:t>
            </a:r>
            <a:r>
              <a:rPr lang="en-US" baseline="-25000"/>
              <a:t>i</a:t>
            </a:r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D32D4DB-E264-3441-A645-E13E47F73698}"/>
              </a:ext>
            </a:extLst>
          </p:cNvPr>
          <p:cNvGrpSpPr/>
          <p:nvPr/>
        </p:nvGrpSpPr>
        <p:grpSpPr>
          <a:xfrm>
            <a:off x="5693527" y="2525459"/>
            <a:ext cx="2578936" cy="1292747"/>
            <a:chOff x="5693527" y="2525459"/>
            <a:chExt cx="2578936" cy="129274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202BA5C-BBFB-894A-AF99-48D056148E06}"/>
                </a:ext>
              </a:extLst>
            </p:cNvPr>
            <p:cNvCxnSpPr/>
            <p:nvPr/>
          </p:nvCxnSpPr>
          <p:spPr>
            <a:xfrm flipH="1">
              <a:off x="5693527" y="3160981"/>
              <a:ext cx="714375" cy="6572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41F1617-0C9F-954A-A353-79C600097795}"/>
                </a:ext>
              </a:extLst>
            </p:cNvPr>
            <p:cNvSpPr txBox="1"/>
            <p:nvPr/>
          </p:nvSpPr>
          <p:spPr>
            <a:xfrm>
              <a:off x="5815187" y="2525459"/>
              <a:ext cx="1792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err="1"/>
                <a:t>CarryIn</a:t>
              </a:r>
              <a:r>
                <a:rPr lang="en-US"/>
                <a:t> to </a:t>
              </a:r>
              <a:r>
                <a:rPr lang="en-US" err="1"/>
                <a:t>i-th</a:t>
              </a:r>
              <a:r>
                <a:rPr lang="en-US"/>
                <a:t> bit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BA201F-0A84-6248-B562-5AF92856EED7}"/>
                </a:ext>
              </a:extLst>
            </p:cNvPr>
            <p:cNvSpPr txBox="1"/>
            <p:nvPr/>
          </p:nvSpPr>
          <p:spPr>
            <a:xfrm>
              <a:off x="5815187" y="2790584"/>
              <a:ext cx="2457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= </a:t>
              </a:r>
              <a:r>
                <a:rPr lang="en-US" err="1"/>
                <a:t>CarryOut</a:t>
              </a:r>
              <a:r>
                <a:rPr lang="en-US"/>
                <a:t> of (i-1)-</a:t>
              </a:r>
              <a:r>
                <a:rPr lang="en-US" err="1"/>
                <a:t>th</a:t>
              </a:r>
              <a:r>
                <a:rPr lang="en-US"/>
                <a:t> bit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99D07BB-B160-DD48-8F43-4D0A654F4FC6}"/>
              </a:ext>
            </a:extLst>
          </p:cNvPr>
          <p:cNvGrpSpPr/>
          <p:nvPr/>
        </p:nvGrpSpPr>
        <p:grpSpPr>
          <a:xfrm>
            <a:off x="2795588" y="2718877"/>
            <a:ext cx="2435500" cy="1135575"/>
            <a:chOff x="2795588" y="2718877"/>
            <a:chExt cx="2435500" cy="113557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EF2B95E-C2FF-0749-AE64-800D685074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5588" y="3313917"/>
              <a:ext cx="654887" cy="5405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BA490F-EC87-EE4F-9D2E-FB327DE08A83}"/>
                </a:ext>
              </a:extLst>
            </p:cNvPr>
            <p:cNvSpPr txBox="1"/>
            <p:nvPr/>
          </p:nvSpPr>
          <p:spPr>
            <a:xfrm>
              <a:off x="2921813" y="2718877"/>
              <a:ext cx="1964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err="1"/>
                <a:t>CarryOut</a:t>
              </a:r>
              <a:r>
                <a:rPr lang="en-US"/>
                <a:t> of </a:t>
              </a:r>
              <a:r>
                <a:rPr lang="en-US" err="1"/>
                <a:t>i-th</a:t>
              </a:r>
              <a:r>
                <a:rPr lang="en-US"/>
                <a:t> bit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46C749-B551-5E4B-8BD6-86C8E872511C}"/>
                </a:ext>
              </a:extLst>
            </p:cNvPr>
            <p:cNvSpPr txBox="1"/>
            <p:nvPr/>
          </p:nvSpPr>
          <p:spPr>
            <a:xfrm>
              <a:off x="2900450" y="2968908"/>
              <a:ext cx="2330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= </a:t>
              </a:r>
              <a:r>
                <a:rPr lang="en-US" err="1"/>
                <a:t>CarryIn</a:t>
              </a:r>
              <a:r>
                <a:rPr lang="en-US"/>
                <a:t> of (i+1)-</a:t>
              </a:r>
              <a:r>
                <a:rPr lang="en-US" err="1"/>
                <a:t>th</a:t>
              </a:r>
              <a:r>
                <a:rPr lang="en-US"/>
                <a:t> bit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CE6A12-0030-BA46-A7C3-26AD695DFB5E}"/>
              </a:ext>
            </a:extLst>
          </p:cNvPr>
          <p:cNvGrpSpPr/>
          <p:nvPr/>
        </p:nvGrpSpPr>
        <p:grpSpPr>
          <a:xfrm>
            <a:off x="2100263" y="4454002"/>
            <a:ext cx="6172200" cy="1105432"/>
            <a:chOff x="2100263" y="4454002"/>
            <a:chExt cx="6172200" cy="1105432"/>
          </a:xfrm>
        </p:grpSpPr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34841E41-699F-A640-8854-D667D60695C7}"/>
                </a:ext>
              </a:extLst>
            </p:cNvPr>
            <p:cNvSpPr txBox="1">
              <a:spLocks/>
            </p:cNvSpPr>
            <p:nvPr/>
          </p:nvSpPr>
          <p:spPr>
            <a:xfrm>
              <a:off x="2100263" y="4830771"/>
              <a:ext cx="2614612" cy="7286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/>
                <a:t>    c</a:t>
              </a:r>
              <a:r>
                <a:rPr lang="en-US" baseline="-25000"/>
                <a:t>i+1 </a:t>
              </a:r>
              <a:r>
                <a:rPr lang="en-US"/>
                <a:t>= </a:t>
              </a:r>
              <a:r>
                <a:rPr lang="en-US" err="1"/>
                <a:t>g</a:t>
              </a:r>
              <a:r>
                <a:rPr lang="en-US" baseline="-25000" err="1"/>
                <a:t>i</a:t>
              </a:r>
              <a:r>
                <a:rPr lang="en-US" baseline="-25000"/>
                <a:t> </a:t>
              </a:r>
              <a:r>
                <a:rPr lang="en-US"/>
                <a:t>+ </a:t>
              </a:r>
              <a:r>
                <a:rPr lang="en-US" err="1"/>
                <a:t>p</a:t>
              </a:r>
              <a:r>
                <a:rPr lang="en-US" baseline="-25000" err="1"/>
                <a:t>i</a:t>
              </a:r>
              <a:r>
                <a:rPr lang="en-US" err="1"/>
                <a:t>c</a:t>
              </a:r>
              <a:r>
                <a:rPr lang="en-US" baseline="-25000" err="1"/>
                <a:t>i</a:t>
              </a:r>
              <a:endParaRPr lang="en-US"/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CA7DB785-2595-634D-A38A-02CEB98D559F}"/>
                </a:ext>
              </a:extLst>
            </p:cNvPr>
            <p:cNvSpPr txBox="1">
              <a:spLocks/>
            </p:cNvSpPr>
            <p:nvPr/>
          </p:nvSpPr>
          <p:spPr>
            <a:xfrm>
              <a:off x="4850607" y="4805371"/>
              <a:ext cx="3421856" cy="728663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/>
                <a:t>    </a:t>
              </a:r>
              <a:r>
                <a:rPr lang="en-US" err="1"/>
                <a:t>g</a:t>
              </a:r>
              <a:r>
                <a:rPr lang="en-US" baseline="-25000" err="1"/>
                <a:t>i</a:t>
              </a:r>
              <a:r>
                <a:rPr lang="en-US" baseline="-25000"/>
                <a:t> </a:t>
              </a:r>
              <a:r>
                <a:rPr lang="en-US"/>
                <a:t>= </a:t>
              </a:r>
              <a:r>
                <a:rPr lang="en-US" err="1"/>
                <a:t>a</a:t>
              </a:r>
              <a:r>
                <a:rPr lang="en-US" baseline="-25000" err="1"/>
                <a:t>i</a:t>
              </a:r>
              <a:r>
                <a:rPr lang="en-US" err="1"/>
                <a:t>b</a:t>
              </a:r>
              <a:r>
                <a:rPr lang="en-US" baseline="-25000" err="1"/>
                <a:t>i</a:t>
              </a:r>
              <a:r>
                <a:rPr lang="en-US" baseline="-25000"/>
                <a:t> </a:t>
              </a:r>
              <a:r>
                <a:rPr lang="en-US"/>
                <a:t>, p</a:t>
              </a:r>
              <a:r>
                <a:rPr lang="en-US" baseline="-25000"/>
                <a:t>i</a:t>
              </a:r>
              <a:r>
                <a:rPr lang="en-US"/>
                <a:t>= a</a:t>
              </a:r>
              <a:r>
                <a:rPr lang="en-US" baseline="-25000"/>
                <a:t>i </a:t>
              </a:r>
              <a:r>
                <a:rPr lang="en-US"/>
                <a:t>+ b</a:t>
              </a:r>
              <a:r>
                <a:rPr lang="en-US" baseline="-25000"/>
                <a:t>i</a:t>
              </a:r>
              <a:r>
                <a:rPr lang="en-US"/>
                <a:t> </a:t>
              </a:r>
            </a:p>
          </p:txBody>
        </p:sp>
        <p:sp>
          <p:nvSpPr>
            <p:cNvPr id="17" name="Down Arrow 16">
              <a:extLst>
                <a:ext uri="{FF2B5EF4-FFF2-40B4-BE49-F238E27FC236}">
                  <a16:creationId xmlns:a16="http://schemas.microsoft.com/office/drawing/2014/main" id="{B715FD15-61D4-D746-A5C6-413E370B0BAA}"/>
                </a:ext>
              </a:extLst>
            </p:cNvPr>
            <p:cNvSpPr/>
            <p:nvPr/>
          </p:nvSpPr>
          <p:spPr>
            <a:xfrm>
              <a:off x="3904069" y="4454002"/>
              <a:ext cx="357187" cy="290521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F98477D-90D7-44C4-8045-188BB079780B}"/>
              </a:ext>
            </a:extLst>
          </p:cNvPr>
          <p:cNvGrpSpPr/>
          <p:nvPr/>
        </p:nvGrpSpPr>
        <p:grpSpPr>
          <a:xfrm>
            <a:off x="3964920" y="5714664"/>
            <a:ext cx="2329738" cy="1182640"/>
            <a:chOff x="3964920" y="5714664"/>
            <a:chExt cx="2329738" cy="118264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3D65A93-A62D-CC47-9033-F7A33576FF0E}"/>
                </a:ext>
              </a:extLst>
            </p:cNvPr>
            <p:cNvSpPr txBox="1"/>
            <p:nvPr/>
          </p:nvSpPr>
          <p:spPr>
            <a:xfrm>
              <a:off x="3964920" y="6223035"/>
              <a:ext cx="328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err="1"/>
                <a:t>g</a:t>
              </a:r>
              <a:r>
                <a:rPr lang="en-US" baseline="-25000" err="1"/>
                <a:t>i</a:t>
              </a:r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2F0F76B-9F06-0843-AD69-2AA89B7A086E}"/>
                </a:ext>
              </a:extLst>
            </p:cNvPr>
            <p:cNvGrpSpPr/>
            <p:nvPr/>
          </p:nvGrpSpPr>
          <p:grpSpPr>
            <a:xfrm>
              <a:off x="4165106" y="5714664"/>
              <a:ext cx="2129552" cy="1182640"/>
              <a:chOff x="4165106" y="5714664"/>
              <a:chExt cx="2129552" cy="1182640"/>
            </a:xfrm>
          </p:grpSpPr>
          <p:sp>
            <p:nvSpPr>
              <p:cNvPr id="18" name="Rounded Rectangular Callout 17">
                <a:extLst>
                  <a:ext uri="{FF2B5EF4-FFF2-40B4-BE49-F238E27FC236}">
                    <a16:creationId xmlns:a16="http://schemas.microsoft.com/office/drawing/2014/main" id="{4446086D-08EF-1D4F-96BD-70878B982478}"/>
                  </a:ext>
                </a:extLst>
              </p:cNvPr>
              <p:cNvSpPr/>
              <p:nvPr/>
            </p:nvSpPr>
            <p:spPr>
              <a:xfrm>
                <a:off x="4944574" y="5714664"/>
                <a:ext cx="1350084" cy="502276"/>
              </a:xfrm>
              <a:prstGeom prst="wedgeRoundRectCallout">
                <a:avLst>
                  <a:gd name="adj1" fmla="val -20739"/>
                  <a:gd name="adj2" fmla="val -99040"/>
                  <a:gd name="adj3" fmla="val 16667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Generate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249CE8-5308-7B49-A1FA-6AA41A913441}"/>
                  </a:ext>
                </a:extLst>
              </p:cNvPr>
              <p:cNvSpPr txBox="1"/>
              <p:nvPr/>
            </p:nvSpPr>
            <p:spPr>
              <a:xfrm>
                <a:off x="4165106" y="6250973"/>
                <a:ext cx="20890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generates </a:t>
                </a:r>
                <a:r>
                  <a:rPr lang="en-US" err="1"/>
                  <a:t>carryOut</a:t>
                </a:r>
                <a:r>
                  <a:rPr lang="en-US"/>
                  <a:t> </a:t>
                </a:r>
              </a:p>
              <a:p>
                <a:r>
                  <a:rPr lang="en-US"/>
                  <a:t>regardless of </a:t>
                </a:r>
                <a:r>
                  <a:rPr lang="en-US" err="1"/>
                  <a:t>carryIn</a:t>
                </a:r>
                <a:endParaRPr lang="en-US"/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198491E-9B15-4278-B1EE-A8275456D5E2}"/>
              </a:ext>
            </a:extLst>
          </p:cNvPr>
          <p:cNvGrpSpPr/>
          <p:nvPr/>
        </p:nvGrpSpPr>
        <p:grpSpPr>
          <a:xfrm>
            <a:off x="6810368" y="5641365"/>
            <a:ext cx="2187653" cy="1202999"/>
            <a:chOff x="6810368" y="5641365"/>
            <a:chExt cx="2187653" cy="120299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92908B2-2750-4C49-B595-AC6A9FE2D157}"/>
                </a:ext>
              </a:extLst>
            </p:cNvPr>
            <p:cNvSpPr txBox="1"/>
            <p:nvPr/>
          </p:nvSpPr>
          <p:spPr>
            <a:xfrm>
              <a:off x="6810368" y="6170095"/>
              <a:ext cx="464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i</a:t>
              </a:r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74DC04C-023D-8746-9096-7641C30F8AB4}"/>
                </a:ext>
              </a:extLst>
            </p:cNvPr>
            <p:cNvGrpSpPr/>
            <p:nvPr/>
          </p:nvGrpSpPr>
          <p:grpSpPr>
            <a:xfrm>
              <a:off x="7010554" y="5641365"/>
              <a:ext cx="1987467" cy="1202999"/>
              <a:chOff x="7010554" y="5641365"/>
              <a:chExt cx="1987467" cy="1202999"/>
            </a:xfrm>
          </p:grpSpPr>
          <p:sp>
            <p:nvSpPr>
              <p:cNvPr id="14" name="Rounded Rectangular Callout 13">
                <a:extLst>
                  <a:ext uri="{FF2B5EF4-FFF2-40B4-BE49-F238E27FC236}">
                    <a16:creationId xmlns:a16="http://schemas.microsoft.com/office/drawing/2014/main" id="{F44974D3-AFBE-F145-8011-EF593CFD2066}"/>
                  </a:ext>
                </a:extLst>
              </p:cNvPr>
              <p:cNvSpPr/>
              <p:nvPr/>
            </p:nvSpPr>
            <p:spPr>
              <a:xfrm>
                <a:off x="7274426" y="5641365"/>
                <a:ext cx="1350084" cy="502276"/>
              </a:xfrm>
              <a:prstGeom prst="wedgeRoundRectCallout">
                <a:avLst>
                  <a:gd name="adj1" fmla="val -67481"/>
                  <a:gd name="adj2" fmla="val -96475"/>
                  <a:gd name="adj3" fmla="val 16667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Propagate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8B2B509-94C6-EB4F-B87F-E51CF907EA80}"/>
                  </a:ext>
                </a:extLst>
              </p:cNvPr>
              <p:cNvSpPr txBox="1"/>
              <p:nvPr/>
            </p:nvSpPr>
            <p:spPr>
              <a:xfrm>
                <a:off x="7010554" y="6198033"/>
                <a:ext cx="19874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propagates </a:t>
                </a:r>
                <a:r>
                  <a:rPr lang="en-US" err="1"/>
                  <a:t>carryIn</a:t>
                </a:r>
                <a:r>
                  <a:rPr lang="en-US"/>
                  <a:t> </a:t>
                </a:r>
              </a:p>
              <a:p>
                <a:r>
                  <a:rPr lang="en-US"/>
                  <a:t>to </a:t>
                </a:r>
                <a:r>
                  <a:rPr lang="en-US" err="1"/>
                  <a:t>carryOut</a:t>
                </a:r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46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5C12-9DD5-424A-82B4-FACA362C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Faster adder: carry lookahead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62CEA-1E7F-9E4F-AE36-426D36242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3" y="1600199"/>
            <a:ext cx="8801099" cy="1143001"/>
          </a:xfrm>
        </p:spPr>
        <p:txBody>
          <a:bodyPr>
            <a:normAutofit/>
          </a:bodyPr>
          <a:lstStyle/>
          <a:p>
            <a:r>
              <a:rPr lang="en-US"/>
              <a:t>Idea #1: (Carry lookahead) compute multiple carry-bits at a time 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20FF9B-659B-CD44-8AFF-4B7F0F31D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49" y="3182938"/>
            <a:ext cx="7454900" cy="2832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D3F958-5875-B241-857F-E58958E50346}"/>
              </a:ext>
            </a:extLst>
          </p:cNvPr>
          <p:cNvSpPr txBox="1"/>
          <p:nvPr/>
        </p:nvSpPr>
        <p:spPr>
          <a:xfrm>
            <a:off x="793027" y="2757487"/>
            <a:ext cx="6169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accent1">
                    <a:lumMod val="75000"/>
                  </a:schemeClr>
                </a:solidFill>
              </a:rPr>
              <a:t>Computing all carry-bits of a 4-bit adder: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A95882-FC44-DA4D-8A11-3C7DDEFBF357}"/>
              </a:ext>
            </a:extLst>
          </p:cNvPr>
          <p:cNvSpPr txBox="1"/>
          <p:nvPr/>
        </p:nvSpPr>
        <p:spPr>
          <a:xfrm>
            <a:off x="793027" y="5907700"/>
            <a:ext cx="1240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Delay?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64097D-5C12-7447-948F-C5C594CD5FB9}"/>
              </a:ext>
            </a:extLst>
          </p:cNvPr>
          <p:cNvSpPr txBox="1"/>
          <p:nvPr/>
        </p:nvSpPr>
        <p:spPr>
          <a:xfrm>
            <a:off x="2860438" y="5841780"/>
            <a:ext cx="2338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4-bit ripple carry delay: 2 *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37E227-C0AD-AE49-BE4B-435672A69531}"/>
              </a:ext>
            </a:extLst>
          </p:cNvPr>
          <p:cNvSpPr txBox="1"/>
          <p:nvPr/>
        </p:nvSpPr>
        <p:spPr>
          <a:xfrm>
            <a:off x="1896015" y="59006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3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2760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5C12-9DD5-424A-82B4-FACA362C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Faster adder: carry lookahead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62CEA-1E7F-9E4F-AE36-426D36242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3" y="1600199"/>
            <a:ext cx="8801099" cy="1143001"/>
          </a:xfrm>
        </p:spPr>
        <p:txBody>
          <a:bodyPr>
            <a:normAutofit/>
          </a:bodyPr>
          <a:lstStyle/>
          <a:p>
            <a:r>
              <a:rPr lang="en-US"/>
              <a:t>Idea #1: (Carry lookahead) compute multiple carry-bits at a time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D3F958-5875-B241-857F-E58958E50346}"/>
              </a:ext>
            </a:extLst>
          </p:cNvPr>
          <p:cNvSpPr txBox="1"/>
          <p:nvPr/>
        </p:nvSpPr>
        <p:spPr>
          <a:xfrm>
            <a:off x="793027" y="2757487"/>
            <a:ext cx="6216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accent1">
                    <a:lumMod val="75000"/>
                  </a:schemeClr>
                </a:solidFill>
              </a:rPr>
              <a:t>Computing all result bits in a 4-bit adder: 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E958F8C-5EE4-1FB8-1753-840D36BA2244}"/>
              </a:ext>
            </a:extLst>
          </p:cNvPr>
          <p:cNvGrpSpPr/>
          <p:nvPr/>
        </p:nvGrpSpPr>
        <p:grpSpPr>
          <a:xfrm>
            <a:off x="955864" y="3678020"/>
            <a:ext cx="6629038" cy="873561"/>
            <a:chOff x="1544799" y="4668754"/>
            <a:chExt cx="6629038" cy="87356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Ink 12">
                  <a:extLst>
                    <a:ext uri="{FF2B5EF4-FFF2-40B4-BE49-F238E27FC236}">
                      <a16:creationId xmlns:a16="http://schemas.microsoft.com/office/drawing/2014/main" id="{0F9CEAD9-B55E-C4D9-FE2D-8ECAD14F49D4}"/>
                    </a:ext>
                  </a:extLst>
                </p14:cNvPr>
                <p14:cNvContentPartPr/>
                <p14:nvPr/>
              </p14:nvContentPartPr>
              <p14:xfrm>
                <a:off x="1933959" y="4947754"/>
                <a:ext cx="125640" cy="87840"/>
              </p14:xfrm>
            </p:contentPart>
          </mc:Choice>
          <mc:Fallback xmlns="">
            <p:pic>
              <p:nvPicPr>
                <p:cNvPr id="11" name="Ink 12">
                  <a:extLst>
                    <a:ext uri="{FF2B5EF4-FFF2-40B4-BE49-F238E27FC236}">
                      <a16:creationId xmlns:a16="http://schemas.microsoft.com/office/drawing/2014/main" id="{0F9CEAD9-B55E-C4D9-FE2D-8ECAD14F49D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18479" y="4932274"/>
                  <a:ext cx="1562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2">
                  <a:extLst>
                    <a:ext uri="{FF2B5EF4-FFF2-40B4-BE49-F238E27FC236}">
                      <a16:creationId xmlns:a16="http://schemas.microsoft.com/office/drawing/2014/main" id="{A5A77AB8-FBEF-7EC7-E52C-212C78B5C0C8}"/>
                    </a:ext>
                  </a:extLst>
                </p14:cNvPr>
                <p14:cNvContentPartPr/>
                <p14:nvPr/>
              </p14:nvContentPartPr>
              <p14:xfrm>
                <a:off x="1544799" y="4893034"/>
                <a:ext cx="235440" cy="235800"/>
              </p14:xfrm>
            </p:contentPart>
          </mc:Choice>
          <mc:Fallback xmlns="">
            <p:pic>
              <p:nvPicPr>
                <p:cNvPr id="12" name="Ink 12">
                  <a:extLst>
                    <a:ext uri="{FF2B5EF4-FFF2-40B4-BE49-F238E27FC236}">
                      <a16:creationId xmlns:a16="http://schemas.microsoft.com/office/drawing/2014/main" id="{A5A77AB8-FBEF-7EC7-E52C-212C78B5C0C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29343" y="4877530"/>
                  <a:ext cx="265993" cy="2664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0" name="Ink 20">
                  <a:extLst>
                    <a:ext uri="{FF2B5EF4-FFF2-40B4-BE49-F238E27FC236}">
                      <a16:creationId xmlns:a16="http://schemas.microsoft.com/office/drawing/2014/main" id="{06A2715B-C8FE-20A7-627A-368783B96C68}"/>
                    </a:ext>
                  </a:extLst>
                </p14:cNvPr>
                <p14:cNvContentPartPr/>
                <p14:nvPr/>
              </p14:nvContentPartPr>
              <p14:xfrm>
                <a:off x="2245359" y="4783594"/>
                <a:ext cx="602280" cy="312480"/>
              </p14:xfrm>
            </p:contentPart>
          </mc:Choice>
          <mc:Fallback xmlns="">
            <p:pic>
              <p:nvPicPr>
                <p:cNvPr id="20" name="Ink 20">
                  <a:extLst>
                    <a:ext uri="{FF2B5EF4-FFF2-40B4-BE49-F238E27FC236}">
                      <a16:creationId xmlns:a16="http://schemas.microsoft.com/office/drawing/2014/main" id="{06A2715B-C8FE-20A7-627A-368783B9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29888" y="4768114"/>
                  <a:ext cx="632862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8D1609E-BBE1-76A2-A087-ACB651F03819}"/>
                    </a:ext>
                  </a:extLst>
                </p14:cNvPr>
                <p14:cNvContentPartPr/>
                <p14:nvPr/>
              </p14:nvContentPartPr>
              <p14:xfrm>
                <a:off x="3033759" y="4756234"/>
                <a:ext cx="131760" cy="16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8D1609E-BBE1-76A2-A087-ACB651F0381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018279" y="4740754"/>
                  <a:ext cx="1623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6" name="Ink 27">
                  <a:extLst>
                    <a:ext uri="{FF2B5EF4-FFF2-40B4-BE49-F238E27FC236}">
                      <a16:creationId xmlns:a16="http://schemas.microsoft.com/office/drawing/2014/main" id="{91396082-DF6D-5FE5-6CDA-CBC7FA57A293}"/>
                    </a:ext>
                  </a:extLst>
                </p14:cNvPr>
                <p14:cNvContentPartPr/>
                <p14:nvPr/>
              </p14:nvContentPartPr>
              <p14:xfrm>
                <a:off x="3348039" y="4865674"/>
                <a:ext cx="140400" cy="131760"/>
              </p14:xfrm>
            </p:contentPart>
          </mc:Choice>
          <mc:Fallback xmlns="">
            <p:pic>
              <p:nvPicPr>
                <p:cNvPr id="26" name="Ink 27">
                  <a:extLst>
                    <a:ext uri="{FF2B5EF4-FFF2-40B4-BE49-F238E27FC236}">
                      <a16:creationId xmlns:a16="http://schemas.microsoft.com/office/drawing/2014/main" id="{91396082-DF6D-5FE5-6CDA-CBC7FA57A29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32519" y="4850194"/>
                  <a:ext cx="171079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7" name="Ink 27">
                  <a:extLst>
                    <a:ext uri="{FF2B5EF4-FFF2-40B4-BE49-F238E27FC236}">
                      <a16:creationId xmlns:a16="http://schemas.microsoft.com/office/drawing/2014/main" id="{D9EAEF4E-0B22-F882-9414-78FC4D4B7646}"/>
                    </a:ext>
                  </a:extLst>
                </p14:cNvPr>
                <p14:cNvContentPartPr/>
                <p14:nvPr/>
              </p14:nvContentPartPr>
              <p14:xfrm>
                <a:off x="2995239" y="4882234"/>
                <a:ext cx="186480" cy="175320"/>
              </p14:xfrm>
            </p:contentPart>
          </mc:Choice>
          <mc:Fallback xmlns="">
            <p:pic>
              <p:nvPicPr>
                <p:cNvPr id="27" name="Ink 27">
                  <a:extLst>
                    <a:ext uri="{FF2B5EF4-FFF2-40B4-BE49-F238E27FC236}">
                      <a16:creationId xmlns:a16="http://schemas.microsoft.com/office/drawing/2014/main" id="{D9EAEF4E-0B22-F882-9414-78FC4D4B764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979759" y="4866786"/>
                  <a:ext cx="217080" cy="2058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BC0DA19-C44B-F51E-A3AF-4C0C6167C514}"/>
                    </a:ext>
                  </a:extLst>
                </p14:cNvPr>
                <p14:cNvContentPartPr/>
                <p14:nvPr/>
              </p14:nvContentPartPr>
              <p14:xfrm>
                <a:off x="3723159" y="4767034"/>
                <a:ext cx="164520" cy="22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BC0DA19-C44B-F51E-A3AF-4C0C6167C51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707679" y="4751554"/>
                  <a:ext cx="1951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2" name="Ink 32">
                  <a:extLst>
                    <a:ext uri="{FF2B5EF4-FFF2-40B4-BE49-F238E27FC236}">
                      <a16:creationId xmlns:a16="http://schemas.microsoft.com/office/drawing/2014/main" id="{DF76B150-435C-0508-30F8-56AD00CC77F3}"/>
                    </a:ext>
                  </a:extLst>
                </p14:cNvPr>
                <p14:cNvContentPartPr/>
                <p14:nvPr/>
              </p14:nvContentPartPr>
              <p14:xfrm>
                <a:off x="3734319" y="4865674"/>
                <a:ext cx="208440" cy="213840"/>
              </p14:xfrm>
            </p:contentPart>
          </mc:Choice>
          <mc:Fallback xmlns="">
            <p:pic>
              <p:nvPicPr>
                <p:cNvPr id="32" name="Ink 32">
                  <a:extLst>
                    <a:ext uri="{FF2B5EF4-FFF2-40B4-BE49-F238E27FC236}">
                      <a16:creationId xmlns:a16="http://schemas.microsoft.com/office/drawing/2014/main" id="{DF76B150-435C-0508-30F8-56AD00CC77F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18839" y="4850220"/>
                  <a:ext cx="239040" cy="2443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5" name="Ink 35">
                  <a:extLst>
                    <a:ext uri="{FF2B5EF4-FFF2-40B4-BE49-F238E27FC236}">
                      <a16:creationId xmlns:a16="http://schemas.microsoft.com/office/drawing/2014/main" id="{03E58D3A-8AE0-8E9B-93DB-3CDE1C827796}"/>
                    </a:ext>
                  </a:extLst>
                </p14:cNvPr>
                <p14:cNvContentPartPr/>
                <p14:nvPr/>
              </p14:nvContentPartPr>
              <p14:xfrm>
                <a:off x="4062639" y="4767034"/>
                <a:ext cx="181080" cy="290520"/>
              </p14:xfrm>
            </p:contentPart>
          </mc:Choice>
          <mc:Fallback xmlns="">
            <p:pic>
              <p:nvPicPr>
                <p:cNvPr id="35" name="Ink 35">
                  <a:extLst>
                    <a:ext uri="{FF2B5EF4-FFF2-40B4-BE49-F238E27FC236}">
                      <a16:creationId xmlns:a16="http://schemas.microsoft.com/office/drawing/2014/main" id="{03E58D3A-8AE0-8E9B-93DB-3CDE1C82779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047159" y="4751554"/>
                  <a:ext cx="2116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3AC7D49-25B9-776C-24DF-4D6FDE43F85B}"/>
                    </a:ext>
                  </a:extLst>
                </p14:cNvPr>
                <p14:cNvContentPartPr/>
                <p14:nvPr/>
              </p14:nvContentPartPr>
              <p14:xfrm>
                <a:off x="2891199" y="4991674"/>
                <a:ext cx="11160" cy="11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3AC7D49-25B9-776C-24DF-4D6FDE43F85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75719" y="4976678"/>
                  <a:ext cx="41760" cy="408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A1E8B3D-522B-AFAD-CFB8-64B78BDDB776}"/>
                    </a:ext>
                  </a:extLst>
                </p14:cNvPr>
                <p14:cNvContentPartPr/>
                <p14:nvPr/>
              </p14:nvContentPartPr>
              <p14:xfrm>
                <a:off x="2551719" y="4980514"/>
                <a:ext cx="11160" cy="16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A1E8B3D-522B-AFAD-CFB8-64B78BDDB77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536239" y="4964697"/>
                  <a:ext cx="41760" cy="481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8BD3BDE-8144-95C2-E45E-0FAED7326610}"/>
                    </a:ext>
                  </a:extLst>
                </p14:cNvPr>
                <p14:cNvContentPartPr/>
                <p14:nvPr/>
              </p14:nvContentPartPr>
              <p14:xfrm>
                <a:off x="4396719" y="4668754"/>
                <a:ext cx="197280" cy="11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8BD3BDE-8144-95C2-E45E-0FAED732661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381267" y="4653274"/>
                  <a:ext cx="227824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5">
                  <a:extLst>
                    <a:ext uri="{FF2B5EF4-FFF2-40B4-BE49-F238E27FC236}">
                      <a16:creationId xmlns:a16="http://schemas.microsoft.com/office/drawing/2014/main" id="{EB5F45C7-A981-52A5-4C49-314CF6E971B3}"/>
                    </a:ext>
                  </a:extLst>
                </p14:cNvPr>
                <p14:cNvContentPartPr/>
                <p14:nvPr/>
              </p14:nvContentPartPr>
              <p14:xfrm>
                <a:off x="4771479" y="4838314"/>
                <a:ext cx="173160" cy="148320"/>
              </p14:xfrm>
            </p:contentPart>
          </mc:Choice>
          <mc:Fallback xmlns="">
            <p:pic>
              <p:nvPicPr>
                <p:cNvPr id="44" name="Ink 45">
                  <a:extLst>
                    <a:ext uri="{FF2B5EF4-FFF2-40B4-BE49-F238E27FC236}">
                      <a16:creationId xmlns:a16="http://schemas.microsoft.com/office/drawing/2014/main" id="{EB5F45C7-A981-52A5-4C49-314CF6E971B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755999" y="4822834"/>
                  <a:ext cx="2037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5" name="Ink 45">
                  <a:extLst>
                    <a:ext uri="{FF2B5EF4-FFF2-40B4-BE49-F238E27FC236}">
                      <a16:creationId xmlns:a16="http://schemas.microsoft.com/office/drawing/2014/main" id="{3E5A8BBC-E27B-EF3F-7ED9-9F7AF7DAAA40}"/>
                    </a:ext>
                  </a:extLst>
                </p14:cNvPr>
                <p14:cNvContentPartPr/>
                <p14:nvPr/>
              </p14:nvContentPartPr>
              <p14:xfrm>
                <a:off x="4391319" y="4800154"/>
                <a:ext cx="197280" cy="202680"/>
              </p14:xfrm>
            </p:contentPart>
          </mc:Choice>
          <mc:Fallback xmlns="">
            <p:pic>
              <p:nvPicPr>
                <p:cNvPr id="45" name="Ink 45">
                  <a:extLst>
                    <a:ext uri="{FF2B5EF4-FFF2-40B4-BE49-F238E27FC236}">
                      <a16:creationId xmlns:a16="http://schemas.microsoft.com/office/drawing/2014/main" id="{3E5A8BBC-E27B-EF3F-7ED9-9F7AF7DAAA4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375867" y="4784701"/>
                  <a:ext cx="227824" cy="2332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949A13D-3629-6810-FE36-D9DD54FBDFDD}"/>
                    </a:ext>
                  </a:extLst>
                </p14:cNvPr>
                <p14:cNvContentPartPr/>
                <p14:nvPr/>
              </p14:nvContentPartPr>
              <p14:xfrm>
                <a:off x="5130759" y="4723474"/>
                <a:ext cx="174960" cy="11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949A13D-3629-6810-FE36-D9DD54FBDFD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115247" y="4708478"/>
                  <a:ext cx="205623" cy="408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1" name="Ink 51">
                  <a:extLst>
                    <a:ext uri="{FF2B5EF4-FFF2-40B4-BE49-F238E27FC236}">
                      <a16:creationId xmlns:a16="http://schemas.microsoft.com/office/drawing/2014/main" id="{3B7FFFAB-877C-EA8E-CD18-3EBF5FC74F5A}"/>
                    </a:ext>
                  </a:extLst>
                </p14:cNvPr>
                <p14:cNvContentPartPr/>
                <p14:nvPr/>
              </p14:nvContentPartPr>
              <p14:xfrm>
                <a:off x="5124639" y="4822474"/>
                <a:ext cx="350640" cy="185760"/>
              </p14:xfrm>
            </p:contentPart>
          </mc:Choice>
          <mc:Fallback xmlns="">
            <p:pic>
              <p:nvPicPr>
                <p:cNvPr id="51" name="Ink 51">
                  <a:extLst>
                    <a:ext uri="{FF2B5EF4-FFF2-40B4-BE49-F238E27FC236}">
                      <a16:creationId xmlns:a16="http://schemas.microsoft.com/office/drawing/2014/main" id="{3B7FFFAB-877C-EA8E-CD18-3EBF5FC74F5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109159" y="4806994"/>
                  <a:ext cx="3812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CF6FF37-C357-82CE-8A7B-9BD084F7A6D4}"/>
                    </a:ext>
                  </a:extLst>
                </p14:cNvPr>
                <p14:cNvContentPartPr/>
                <p14:nvPr/>
              </p14:nvContentPartPr>
              <p14:xfrm>
                <a:off x="5524239" y="4690354"/>
                <a:ext cx="219240" cy="38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CF6FF37-C357-82CE-8A7B-9BD084F7A6D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508759" y="4674874"/>
                  <a:ext cx="2498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6" name="Ink 56">
                  <a:extLst>
                    <a:ext uri="{FF2B5EF4-FFF2-40B4-BE49-F238E27FC236}">
                      <a16:creationId xmlns:a16="http://schemas.microsoft.com/office/drawing/2014/main" id="{24216D15-367B-5352-CC43-3C4E3F88123A}"/>
                    </a:ext>
                  </a:extLst>
                </p14:cNvPr>
                <p14:cNvContentPartPr/>
                <p14:nvPr/>
              </p14:nvContentPartPr>
              <p14:xfrm>
                <a:off x="5568159" y="4783594"/>
                <a:ext cx="197280" cy="235800"/>
              </p14:xfrm>
            </p:contentPart>
          </mc:Choice>
          <mc:Fallback xmlns="">
            <p:pic>
              <p:nvPicPr>
                <p:cNvPr id="56" name="Ink 56">
                  <a:extLst>
                    <a:ext uri="{FF2B5EF4-FFF2-40B4-BE49-F238E27FC236}">
                      <a16:creationId xmlns:a16="http://schemas.microsoft.com/office/drawing/2014/main" id="{24216D15-367B-5352-CC43-3C4E3F88123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552707" y="4768114"/>
                  <a:ext cx="227824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2" name="Ink 63">
                  <a:extLst>
                    <a:ext uri="{FF2B5EF4-FFF2-40B4-BE49-F238E27FC236}">
                      <a16:creationId xmlns:a16="http://schemas.microsoft.com/office/drawing/2014/main" id="{42766379-A810-10F3-A43A-D809DDD14C57}"/>
                    </a:ext>
                  </a:extLst>
                </p14:cNvPr>
                <p14:cNvContentPartPr/>
                <p14:nvPr/>
              </p14:nvContentPartPr>
              <p14:xfrm>
                <a:off x="6345399" y="4821754"/>
                <a:ext cx="176040" cy="131760"/>
              </p14:xfrm>
            </p:contentPart>
          </mc:Choice>
          <mc:Fallback xmlns="">
            <p:pic>
              <p:nvPicPr>
                <p:cNvPr id="62" name="Ink 63">
                  <a:extLst>
                    <a:ext uri="{FF2B5EF4-FFF2-40B4-BE49-F238E27FC236}">
                      <a16:creationId xmlns:a16="http://schemas.microsoft.com/office/drawing/2014/main" id="{42766379-A810-10F3-A43A-D809DDD14C5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29919" y="4806274"/>
                  <a:ext cx="2066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3" name="Ink 63">
                  <a:extLst>
                    <a:ext uri="{FF2B5EF4-FFF2-40B4-BE49-F238E27FC236}">
                      <a16:creationId xmlns:a16="http://schemas.microsoft.com/office/drawing/2014/main" id="{86F1FAF4-2AB0-F5D0-E839-FCE2A46E3B72}"/>
                    </a:ext>
                  </a:extLst>
                </p14:cNvPr>
                <p14:cNvContentPartPr/>
                <p14:nvPr/>
              </p14:nvContentPartPr>
              <p14:xfrm>
                <a:off x="5940399" y="4794394"/>
                <a:ext cx="241200" cy="208440"/>
              </p14:xfrm>
            </p:contentPart>
          </mc:Choice>
          <mc:Fallback xmlns="">
            <p:pic>
              <p:nvPicPr>
                <p:cNvPr id="63" name="Ink 63">
                  <a:extLst>
                    <a:ext uri="{FF2B5EF4-FFF2-40B4-BE49-F238E27FC236}">
                      <a16:creationId xmlns:a16="http://schemas.microsoft.com/office/drawing/2014/main" id="{86F1FAF4-2AB0-F5D0-E839-FCE2A46E3B7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924919" y="4778914"/>
                  <a:ext cx="2718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5" name="Ink 75">
                  <a:extLst>
                    <a:ext uri="{FF2B5EF4-FFF2-40B4-BE49-F238E27FC236}">
                      <a16:creationId xmlns:a16="http://schemas.microsoft.com/office/drawing/2014/main" id="{23761DEB-C705-F097-5B6D-83F4E2E91DB1}"/>
                    </a:ext>
                  </a:extLst>
                </p14:cNvPr>
                <p14:cNvContentPartPr/>
                <p14:nvPr/>
              </p14:nvContentPartPr>
              <p14:xfrm>
                <a:off x="6750399" y="4745074"/>
                <a:ext cx="1111680" cy="279720"/>
              </p14:xfrm>
            </p:contentPart>
          </mc:Choice>
          <mc:Fallback xmlns="">
            <p:pic>
              <p:nvPicPr>
                <p:cNvPr id="75" name="Ink 75">
                  <a:extLst>
                    <a:ext uri="{FF2B5EF4-FFF2-40B4-BE49-F238E27FC236}">
                      <a16:creationId xmlns:a16="http://schemas.microsoft.com/office/drawing/2014/main" id="{23761DEB-C705-F097-5B6D-83F4E2E91DB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734919" y="4729574"/>
                  <a:ext cx="1142280" cy="3103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3DDD090-0DB0-5C78-8AAC-39B06192811C}"/>
                    </a:ext>
                  </a:extLst>
                </p14:cNvPr>
                <p14:cNvContentPartPr/>
                <p14:nvPr/>
              </p14:nvContentPartPr>
              <p14:xfrm>
                <a:off x="6045519" y="5374714"/>
                <a:ext cx="141480" cy="27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3DDD090-0DB0-5C78-8AAC-39B06192811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030039" y="5359234"/>
                  <a:ext cx="1720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FB1D835-59E5-BD52-3B8A-77C5DFCED8A0}"/>
                    </a:ext>
                  </a:extLst>
                </p14:cNvPr>
                <p14:cNvContentPartPr/>
                <p14:nvPr/>
              </p14:nvContentPartPr>
              <p14:xfrm>
                <a:off x="8048557" y="5246395"/>
                <a:ext cx="125280" cy="219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FB1D835-59E5-BD52-3B8A-77C5DFCED8A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033032" y="5230940"/>
                  <a:ext cx="155968" cy="2497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1" name="Ink 94">
                  <a:extLst>
                    <a:ext uri="{FF2B5EF4-FFF2-40B4-BE49-F238E27FC236}">
                      <a16:creationId xmlns:a16="http://schemas.microsoft.com/office/drawing/2014/main" id="{DD80092C-62AA-96A2-69DE-F8EBC4044F38}"/>
                    </a:ext>
                  </a:extLst>
                </p14:cNvPr>
                <p14:cNvContentPartPr/>
                <p14:nvPr/>
              </p14:nvContentPartPr>
              <p14:xfrm>
                <a:off x="7651477" y="5288875"/>
                <a:ext cx="196920" cy="171360"/>
              </p14:xfrm>
            </p:contentPart>
          </mc:Choice>
          <mc:Fallback xmlns="">
            <p:pic>
              <p:nvPicPr>
                <p:cNvPr id="91" name="Ink 94">
                  <a:extLst>
                    <a:ext uri="{FF2B5EF4-FFF2-40B4-BE49-F238E27FC236}">
                      <a16:creationId xmlns:a16="http://schemas.microsoft.com/office/drawing/2014/main" id="{DD80092C-62AA-96A2-69DE-F8EBC4044F3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636025" y="5273362"/>
                  <a:ext cx="227464" cy="202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92" name="Ink 94">
                  <a:extLst>
                    <a:ext uri="{FF2B5EF4-FFF2-40B4-BE49-F238E27FC236}">
                      <a16:creationId xmlns:a16="http://schemas.microsoft.com/office/drawing/2014/main" id="{E2B962F0-510C-929A-6416-E6666B9CAD70}"/>
                    </a:ext>
                  </a:extLst>
                </p14:cNvPr>
                <p14:cNvContentPartPr/>
                <p14:nvPr/>
              </p14:nvContentPartPr>
              <p14:xfrm>
                <a:off x="7378597" y="5315155"/>
                <a:ext cx="111960" cy="125280"/>
              </p14:xfrm>
            </p:contentPart>
          </mc:Choice>
          <mc:Fallback xmlns="">
            <p:pic>
              <p:nvPicPr>
                <p:cNvPr id="92" name="Ink 94">
                  <a:extLst>
                    <a:ext uri="{FF2B5EF4-FFF2-40B4-BE49-F238E27FC236}">
                      <a16:creationId xmlns:a16="http://schemas.microsoft.com/office/drawing/2014/main" id="{E2B962F0-510C-929A-6416-E6666B9CAD7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363117" y="5299675"/>
                  <a:ext cx="1425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93" name="Ink 94">
                  <a:extLst>
                    <a:ext uri="{FF2B5EF4-FFF2-40B4-BE49-F238E27FC236}">
                      <a16:creationId xmlns:a16="http://schemas.microsoft.com/office/drawing/2014/main" id="{87DDCB54-F4F0-A30B-25D2-0EABC10AFEEA}"/>
                    </a:ext>
                  </a:extLst>
                </p14:cNvPr>
                <p14:cNvContentPartPr/>
                <p14:nvPr/>
              </p14:nvContentPartPr>
              <p14:xfrm>
                <a:off x="6635917" y="5262595"/>
                <a:ext cx="561600" cy="204120"/>
              </p14:xfrm>
            </p:contentPart>
          </mc:Choice>
          <mc:Fallback xmlns="">
            <p:pic>
              <p:nvPicPr>
                <p:cNvPr id="93" name="Ink 94">
                  <a:extLst>
                    <a:ext uri="{FF2B5EF4-FFF2-40B4-BE49-F238E27FC236}">
                      <a16:creationId xmlns:a16="http://schemas.microsoft.com/office/drawing/2014/main" id="{87DDCB54-F4F0-A30B-25D2-0EABC10AFEE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620437" y="5247115"/>
                  <a:ext cx="5922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94" name="Ink 94">
                  <a:extLst>
                    <a:ext uri="{FF2B5EF4-FFF2-40B4-BE49-F238E27FC236}">
                      <a16:creationId xmlns:a16="http://schemas.microsoft.com/office/drawing/2014/main" id="{3441F820-4934-FC68-D195-EF3EC4FEAD6C}"/>
                    </a:ext>
                  </a:extLst>
                </p14:cNvPr>
                <p14:cNvContentPartPr/>
                <p14:nvPr/>
              </p14:nvContentPartPr>
              <p14:xfrm>
                <a:off x="6090517" y="5236675"/>
                <a:ext cx="315720" cy="305640"/>
              </p14:xfrm>
            </p:contentPart>
          </mc:Choice>
          <mc:Fallback xmlns="">
            <p:pic>
              <p:nvPicPr>
                <p:cNvPr id="94" name="Ink 94">
                  <a:extLst>
                    <a:ext uri="{FF2B5EF4-FFF2-40B4-BE49-F238E27FC236}">
                      <a16:creationId xmlns:a16="http://schemas.microsoft.com/office/drawing/2014/main" id="{3441F820-4934-FC68-D195-EF3EC4FEAD6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075037" y="5221195"/>
                  <a:ext cx="346320" cy="336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89602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B888-0C82-A54F-B8FE-90325AE2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725"/>
            <a:ext cx="8229600" cy="1143000"/>
          </a:xfrm>
        </p:spPr>
        <p:txBody>
          <a:bodyPr/>
          <a:lstStyle/>
          <a:p>
            <a:r>
              <a:rPr lang="en-US"/>
              <a:t>Faster adder: carry lookahead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01A56-1245-4A4D-B22A-15259C39B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24" y="1095610"/>
            <a:ext cx="8809149" cy="565708"/>
          </a:xfrm>
        </p:spPr>
        <p:txBody>
          <a:bodyPr>
            <a:normAutofit lnSpcReduction="10000"/>
          </a:bodyPr>
          <a:lstStyle/>
          <a:p>
            <a:r>
              <a:rPr lang="en-US"/>
              <a:t>Build a 16-bit adder with carry-ahead 4-bit adders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499F345-F114-4D49-B3B5-0C2287E638E1}"/>
              </a:ext>
            </a:extLst>
          </p:cNvPr>
          <p:cNvGrpSpPr/>
          <p:nvPr/>
        </p:nvGrpSpPr>
        <p:grpSpPr>
          <a:xfrm>
            <a:off x="3683357" y="1514321"/>
            <a:ext cx="1337152" cy="707916"/>
            <a:chOff x="3683357" y="1514321"/>
            <a:chExt cx="1337152" cy="707916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A1146A-FEDA-6D4D-8D30-061C7C02F93D}"/>
                </a:ext>
              </a:extLst>
            </p:cNvPr>
            <p:cNvCxnSpPr/>
            <p:nvPr/>
          </p:nvCxnSpPr>
          <p:spPr>
            <a:xfrm>
              <a:off x="3683357" y="1857805"/>
              <a:ext cx="0" cy="3644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3B0C12-1732-0949-8895-5E6802FCB36C}"/>
                </a:ext>
              </a:extLst>
            </p:cNvPr>
            <p:cNvSpPr txBox="1"/>
            <p:nvPr/>
          </p:nvSpPr>
          <p:spPr>
            <a:xfrm>
              <a:off x="3749777" y="1514321"/>
              <a:ext cx="1270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err="1"/>
                <a:t>carryIn</a:t>
              </a:r>
              <a:r>
                <a:rPr lang="en-US"/>
                <a:t> (C0)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8CB3C87-3278-9D47-BE88-FA6572E92770}"/>
              </a:ext>
            </a:extLst>
          </p:cNvPr>
          <p:cNvGrpSpPr/>
          <p:nvPr/>
        </p:nvGrpSpPr>
        <p:grpSpPr>
          <a:xfrm>
            <a:off x="1854212" y="2050450"/>
            <a:ext cx="2382937" cy="4627237"/>
            <a:chOff x="1854212" y="2050450"/>
            <a:chExt cx="2382937" cy="462723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12B920C-53F9-4B4D-88F9-D510F45A8784}"/>
                </a:ext>
              </a:extLst>
            </p:cNvPr>
            <p:cNvSpPr/>
            <p:nvPr/>
          </p:nvSpPr>
          <p:spPr>
            <a:xfrm>
              <a:off x="3129565" y="2249701"/>
              <a:ext cx="1107584" cy="76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ALU0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98CF952-BE58-A946-AB99-5B8105E7497A}"/>
                </a:ext>
              </a:extLst>
            </p:cNvPr>
            <p:cNvCxnSpPr/>
            <p:nvPr/>
          </p:nvCxnSpPr>
          <p:spPr>
            <a:xfrm>
              <a:off x="1867437" y="2431492"/>
              <a:ext cx="12106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83E8DE5-5955-E24E-82B4-EB476279281E}"/>
                </a:ext>
              </a:extLst>
            </p:cNvPr>
            <p:cNvCxnSpPr/>
            <p:nvPr/>
          </p:nvCxnSpPr>
          <p:spPr>
            <a:xfrm>
              <a:off x="1867437" y="2841827"/>
              <a:ext cx="12106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29C1D9-37E0-CD43-AFB4-C2D2FC2AEE22}"/>
                </a:ext>
              </a:extLst>
            </p:cNvPr>
            <p:cNvSpPr txBox="1"/>
            <p:nvPr/>
          </p:nvSpPr>
          <p:spPr>
            <a:xfrm>
              <a:off x="2095076" y="2050450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a[0:3]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710FD75-1B66-0A42-8E63-670880E16847}"/>
                </a:ext>
              </a:extLst>
            </p:cNvPr>
            <p:cNvSpPr txBox="1"/>
            <p:nvPr/>
          </p:nvSpPr>
          <p:spPr>
            <a:xfrm>
              <a:off x="2107616" y="2472385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b[0:3]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266B55-13BA-CD4B-8BCA-BDADEE1CA184}"/>
                </a:ext>
              </a:extLst>
            </p:cNvPr>
            <p:cNvSpPr/>
            <p:nvPr/>
          </p:nvSpPr>
          <p:spPr>
            <a:xfrm>
              <a:off x="3129565" y="3457984"/>
              <a:ext cx="1107584" cy="725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ALU1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5FA66D-FF7D-3F42-B08B-FAC93DBD37FD}"/>
                </a:ext>
              </a:extLst>
            </p:cNvPr>
            <p:cNvSpPr/>
            <p:nvPr/>
          </p:nvSpPr>
          <p:spPr>
            <a:xfrm>
              <a:off x="3129565" y="4704950"/>
              <a:ext cx="1107584" cy="725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ALU2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4A61270-A8E8-CF47-AF92-E22758EFD12F}"/>
                </a:ext>
              </a:extLst>
            </p:cNvPr>
            <p:cNvSpPr/>
            <p:nvPr/>
          </p:nvSpPr>
          <p:spPr>
            <a:xfrm>
              <a:off x="3129565" y="5951917"/>
              <a:ext cx="1107584" cy="725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ALU3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07BC5C0-EB45-C14B-ACD3-CA05C31DDBF2}"/>
                </a:ext>
              </a:extLst>
            </p:cNvPr>
            <p:cNvCxnSpPr/>
            <p:nvPr/>
          </p:nvCxnSpPr>
          <p:spPr>
            <a:xfrm>
              <a:off x="1879977" y="3708881"/>
              <a:ext cx="12106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B9DBF2A-F630-2E46-8E5F-91A5E438B7EA}"/>
                </a:ext>
              </a:extLst>
            </p:cNvPr>
            <p:cNvCxnSpPr/>
            <p:nvPr/>
          </p:nvCxnSpPr>
          <p:spPr>
            <a:xfrm>
              <a:off x="1879977" y="4119216"/>
              <a:ext cx="12106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D0D2FCE-20BB-B74A-90FD-0251880A3C47}"/>
                </a:ext>
              </a:extLst>
            </p:cNvPr>
            <p:cNvSpPr txBox="1"/>
            <p:nvPr/>
          </p:nvSpPr>
          <p:spPr>
            <a:xfrm>
              <a:off x="2107616" y="3327839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a[4:7]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D29334-9F5A-894E-90D2-9C2BBE9945D3}"/>
                </a:ext>
              </a:extLst>
            </p:cNvPr>
            <p:cNvSpPr txBox="1"/>
            <p:nvPr/>
          </p:nvSpPr>
          <p:spPr>
            <a:xfrm>
              <a:off x="2120156" y="3749774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b[4:7]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4BD883-6945-274B-94AF-76EE93ADACE8}"/>
                </a:ext>
              </a:extLst>
            </p:cNvPr>
            <p:cNvCxnSpPr/>
            <p:nvPr/>
          </p:nvCxnSpPr>
          <p:spPr>
            <a:xfrm>
              <a:off x="1854212" y="4941823"/>
              <a:ext cx="12106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F55F67C-F593-3C46-94A2-281EBCFAD714}"/>
                </a:ext>
              </a:extLst>
            </p:cNvPr>
            <p:cNvCxnSpPr/>
            <p:nvPr/>
          </p:nvCxnSpPr>
          <p:spPr>
            <a:xfrm>
              <a:off x="1854212" y="5352158"/>
              <a:ext cx="12106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7BDA811-246B-4D4D-8054-E9C342820FFA}"/>
                </a:ext>
              </a:extLst>
            </p:cNvPr>
            <p:cNvSpPr txBox="1"/>
            <p:nvPr/>
          </p:nvSpPr>
          <p:spPr>
            <a:xfrm>
              <a:off x="2081851" y="4560781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a[8:11]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AFF85A-D784-8E41-9C53-D4F550CDD355}"/>
                </a:ext>
              </a:extLst>
            </p:cNvPr>
            <p:cNvSpPr txBox="1"/>
            <p:nvPr/>
          </p:nvSpPr>
          <p:spPr>
            <a:xfrm>
              <a:off x="2094391" y="4982716"/>
              <a:ext cx="86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b[8:11]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249949B-22BA-CA40-9955-10A4A773C58D}"/>
                </a:ext>
              </a:extLst>
            </p:cNvPr>
            <p:cNvCxnSpPr/>
            <p:nvPr/>
          </p:nvCxnSpPr>
          <p:spPr>
            <a:xfrm>
              <a:off x="1866752" y="6125776"/>
              <a:ext cx="12106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0F8F98-EA5F-8D42-9DDA-5EAD4DE398CF}"/>
                </a:ext>
              </a:extLst>
            </p:cNvPr>
            <p:cNvCxnSpPr/>
            <p:nvPr/>
          </p:nvCxnSpPr>
          <p:spPr>
            <a:xfrm>
              <a:off x="1866752" y="6536111"/>
              <a:ext cx="12106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52269C-7490-4048-9827-198E412B1412}"/>
                </a:ext>
              </a:extLst>
            </p:cNvPr>
            <p:cNvSpPr txBox="1"/>
            <p:nvPr/>
          </p:nvSpPr>
          <p:spPr>
            <a:xfrm>
              <a:off x="2094391" y="5744734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a[12:15]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125C867-3571-A048-88A1-11712EC5022C}"/>
                </a:ext>
              </a:extLst>
            </p:cNvPr>
            <p:cNvSpPr txBox="1"/>
            <p:nvPr/>
          </p:nvSpPr>
          <p:spPr>
            <a:xfrm>
              <a:off x="2106931" y="6166669"/>
              <a:ext cx="978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b[12:15]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239DDFB-521F-0D4B-96D9-FFE11FB5973B}"/>
              </a:ext>
            </a:extLst>
          </p:cNvPr>
          <p:cNvGrpSpPr/>
          <p:nvPr/>
        </p:nvGrpSpPr>
        <p:grpSpPr>
          <a:xfrm>
            <a:off x="3664039" y="1979846"/>
            <a:ext cx="3408327" cy="4882507"/>
            <a:chOff x="3664039" y="1979846"/>
            <a:chExt cx="3408327" cy="4882507"/>
          </a:xfrm>
        </p:grpSpPr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18A17ABA-4E4A-174F-B58C-8C8BCB762C41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rot="10800000" flipV="1">
              <a:off x="3683357" y="3193960"/>
              <a:ext cx="1146220" cy="26402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46B45AA2-B4CB-FB45-A8AA-9020CFF238B0}"/>
                </a:ext>
              </a:extLst>
            </p:cNvPr>
            <p:cNvCxnSpPr/>
            <p:nvPr/>
          </p:nvCxnSpPr>
          <p:spPr>
            <a:xfrm rot="10800000" flipV="1">
              <a:off x="3664039" y="4453605"/>
              <a:ext cx="1146220" cy="264022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04EE793B-BF81-F142-BF88-B421F2E0229E}"/>
                </a:ext>
              </a:extLst>
            </p:cNvPr>
            <p:cNvCxnSpPr/>
            <p:nvPr/>
          </p:nvCxnSpPr>
          <p:spPr>
            <a:xfrm rot="10800000" flipV="1">
              <a:off x="3664039" y="5709345"/>
              <a:ext cx="1146220" cy="264022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4A64930-E126-4D4B-B65C-B9BFE5F95164}"/>
                </a:ext>
              </a:extLst>
            </p:cNvPr>
            <p:cNvSpPr txBox="1"/>
            <p:nvPr/>
          </p:nvSpPr>
          <p:spPr>
            <a:xfrm>
              <a:off x="4385143" y="2824628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1D058C4-189E-B147-B3AB-5A85202BE632}"/>
                </a:ext>
              </a:extLst>
            </p:cNvPr>
            <p:cNvSpPr txBox="1"/>
            <p:nvPr/>
          </p:nvSpPr>
          <p:spPr>
            <a:xfrm>
              <a:off x="4398024" y="4129625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4B0A10B-2ADC-7A47-B1B1-AB21BE90ADF1}"/>
                </a:ext>
              </a:extLst>
            </p:cNvPr>
            <p:cNvSpPr txBox="1"/>
            <p:nvPr/>
          </p:nvSpPr>
          <p:spPr>
            <a:xfrm>
              <a:off x="4398024" y="5352048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C3</a:t>
              </a:r>
            </a:p>
          </p:txBody>
        </p: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1CACC528-D851-4A46-A6F6-C3605A130B5E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>
              <a:off x="3683357" y="1979846"/>
              <a:ext cx="1836734" cy="242390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3652DAE-B61E-9940-BE7F-A5A7FCDC6C47}"/>
                </a:ext>
              </a:extLst>
            </p:cNvPr>
            <p:cNvSpPr/>
            <p:nvPr/>
          </p:nvSpPr>
          <p:spPr>
            <a:xfrm>
              <a:off x="4842480" y="2222236"/>
              <a:ext cx="1355222" cy="43137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carry</a:t>
              </a:r>
            </a:p>
            <a:p>
              <a:pPr algn="ctr"/>
              <a:r>
                <a:rPr lang="en-US"/>
                <a:t>lookahead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416B56C-9EDD-DA41-B5F9-513B3AC25CBC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V="1">
              <a:off x="4237149" y="2630922"/>
              <a:ext cx="5731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0361676-20F5-5B48-A005-4B4FB9747438}"/>
                </a:ext>
              </a:extLst>
            </p:cNvPr>
            <p:cNvCxnSpPr/>
            <p:nvPr/>
          </p:nvCxnSpPr>
          <p:spPr>
            <a:xfrm flipV="1">
              <a:off x="4259700" y="2767414"/>
              <a:ext cx="5731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8CDA08A-F228-0C47-97DE-7423D4EA4D82}"/>
                </a:ext>
              </a:extLst>
            </p:cNvPr>
            <p:cNvCxnSpPr/>
            <p:nvPr/>
          </p:nvCxnSpPr>
          <p:spPr>
            <a:xfrm flipV="1">
              <a:off x="4235533" y="3786891"/>
              <a:ext cx="5731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608292C-6051-7A43-8E1D-5B9983B1E2F2}"/>
                </a:ext>
              </a:extLst>
            </p:cNvPr>
            <p:cNvCxnSpPr/>
            <p:nvPr/>
          </p:nvCxnSpPr>
          <p:spPr>
            <a:xfrm flipV="1">
              <a:off x="4258084" y="3923383"/>
              <a:ext cx="5731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D5C516C-9BE9-434E-B3D9-F32E58ABDD81}"/>
                </a:ext>
              </a:extLst>
            </p:cNvPr>
            <p:cNvCxnSpPr/>
            <p:nvPr/>
          </p:nvCxnSpPr>
          <p:spPr>
            <a:xfrm flipV="1">
              <a:off x="4259719" y="5024302"/>
              <a:ext cx="5731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CAF39B7-7B41-A449-8D7F-39E53967C8AE}"/>
                </a:ext>
              </a:extLst>
            </p:cNvPr>
            <p:cNvCxnSpPr/>
            <p:nvPr/>
          </p:nvCxnSpPr>
          <p:spPr>
            <a:xfrm flipV="1">
              <a:off x="4282270" y="5160794"/>
              <a:ext cx="5731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0901AD6-1CF9-1645-9D8E-5600704FADB7}"/>
                </a:ext>
              </a:extLst>
            </p:cNvPr>
            <p:cNvCxnSpPr/>
            <p:nvPr/>
          </p:nvCxnSpPr>
          <p:spPr>
            <a:xfrm flipV="1">
              <a:off x="4258152" y="6146264"/>
              <a:ext cx="5731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6915451-3246-CC46-9F90-2F8FFA854C69}"/>
                </a:ext>
              </a:extLst>
            </p:cNvPr>
            <p:cNvCxnSpPr/>
            <p:nvPr/>
          </p:nvCxnSpPr>
          <p:spPr>
            <a:xfrm flipV="1">
              <a:off x="4280703" y="6282756"/>
              <a:ext cx="5731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5B4E4B2-6933-8A46-AAC7-2A0851EDFC61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5520091" y="6535977"/>
              <a:ext cx="0" cy="3073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AC0259F-BB4B-F247-8059-0D3DDFB7B9D3}"/>
                </a:ext>
              </a:extLst>
            </p:cNvPr>
            <p:cNvSpPr txBox="1"/>
            <p:nvPr/>
          </p:nvSpPr>
          <p:spPr>
            <a:xfrm>
              <a:off x="5630112" y="6493021"/>
              <a:ext cx="1442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err="1"/>
                <a:t>carryOut</a:t>
              </a:r>
              <a:r>
                <a:rPr lang="en-US"/>
                <a:t> (C4)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7463326-5833-F645-B809-DFC1C5BF4B01}"/>
                </a:ext>
              </a:extLst>
            </p:cNvPr>
            <p:cNvSpPr txBox="1"/>
            <p:nvPr/>
          </p:nvSpPr>
          <p:spPr>
            <a:xfrm>
              <a:off x="4829577" y="2370641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CE45E62-38B7-2942-818C-97BA659F5531}"/>
                </a:ext>
              </a:extLst>
            </p:cNvPr>
            <p:cNvSpPr txBox="1"/>
            <p:nvPr/>
          </p:nvSpPr>
          <p:spPr>
            <a:xfrm>
              <a:off x="4839228" y="2624813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g0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30BA167-1496-1948-8794-5A218AE8216D}"/>
                </a:ext>
              </a:extLst>
            </p:cNvPr>
            <p:cNvSpPr txBox="1"/>
            <p:nvPr/>
          </p:nvSpPr>
          <p:spPr>
            <a:xfrm>
              <a:off x="4826404" y="353008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p1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1B81ECE-5F5E-AD45-AF85-4279B04CB3F2}"/>
                </a:ext>
              </a:extLst>
            </p:cNvPr>
            <p:cNvSpPr txBox="1"/>
            <p:nvPr/>
          </p:nvSpPr>
          <p:spPr>
            <a:xfrm>
              <a:off x="4836055" y="3784259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g1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6A37236-6E7D-0E4F-BFCF-AFE3ED3D705F}"/>
                </a:ext>
              </a:extLst>
            </p:cNvPr>
            <p:cNvSpPr txBox="1"/>
            <p:nvPr/>
          </p:nvSpPr>
          <p:spPr>
            <a:xfrm>
              <a:off x="4862893" y="469991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FA972C9-B181-8647-9756-FDC06AD61B62}"/>
                </a:ext>
              </a:extLst>
            </p:cNvPr>
            <p:cNvSpPr txBox="1"/>
            <p:nvPr/>
          </p:nvSpPr>
          <p:spPr>
            <a:xfrm>
              <a:off x="4872544" y="4954089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g2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2693968-757F-354A-86EE-2B48262EDA6D}"/>
                </a:ext>
              </a:extLst>
            </p:cNvPr>
            <p:cNvSpPr txBox="1"/>
            <p:nvPr/>
          </p:nvSpPr>
          <p:spPr>
            <a:xfrm>
              <a:off x="4888651" y="5820380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p3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25D45CC-67D0-F745-9D86-C24590B122FE}"/>
                </a:ext>
              </a:extLst>
            </p:cNvPr>
            <p:cNvSpPr txBox="1"/>
            <p:nvPr/>
          </p:nvSpPr>
          <p:spPr>
            <a:xfrm>
              <a:off x="4898302" y="6074552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g3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FE0C50A5-6788-3240-BDFB-7B91BC36ABA1}"/>
              </a:ext>
            </a:extLst>
          </p:cNvPr>
          <p:cNvSpPr txBox="1"/>
          <p:nvPr/>
        </p:nvSpPr>
        <p:spPr>
          <a:xfrm>
            <a:off x="3900155" y="24071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911837C-D1CC-FB40-A270-884E1CA1C838}"/>
              </a:ext>
            </a:extLst>
          </p:cNvPr>
          <p:cNvSpPr txBox="1"/>
          <p:nvPr/>
        </p:nvSpPr>
        <p:spPr>
          <a:xfrm>
            <a:off x="3909806" y="266130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C7029C-298B-CF4C-996D-9BCB7AA6313C}"/>
              </a:ext>
            </a:extLst>
          </p:cNvPr>
          <p:cNvSpPr txBox="1"/>
          <p:nvPr/>
        </p:nvSpPr>
        <p:spPr>
          <a:xfrm>
            <a:off x="3898007" y="352544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EC24A1E-932B-F14C-A64D-61BCA530FAD8}"/>
              </a:ext>
            </a:extLst>
          </p:cNvPr>
          <p:cNvSpPr txBox="1"/>
          <p:nvPr/>
        </p:nvSpPr>
        <p:spPr>
          <a:xfrm>
            <a:off x="3907658" y="377961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A4BE27F-7E4E-744C-8370-3659831028D4}"/>
              </a:ext>
            </a:extLst>
          </p:cNvPr>
          <p:cNvSpPr txBox="1"/>
          <p:nvPr/>
        </p:nvSpPr>
        <p:spPr>
          <a:xfrm>
            <a:off x="3897686" y="48009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D96BAFB-E42A-8B47-8B8A-37E1049185E6}"/>
              </a:ext>
            </a:extLst>
          </p:cNvPr>
          <p:cNvSpPr txBox="1"/>
          <p:nvPr/>
        </p:nvSpPr>
        <p:spPr>
          <a:xfrm>
            <a:off x="3907337" y="505507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EC221D3-38FC-944C-A8F2-54F6B35E449D}"/>
              </a:ext>
            </a:extLst>
          </p:cNvPr>
          <p:cNvSpPr txBox="1"/>
          <p:nvPr/>
        </p:nvSpPr>
        <p:spPr>
          <a:xfrm>
            <a:off x="3881785" y="594560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5314C4-CA92-8645-BBCB-FFDA938BEB72}"/>
              </a:ext>
            </a:extLst>
          </p:cNvPr>
          <p:cNvSpPr txBox="1"/>
          <p:nvPr/>
        </p:nvSpPr>
        <p:spPr>
          <a:xfrm>
            <a:off x="3891436" y="619977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EBB8DE9-2548-C741-A6E5-5456A52594D6}"/>
              </a:ext>
            </a:extLst>
          </p:cNvPr>
          <p:cNvSpPr txBox="1"/>
          <p:nvPr/>
        </p:nvSpPr>
        <p:spPr>
          <a:xfrm>
            <a:off x="6477517" y="204925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P0 = p3· p2· p1· p0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1E80F34-FC99-B645-A16F-D33342CABE8F}"/>
              </a:ext>
            </a:extLst>
          </p:cNvPr>
          <p:cNvSpPr txBox="1"/>
          <p:nvPr/>
        </p:nvSpPr>
        <p:spPr>
          <a:xfrm>
            <a:off x="6456838" y="2365698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P1 = p7· p6· p5· p4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C6D650C-A448-D84C-87F3-D6FD2C369414}"/>
              </a:ext>
            </a:extLst>
          </p:cNvPr>
          <p:cNvSpPr txBox="1"/>
          <p:nvPr/>
        </p:nvSpPr>
        <p:spPr>
          <a:xfrm>
            <a:off x="6436159" y="2737192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P2 = p11· p10· p9· p8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BA44AB5-6250-A941-B3F7-A95B7F6789D4}"/>
              </a:ext>
            </a:extLst>
          </p:cNvPr>
          <p:cNvSpPr txBox="1"/>
          <p:nvPr/>
        </p:nvSpPr>
        <p:spPr>
          <a:xfrm>
            <a:off x="6434011" y="3057019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P3 = p15· p14· p13· p12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C773940-DFB4-E14E-8894-A69CB53A6DE4}"/>
              </a:ext>
            </a:extLst>
          </p:cNvPr>
          <p:cNvSpPr txBox="1"/>
          <p:nvPr/>
        </p:nvSpPr>
        <p:spPr>
          <a:xfrm>
            <a:off x="6331419" y="3663888"/>
            <a:ext cx="2499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G0 = g3+ p3·g2 + </a:t>
            </a:r>
          </a:p>
          <a:p>
            <a:r>
              <a:rPr lang="en-US"/>
              <a:t>p3· p2·g1+ p3· p2·p1 ·g0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92488C9-1AE0-3B4C-9A61-17346D69DFA7}"/>
              </a:ext>
            </a:extLst>
          </p:cNvPr>
          <p:cNvSpPr txBox="1"/>
          <p:nvPr/>
        </p:nvSpPr>
        <p:spPr>
          <a:xfrm>
            <a:off x="6313410" y="4295492"/>
            <a:ext cx="2499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G1 = g7+ p7·g6 + </a:t>
            </a:r>
          </a:p>
          <a:p>
            <a:r>
              <a:rPr lang="en-US"/>
              <a:t>p7· p6·g5+ p7· p6·p5 ·g4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998F058-BA51-9942-9747-99FBD6A3BDBA}"/>
              </a:ext>
            </a:extLst>
          </p:cNvPr>
          <p:cNvSpPr txBox="1"/>
          <p:nvPr/>
        </p:nvSpPr>
        <p:spPr>
          <a:xfrm>
            <a:off x="6331419" y="4968375"/>
            <a:ext cx="291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G2 = g11+ p11·g10 + </a:t>
            </a:r>
          </a:p>
          <a:p>
            <a:r>
              <a:rPr lang="en-US"/>
              <a:t>p11· p10·g9+ p11· p10·p9·g8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C4C69E6-4F01-E040-80C0-84E1BAE33D34}"/>
              </a:ext>
            </a:extLst>
          </p:cNvPr>
          <p:cNvSpPr txBox="1"/>
          <p:nvPr/>
        </p:nvSpPr>
        <p:spPr>
          <a:xfrm>
            <a:off x="6155890" y="5718921"/>
            <a:ext cx="3265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G3 = g15+ p15·g14 + </a:t>
            </a:r>
          </a:p>
          <a:p>
            <a:r>
              <a:rPr lang="en-US"/>
              <a:t>p15·p14·g13+ p15·p14·p13·g12 </a:t>
            </a:r>
          </a:p>
        </p:txBody>
      </p:sp>
    </p:spTree>
    <p:extLst>
      <p:ext uri="{BB962C8B-B14F-4D97-AF65-F5344CB8AC3E}">
        <p14:creationId xmlns:p14="http://schemas.microsoft.com/office/powerpoint/2010/main" val="107284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85" grpId="0"/>
      <p:bldP spid="86" grpId="0"/>
      <p:bldP spid="87" grpId="0"/>
      <p:bldP spid="8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387E-4D67-EE40-59BE-C3E1E7165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6F42B-91B9-AEE9-B1EA-AD1382D6D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164078" cy="641247"/>
          </a:xfrm>
        </p:spPr>
        <p:txBody>
          <a:bodyPr/>
          <a:lstStyle/>
          <a:p>
            <a:r>
              <a:rPr lang="en-US"/>
              <a:t>ROM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FF722D-91CA-6C92-2A6B-7E8AB4396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187" y="2435109"/>
            <a:ext cx="3231874" cy="3691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E43F7B-65C4-4687-903A-E54D29FC6120}"/>
              </a:ext>
            </a:extLst>
          </p:cNvPr>
          <p:cNvSpPr/>
          <p:nvPr/>
        </p:nvSpPr>
        <p:spPr>
          <a:xfrm>
            <a:off x="1455531" y="2768521"/>
            <a:ext cx="1820334" cy="2159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2 x 2 ROM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2823F0-F8DA-AD21-21B6-AB4DB7CCF9E6}"/>
              </a:ext>
            </a:extLst>
          </p:cNvPr>
          <p:cNvCxnSpPr/>
          <p:nvPr/>
        </p:nvCxnSpPr>
        <p:spPr>
          <a:xfrm>
            <a:off x="461102" y="3521611"/>
            <a:ext cx="9313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143881-40DE-BA8F-B94E-8CE7677A204E}"/>
              </a:ext>
            </a:extLst>
          </p:cNvPr>
          <p:cNvCxnSpPr/>
          <p:nvPr/>
        </p:nvCxnSpPr>
        <p:spPr>
          <a:xfrm>
            <a:off x="450126" y="3873235"/>
            <a:ext cx="9313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CC300B-3C8C-DD91-302E-87C9506933B6}"/>
              </a:ext>
            </a:extLst>
          </p:cNvPr>
          <p:cNvCxnSpPr/>
          <p:nvPr/>
        </p:nvCxnSpPr>
        <p:spPr>
          <a:xfrm>
            <a:off x="2048198" y="4931755"/>
            <a:ext cx="0" cy="503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ABC0D5-C741-87AC-FE31-9F6798D5B072}"/>
              </a:ext>
            </a:extLst>
          </p:cNvPr>
          <p:cNvCxnSpPr/>
          <p:nvPr/>
        </p:nvCxnSpPr>
        <p:spPr>
          <a:xfrm>
            <a:off x="2306433" y="4959277"/>
            <a:ext cx="0" cy="503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2853FE0-F347-2E1B-FC4B-02506A63D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013031"/>
              </p:ext>
            </p:extLst>
          </p:nvPr>
        </p:nvGraphicFramePr>
        <p:xfrm>
          <a:off x="1594769" y="2967992"/>
          <a:ext cx="1531736" cy="182880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1531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DA516E1-3C5D-24BA-52F1-3269D3F1C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880654"/>
              </p:ext>
            </p:extLst>
          </p:nvPr>
        </p:nvGraphicFramePr>
        <p:xfrm>
          <a:off x="876972" y="2928291"/>
          <a:ext cx="590551" cy="18288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590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240">
                <a:tc>
                  <a:txBody>
                    <a:bodyPr/>
                    <a:lstStyle/>
                    <a:p>
                      <a:r>
                        <a:rPr lang="en-US" sz="2400"/>
                        <a:t>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240">
                <a:tc>
                  <a:txBody>
                    <a:bodyPr/>
                    <a:lstStyle/>
                    <a:p>
                      <a:r>
                        <a:rPr lang="en-US" sz="2400"/>
                        <a:t>01: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240">
                <a:tc>
                  <a:txBody>
                    <a:bodyPr/>
                    <a:lstStyle/>
                    <a:p>
                      <a:r>
                        <a:rPr lang="en-US" sz="2400"/>
                        <a:t>10: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619">
                <a:tc>
                  <a:txBody>
                    <a:bodyPr/>
                    <a:lstStyle/>
                    <a:p>
                      <a:r>
                        <a:rPr lang="en-US" sz="2400"/>
                        <a:t>11: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7C56D34-6B48-65A9-72EE-C79D31B4C765}"/>
              </a:ext>
            </a:extLst>
          </p:cNvPr>
          <p:cNvSpPr txBox="1"/>
          <p:nvPr/>
        </p:nvSpPr>
        <p:spPr>
          <a:xfrm>
            <a:off x="562714" y="3195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3127E9-1D75-C3C7-127F-2B9934605711}"/>
              </a:ext>
            </a:extLst>
          </p:cNvPr>
          <p:cNvSpPr txBox="1"/>
          <p:nvPr/>
        </p:nvSpPr>
        <p:spPr>
          <a:xfrm>
            <a:off x="550932" y="386742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05CB82-F57A-5575-F17C-1D6DF2A74942}"/>
              </a:ext>
            </a:extLst>
          </p:cNvPr>
          <p:cNvSpPr txBox="1"/>
          <p:nvPr/>
        </p:nvSpPr>
        <p:spPr>
          <a:xfrm>
            <a:off x="1700132" y="513282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E704C1-ADD1-807F-4083-CA05C8ED01A8}"/>
              </a:ext>
            </a:extLst>
          </p:cNvPr>
          <p:cNvSpPr txBox="1"/>
          <p:nvPr/>
        </p:nvSpPr>
        <p:spPr>
          <a:xfrm>
            <a:off x="2315045" y="513282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8AC26B-FAE7-E261-CC45-7162CB6A3ADD}"/>
              </a:ext>
            </a:extLst>
          </p:cNvPr>
          <p:cNvSpPr txBox="1"/>
          <p:nvPr/>
        </p:nvSpPr>
        <p:spPr>
          <a:xfrm>
            <a:off x="739938" y="243511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Addr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C0C98-59FF-285D-3958-89FD89AB1D55}"/>
              </a:ext>
            </a:extLst>
          </p:cNvPr>
          <p:cNvSpPr txBox="1"/>
          <p:nvPr/>
        </p:nvSpPr>
        <p:spPr>
          <a:xfrm>
            <a:off x="1553924" y="241187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output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6F35B34-C504-9491-8140-662D956FAAC9}"/>
              </a:ext>
            </a:extLst>
          </p:cNvPr>
          <p:cNvSpPr txBox="1">
            <a:spLocks/>
          </p:cNvSpPr>
          <p:nvPr/>
        </p:nvSpPr>
        <p:spPr>
          <a:xfrm>
            <a:off x="4572000" y="1596438"/>
            <a:ext cx="3164078" cy="637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ALU</a:t>
            </a:r>
          </a:p>
        </p:txBody>
      </p:sp>
    </p:spTree>
    <p:extLst>
      <p:ext uri="{BB962C8B-B14F-4D97-AF65-F5344CB8AC3E}">
        <p14:creationId xmlns:p14="http://schemas.microsoft.com/office/powerpoint/2010/main" val="400400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ROM (read-only memory)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833" y="1600200"/>
            <a:ext cx="9059334" cy="1320800"/>
          </a:xfrm>
        </p:spPr>
        <p:txBody>
          <a:bodyPr>
            <a:normAutofit/>
          </a:bodyPr>
          <a:lstStyle/>
          <a:p>
            <a:r>
              <a:rPr lang="en-US"/>
              <a:t>A combinatorial component for storing (fixed) data</a:t>
            </a:r>
          </a:p>
          <a:p>
            <a:r>
              <a:rPr lang="en-US"/>
              <a:t>Programmed in the factory or field</a:t>
            </a:r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50167" y="3979339"/>
            <a:ext cx="1820334" cy="2159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n x m ROM</a:t>
            </a:r>
          </a:p>
        </p:txBody>
      </p:sp>
      <p:sp>
        <p:nvSpPr>
          <p:cNvPr id="5" name="Right Brace 4"/>
          <p:cNvSpPr/>
          <p:nvPr/>
        </p:nvSpPr>
        <p:spPr>
          <a:xfrm>
            <a:off x="5439830" y="4148674"/>
            <a:ext cx="613834" cy="188382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17165" y="4880007"/>
            <a:ext cx="2262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Height: n entries</a:t>
            </a:r>
          </a:p>
        </p:txBody>
      </p:sp>
      <p:sp>
        <p:nvSpPr>
          <p:cNvPr id="7" name="Right Brace 6"/>
          <p:cNvSpPr/>
          <p:nvPr/>
        </p:nvSpPr>
        <p:spPr>
          <a:xfrm rot="16200000">
            <a:off x="4053419" y="2731591"/>
            <a:ext cx="613834" cy="182033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40873" y="2873175"/>
            <a:ext cx="3100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Width: m bits per entry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18833" y="5736167"/>
            <a:ext cx="9313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18833" y="4364567"/>
            <a:ext cx="9313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18833" y="4665134"/>
            <a:ext cx="9313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5400000">
            <a:off x="2667004" y="4995331"/>
            <a:ext cx="54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....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2833" y="4417199"/>
            <a:ext cx="19863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log</a:t>
            </a:r>
            <a:r>
              <a:rPr lang="en-US" sz="2800" baseline="-25000"/>
              <a:t>2</a:t>
            </a:r>
            <a:r>
              <a:rPr lang="en-US" sz="2800"/>
              <a:t>n inputs</a:t>
            </a:r>
          </a:p>
          <a:p>
            <a:r>
              <a:rPr lang="en-US" sz="2800"/>
              <a:t>for address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042834" y="6142573"/>
            <a:ext cx="0" cy="503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195234" y="6170095"/>
            <a:ext cx="0" cy="503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046134" y="6138338"/>
            <a:ext cx="0" cy="503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02665" y="6171801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...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09172" y="6334780"/>
            <a:ext cx="1688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m outputs</a:t>
            </a:r>
          </a:p>
        </p:txBody>
      </p:sp>
    </p:spTree>
    <p:extLst>
      <p:ext uri="{BB962C8B-B14F-4D97-AF65-F5344CB8AC3E}">
        <p14:creationId xmlns:p14="http://schemas.microsoft.com/office/powerpoint/2010/main" val="428751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ROM (read-only memory)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639" y="1275098"/>
            <a:ext cx="9059334" cy="1320800"/>
          </a:xfrm>
        </p:spPr>
        <p:txBody>
          <a:bodyPr>
            <a:normAutofit/>
          </a:bodyPr>
          <a:lstStyle/>
          <a:p>
            <a:r>
              <a:rPr lang="en-US"/>
              <a:t>A </a:t>
            </a:r>
            <a:r>
              <a:rPr lang="en-US">
                <a:solidFill>
                  <a:srgbClr val="0000FF"/>
                </a:solidFill>
              </a:rPr>
              <a:t>n x m </a:t>
            </a:r>
            <a:r>
              <a:rPr lang="en-US"/>
              <a:t>ROM can store the truth table for m functions defined on log</a:t>
            </a:r>
            <a:r>
              <a:rPr lang="en-US" baseline="-25000"/>
              <a:t>2</a:t>
            </a:r>
            <a:r>
              <a:rPr lang="en-US"/>
              <a:t>n variables.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7333" y="38311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482782"/>
              </p:ext>
            </p:extLst>
          </p:nvPr>
        </p:nvGraphicFramePr>
        <p:xfrm>
          <a:off x="2563946" y="2428198"/>
          <a:ext cx="2967038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2200" imgH="457200" progId="Equation.3">
                  <p:embed/>
                </p:oleObj>
              </mc:Choice>
              <mc:Fallback>
                <p:oleObj name="Equation" r:id="rId2" imgW="1092200" imgH="457200" progId="Equation.3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63946" y="2428198"/>
                        <a:ext cx="2967038" cy="1241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57200" y="4200499"/>
          <a:ext cx="40005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X0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>
            <a:off x="2457450" y="4253642"/>
            <a:ext cx="0" cy="2286856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842000" y="4040729"/>
            <a:ext cx="1820334" cy="2159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2 x 2 ROM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847571" y="4793819"/>
            <a:ext cx="9313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36595" y="5145443"/>
            <a:ext cx="9313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434667" y="6203963"/>
            <a:ext cx="0" cy="503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692902" y="6231485"/>
            <a:ext cx="0" cy="503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521946"/>
              </p:ext>
            </p:extLst>
          </p:nvPr>
        </p:nvGraphicFramePr>
        <p:xfrm>
          <a:off x="5981238" y="4240200"/>
          <a:ext cx="1531736" cy="182880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1531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935936"/>
              </p:ext>
            </p:extLst>
          </p:nvPr>
        </p:nvGraphicFramePr>
        <p:xfrm>
          <a:off x="5263441" y="4200499"/>
          <a:ext cx="590551" cy="18288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590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240">
                <a:tc>
                  <a:txBody>
                    <a:bodyPr/>
                    <a:lstStyle/>
                    <a:p>
                      <a:r>
                        <a:rPr lang="en-US" sz="2400"/>
                        <a:t>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240">
                <a:tc>
                  <a:txBody>
                    <a:bodyPr/>
                    <a:lstStyle/>
                    <a:p>
                      <a:r>
                        <a:rPr lang="en-US" sz="2400"/>
                        <a:t>01: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240">
                <a:tc>
                  <a:txBody>
                    <a:bodyPr/>
                    <a:lstStyle/>
                    <a:p>
                      <a:r>
                        <a:rPr lang="en-US" sz="2400"/>
                        <a:t>10: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619">
                <a:tc>
                  <a:txBody>
                    <a:bodyPr/>
                    <a:lstStyle/>
                    <a:p>
                      <a:r>
                        <a:rPr lang="en-US" sz="2400"/>
                        <a:t>11: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5A5F493-B8A6-4310-A571-B3F25F157889}"/>
              </a:ext>
            </a:extLst>
          </p:cNvPr>
          <p:cNvSpPr txBox="1"/>
          <p:nvPr/>
        </p:nvSpPr>
        <p:spPr>
          <a:xfrm>
            <a:off x="4949183" y="4467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4BC13-AF5D-4FF1-BE20-2A01FDA5439D}"/>
              </a:ext>
            </a:extLst>
          </p:cNvPr>
          <p:cNvSpPr txBox="1"/>
          <p:nvPr/>
        </p:nvSpPr>
        <p:spPr>
          <a:xfrm>
            <a:off x="4937401" y="51396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C2FF5E-D72E-49ED-93C6-984C220073D4}"/>
              </a:ext>
            </a:extLst>
          </p:cNvPr>
          <p:cNvSpPr txBox="1"/>
          <p:nvPr/>
        </p:nvSpPr>
        <p:spPr>
          <a:xfrm>
            <a:off x="6086601" y="640503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235EDC-0F44-4457-A89F-ACB008AA6B88}"/>
              </a:ext>
            </a:extLst>
          </p:cNvPr>
          <p:cNvSpPr txBox="1"/>
          <p:nvPr/>
        </p:nvSpPr>
        <p:spPr>
          <a:xfrm>
            <a:off x="6701514" y="640503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X0</a:t>
            </a:r>
          </a:p>
        </p:txBody>
      </p:sp>
    </p:spTree>
    <p:extLst>
      <p:ext uri="{BB962C8B-B14F-4D97-AF65-F5344CB8AC3E}">
        <p14:creationId xmlns:p14="http://schemas.microsoft.com/office/powerpoint/2010/main" val="302299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ROM (read-only memory)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832" y="1600200"/>
            <a:ext cx="9419167" cy="2675468"/>
          </a:xfrm>
        </p:spPr>
        <p:txBody>
          <a:bodyPr>
            <a:normAutofit/>
          </a:bodyPr>
          <a:lstStyle/>
          <a:p>
            <a:r>
              <a:rPr lang="en-US"/>
              <a:t>Both ROM and PLA can </a:t>
            </a:r>
            <a:r>
              <a:rPr lang="en-US" err="1"/>
              <a:t>impl</a:t>
            </a:r>
            <a:r>
              <a:rPr lang="en-US"/>
              <a:t>. </a:t>
            </a:r>
            <a:r>
              <a:rPr lang="en-US" err="1"/>
              <a:t>boolean</a:t>
            </a:r>
            <a:r>
              <a:rPr lang="en-US"/>
              <a:t> functions</a:t>
            </a:r>
          </a:p>
          <a:p>
            <a:r>
              <a:rPr lang="en-US"/>
              <a:t>ROM is not as efficient for sparse functions</a:t>
            </a:r>
          </a:p>
          <a:p>
            <a:pPr lvl="1"/>
            <a:r>
              <a:rPr lang="en-US"/>
              <a:t># of entries grows exponentially with inputs</a:t>
            </a:r>
          </a:p>
          <a:p>
            <a:r>
              <a:rPr lang="en-US"/>
              <a:t>ROM is easier to change if function changes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19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643A-E860-8443-9FF4-520A8901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of logic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38D69-E0E7-6646-A922-F7F901365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00" y="1600201"/>
            <a:ext cx="8666328" cy="1347716"/>
          </a:xfrm>
        </p:spPr>
        <p:txBody>
          <a:bodyPr/>
          <a:lstStyle/>
          <a:p>
            <a:r>
              <a:rPr lang="en-US"/>
              <a:t>So far, our circuits work on 1-bit inputs/outputs</a:t>
            </a:r>
          </a:p>
          <a:p>
            <a:r>
              <a:rPr lang="en-US"/>
              <a:t>How to build circuits with n-bit inputs/outputs?</a:t>
            </a:r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F8593F2B-E61E-FF40-98FE-761DDAA95B64}"/>
              </a:ext>
            </a:extLst>
          </p:cNvPr>
          <p:cNvSpPr/>
          <p:nvPr/>
        </p:nvSpPr>
        <p:spPr>
          <a:xfrm rot="5400000">
            <a:off x="2830745" y="3931180"/>
            <a:ext cx="2054692" cy="1216152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D2D478-7F97-3743-A574-E8EDC7815E17}"/>
              </a:ext>
            </a:extLst>
          </p:cNvPr>
          <p:cNvSpPr txBox="1"/>
          <p:nvPr/>
        </p:nvSpPr>
        <p:spPr>
          <a:xfrm>
            <a:off x="3533322" y="435459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MUX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7460FF-D3F3-0242-97DC-A9357540FFCF}"/>
              </a:ext>
            </a:extLst>
          </p:cNvPr>
          <p:cNvCxnSpPr/>
          <p:nvPr/>
        </p:nvCxnSpPr>
        <p:spPr>
          <a:xfrm flipV="1">
            <a:off x="3834808" y="5361705"/>
            <a:ext cx="1" cy="860014"/>
          </a:xfrm>
          <a:prstGeom prst="line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3AF7D3-3233-B545-8096-DD849D46D0B4}"/>
              </a:ext>
            </a:extLst>
          </p:cNvPr>
          <p:cNvCxnSpPr/>
          <p:nvPr/>
        </p:nvCxnSpPr>
        <p:spPr>
          <a:xfrm>
            <a:off x="3633726" y="5711010"/>
            <a:ext cx="402167" cy="1481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606E57-D66C-0549-ADA3-9F4A13EF87FC}"/>
              </a:ext>
            </a:extLst>
          </p:cNvPr>
          <p:cNvSpPr txBox="1"/>
          <p:nvPr/>
        </p:nvSpPr>
        <p:spPr>
          <a:xfrm>
            <a:off x="3365499" y="558400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711DE3-C2E2-A343-9948-0A59B6D6DC88}"/>
              </a:ext>
            </a:extLst>
          </p:cNvPr>
          <p:cNvSpPr txBox="1"/>
          <p:nvPr/>
        </p:nvSpPr>
        <p:spPr>
          <a:xfrm>
            <a:off x="3584623" y="6178449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err="1"/>
              <a:t>sel</a:t>
            </a:r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919CD8-319C-2E4F-A597-C39768A3BA45}"/>
              </a:ext>
            </a:extLst>
          </p:cNvPr>
          <p:cNvCxnSpPr>
            <a:cxnSpLocks/>
          </p:cNvCxnSpPr>
          <p:nvPr/>
        </p:nvCxnSpPr>
        <p:spPr>
          <a:xfrm>
            <a:off x="2172055" y="3935902"/>
            <a:ext cx="1077960" cy="0"/>
          </a:xfrm>
          <a:prstGeom prst="line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0B2FFDB-B77D-C442-8C81-3DEDCB7EED70}"/>
              </a:ext>
            </a:extLst>
          </p:cNvPr>
          <p:cNvCxnSpPr>
            <a:cxnSpLocks/>
          </p:cNvCxnSpPr>
          <p:nvPr/>
        </p:nvCxnSpPr>
        <p:spPr>
          <a:xfrm>
            <a:off x="2172055" y="4299998"/>
            <a:ext cx="1077960" cy="0"/>
          </a:xfrm>
          <a:prstGeom prst="line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F88EBD-FB6A-E644-95A3-5D73A275C72F}"/>
              </a:ext>
            </a:extLst>
          </p:cNvPr>
          <p:cNvCxnSpPr>
            <a:cxnSpLocks/>
          </p:cNvCxnSpPr>
          <p:nvPr/>
        </p:nvCxnSpPr>
        <p:spPr>
          <a:xfrm>
            <a:off x="2172055" y="4669330"/>
            <a:ext cx="1077960" cy="0"/>
          </a:xfrm>
          <a:prstGeom prst="line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4E80E2-5DFB-7142-A4C7-B3F8A9BFB8B5}"/>
              </a:ext>
            </a:extLst>
          </p:cNvPr>
          <p:cNvCxnSpPr>
            <a:cxnSpLocks/>
          </p:cNvCxnSpPr>
          <p:nvPr/>
        </p:nvCxnSpPr>
        <p:spPr>
          <a:xfrm>
            <a:off x="2172055" y="5043645"/>
            <a:ext cx="1077960" cy="0"/>
          </a:xfrm>
          <a:prstGeom prst="line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8113669-D05E-E04F-BFAD-00514690A8D8}"/>
              </a:ext>
            </a:extLst>
          </p:cNvPr>
          <p:cNvSpPr txBox="1"/>
          <p:nvPr/>
        </p:nvSpPr>
        <p:spPr>
          <a:xfrm>
            <a:off x="1450023" y="3570011"/>
            <a:ext cx="572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in3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CE6C1B-E05E-9F4D-846C-31E341063BA8}"/>
              </a:ext>
            </a:extLst>
          </p:cNvPr>
          <p:cNvSpPr txBox="1"/>
          <p:nvPr/>
        </p:nvSpPr>
        <p:spPr>
          <a:xfrm>
            <a:off x="1454254" y="3997582"/>
            <a:ext cx="572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in2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1C761F-B230-2E4B-A1A6-B57A18FCFD66}"/>
              </a:ext>
            </a:extLst>
          </p:cNvPr>
          <p:cNvSpPr txBox="1"/>
          <p:nvPr/>
        </p:nvSpPr>
        <p:spPr>
          <a:xfrm>
            <a:off x="1454254" y="4484423"/>
            <a:ext cx="572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in1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CB7F52-BFEC-D64B-BDD9-F839779BBB0F}"/>
              </a:ext>
            </a:extLst>
          </p:cNvPr>
          <p:cNvSpPr txBox="1"/>
          <p:nvPr/>
        </p:nvSpPr>
        <p:spPr>
          <a:xfrm>
            <a:off x="1454254" y="4928930"/>
            <a:ext cx="572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in0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1138EA-1C50-504E-BF0D-E5E5276B486C}"/>
              </a:ext>
            </a:extLst>
          </p:cNvPr>
          <p:cNvCxnSpPr>
            <a:cxnSpLocks/>
          </p:cNvCxnSpPr>
          <p:nvPr/>
        </p:nvCxnSpPr>
        <p:spPr>
          <a:xfrm>
            <a:off x="2492460" y="3822952"/>
            <a:ext cx="218575" cy="188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E438C04-C3EE-FA4D-91AF-42144FC2BBFE}"/>
              </a:ext>
            </a:extLst>
          </p:cNvPr>
          <p:cNvCxnSpPr>
            <a:cxnSpLocks/>
          </p:cNvCxnSpPr>
          <p:nvPr/>
        </p:nvCxnSpPr>
        <p:spPr>
          <a:xfrm>
            <a:off x="2484235" y="4178635"/>
            <a:ext cx="218575" cy="188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9CFEA38-3F7A-4C40-B3AD-EA97440AD9D4}"/>
              </a:ext>
            </a:extLst>
          </p:cNvPr>
          <p:cNvCxnSpPr>
            <a:cxnSpLocks/>
          </p:cNvCxnSpPr>
          <p:nvPr/>
        </p:nvCxnSpPr>
        <p:spPr>
          <a:xfrm>
            <a:off x="2520413" y="4562855"/>
            <a:ext cx="218575" cy="188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2D9430-2460-B34A-B346-93A8EBC7F8ED}"/>
              </a:ext>
            </a:extLst>
          </p:cNvPr>
          <p:cNvCxnSpPr>
            <a:cxnSpLocks/>
          </p:cNvCxnSpPr>
          <p:nvPr/>
        </p:nvCxnSpPr>
        <p:spPr>
          <a:xfrm>
            <a:off x="2521071" y="4947146"/>
            <a:ext cx="218575" cy="188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C4F2C9-90F3-8642-B39A-83C31C9ABA5B}"/>
              </a:ext>
            </a:extLst>
          </p:cNvPr>
          <p:cNvSpPr txBox="1"/>
          <p:nvPr/>
        </p:nvSpPr>
        <p:spPr>
          <a:xfrm>
            <a:off x="2331474" y="34685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700D9B-5832-6C46-8358-D372C58952E3}"/>
              </a:ext>
            </a:extLst>
          </p:cNvPr>
          <p:cNvSpPr txBox="1"/>
          <p:nvPr/>
        </p:nvSpPr>
        <p:spPr>
          <a:xfrm>
            <a:off x="2320284" y="39201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85D618-A93C-9A49-9D4D-284FC2042CD8}"/>
              </a:ext>
            </a:extLst>
          </p:cNvPr>
          <p:cNvSpPr txBox="1"/>
          <p:nvPr/>
        </p:nvSpPr>
        <p:spPr>
          <a:xfrm>
            <a:off x="2365100" y="42618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886704-FA61-C645-8B6E-F8919D6CF68F}"/>
              </a:ext>
            </a:extLst>
          </p:cNvPr>
          <p:cNvSpPr txBox="1"/>
          <p:nvPr/>
        </p:nvSpPr>
        <p:spPr>
          <a:xfrm>
            <a:off x="2345422" y="46718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64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1E92B30-01C6-4E4E-AD0E-603430802596}"/>
              </a:ext>
            </a:extLst>
          </p:cNvPr>
          <p:cNvCxnSpPr>
            <a:cxnSpLocks/>
          </p:cNvCxnSpPr>
          <p:nvPr/>
        </p:nvCxnSpPr>
        <p:spPr>
          <a:xfrm>
            <a:off x="4504468" y="4541747"/>
            <a:ext cx="1077960" cy="0"/>
          </a:xfrm>
          <a:prstGeom prst="line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31F0861-EC9C-3642-A17C-A060AA153A88}"/>
              </a:ext>
            </a:extLst>
          </p:cNvPr>
          <p:cNvCxnSpPr>
            <a:cxnSpLocks/>
          </p:cNvCxnSpPr>
          <p:nvPr/>
        </p:nvCxnSpPr>
        <p:spPr>
          <a:xfrm>
            <a:off x="4853484" y="4445248"/>
            <a:ext cx="218575" cy="188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1D0310D-AC00-F048-A250-13322C2010B5}"/>
              </a:ext>
            </a:extLst>
          </p:cNvPr>
          <p:cNvSpPr txBox="1"/>
          <p:nvPr/>
        </p:nvSpPr>
        <p:spPr>
          <a:xfrm>
            <a:off x="4677835" y="41699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3FDDEF-5AE0-C34B-AC95-D9D10DA97294}"/>
              </a:ext>
            </a:extLst>
          </p:cNvPr>
          <p:cNvSpPr txBox="1"/>
          <p:nvPr/>
        </p:nvSpPr>
        <p:spPr>
          <a:xfrm>
            <a:off x="5721823" y="4289105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out</a:t>
            </a:r>
          </a:p>
        </p:txBody>
      </p:sp>
      <p:sp>
        <p:nvSpPr>
          <p:cNvPr id="35" name="Rounded Rectangular Callout 34">
            <a:extLst>
              <a:ext uri="{FF2B5EF4-FFF2-40B4-BE49-F238E27FC236}">
                <a16:creationId xmlns:a16="http://schemas.microsoft.com/office/drawing/2014/main" id="{36F8811C-DA4B-4B46-AB84-05BA515C6665}"/>
              </a:ext>
            </a:extLst>
          </p:cNvPr>
          <p:cNvSpPr/>
          <p:nvPr/>
        </p:nvSpPr>
        <p:spPr>
          <a:xfrm>
            <a:off x="5166125" y="2941389"/>
            <a:ext cx="2523621" cy="1056194"/>
          </a:xfrm>
          <a:prstGeom prst="wedgeRoundRectCallout">
            <a:avLst>
              <a:gd name="adj1" fmla="val -51092"/>
              <a:gd name="adj2" fmla="val 8479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Bus</a:t>
            </a:r>
            <a:r>
              <a:rPr lang="en-US">
                <a:solidFill>
                  <a:schemeClr val="tx1"/>
                </a:solidFill>
              </a:rPr>
              <a:t>: a collection of data lines treated together as a single signal</a:t>
            </a:r>
          </a:p>
        </p:txBody>
      </p:sp>
    </p:spTree>
    <p:extLst>
      <p:ext uri="{BB962C8B-B14F-4D97-AF65-F5344CB8AC3E}">
        <p14:creationId xmlns:p14="http://schemas.microsoft.com/office/powerpoint/2010/main" val="191973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2B241-5A25-3D40-9296-794EAED1B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of logic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86E32-C0DF-3145-B83E-E78B73DE4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8997"/>
            <a:ext cx="8229600" cy="815454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64-bit multiplexor: an array of 64 1-bit multiplexors</a:t>
            </a:r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6069A02F-5F0C-7446-A31F-B661A7AFCEAD}"/>
              </a:ext>
            </a:extLst>
          </p:cNvPr>
          <p:cNvSpPr/>
          <p:nvPr/>
        </p:nvSpPr>
        <p:spPr>
          <a:xfrm rot="5400000">
            <a:off x="3568108" y="2476222"/>
            <a:ext cx="1013346" cy="530415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254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08AFF-AC01-114C-B662-88A4B1BBF010}"/>
              </a:ext>
            </a:extLst>
          </p:cNvPr>
          <p:cNvSpPr txBox="1"/>
          <p:nvPr/>
        </p:nvSpPr>
        <p:spPr>
          <a:xfrm>
            <a:off x="3809575" y="2598218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MUX</a:t>
            </a:r>
            <a:endParaRPr lang="en-US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CCBDEDB8-D363-9E40-973D-785C2BC0D8E3}"/>
              </a:ext>
            </a:extLst>
          </p:cNvPr>
          <p:cNvSpPr/>
          <p:nvPr/>
        </p:nvSpPr>
        <p:spPr>
          <a:xfrm rot="5400000">
            <a:off x="3643942" y="3823649"/>
            <a:ext cx="1013346" cy="530415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254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DB31B9-03C2-D54E-9183-6F1B09E58CF2}"/>
              </a:ext>
            </a:extLst>
          </p:cNvPr>
          <p:cNvSpPr txBox="1"/>
          <p:nvPr/>
        </p:nvSpPr>
        <p:spPr>
          <a:xfrm>
            <a:off x="3839716" y="3931547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MUX</a:t>
            </a:r>
            <a:endParaRPr lang="en-US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7DDF6EB7-89A3-D44F-B66E-26E408FAB95D}"/>
              </a:ext>
            </a:extLst>
          </p:cNvPr>
          <p:cNvSpPr/>
          <p:nvPr/>
        </p:nvSpPr>
        <p:spPr>
          <a:xfrm rot="5400000">
            <a:off x="3601170" y="5415690"/>
            <a:ext cx="1013346" cy="530415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254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04682B-E1B3-D646-9820-A2D348495ED0}"/>
              </a:ext>
            </a:extLst>
          </p:cNvPr>
          <p:cNvSpPr txBox="1"/>
          <p:nvPr/>
        </p:nvSpPr>
        <p:spPr>
          <a:xfrm>
            <a:off x="3842637" y="5537686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MUX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9794BD-6DC1-2B4A-B5F8-B7311A7B6607}"/>
              </a:ext>
            </a:extLst>
          </p:cNvPr>
          <p:cNvSpPr txBox="1"/>
          <p:nvPr/>
        </p:nvSpPr>
        <p:spPr>
          <a:xfrm>
            <a:off x="3718243" y="4634975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…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2BB1E7-A691-D245-BE34-BC5927846539}"/>
              </a:ext>
            </a:extLst>
          </p:cNvPr>
          <p:cNvCxnSpPr>
            <a:cxnSpLocks/>
          </p:cNvCxnSpPr>
          <p:nvPr/>
        </p:nvCxnSpPr>
        <p:spPr>
          <a:xfrm flipV="1">
            <a:off x="4119224" y="6101819"/>
            <a:ext cx="0" cy="671239"/>
          </a:xfrm>
          <a:prstGeom prst="line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35A0C2-80B7-8641-AF4B-979684F0E25D}"/>
              </a:ext>
            </a:extLst>
          </p:cNvPr>
          <p:cNvCxnSpPr>
            <a:cxnSpLocks/>
          </p:cNvCxnSpPr>
          <p:nvPr/>
        </p:nvCxnSpPr>
        <p:spPr>
          <a:xfrm>
            <a:off x="4000910" y="6355167"/>
            <a:ext cx="198933" cy="627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0EC901-FE6A-3C45-B54B-A7BB369589F7}"/>
              </a:ext>
            </a:extLst>
          </p:cNvPr>
          <p:cNvSpPr txBox="1"/>
          <p:nvPr/>
        </p:nvSpPr>
        <p:spPr>
          <a:xfrm>
            <a:off x="3658058" y="6457890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err="1"/>
              <a:t>sel</a:t>
            </a:r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C385C51-8078-5748-8A7F-F86365ED1172}"/>
              </a:ext>
            </a:extLst>
          </p:cNvPr>
          <p:cNvCxnSpPr>
            <a:cxnSpLocks/>
          </p:cNvCxnSpPr>
          <p:nvPr/>
        </p:nvCxnSpPr>
        <p:spPr>
          <a:xfrm>
            <a:off x="2671751" y="5305611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993EDDB-AAA0-5E42-8BC9-D9D805C55D67}"/>
              </a:ext>
            </a:extLst>
          </p:cNvPr>
          <p:cNvCxnSpPr>
            <a:cxnSpLocks/>
          </p:cNvCxnSpPr>
          <p:nvPr/>
        </p:nvCxnSpPr>
        <p:spPr>
          <a:xfrm>
            <a:off x="2671751" y="5563061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ED0A034-9BD0-9F4C-96F5-21C4FF1783C6}"/>
              </a:ext>
            </a:extLst>
          </p:cNvPr>
          <p:cNvCxnSpPr>
            <a:cxnSpLocks/>
          </p:cNvCxnSpPr>
          <p:nvPr/>
        </p:nvCxnSpPr>
        <p:spPr>
          <a:xfrm>
            <a:off x="2671751" y="5827325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D98874-7BD0-9341-8269-E6F77B0DF09A}"/>
              </a:ext>
            </a:extLst>
          </p:cNvPr>
          <p:cNvCxnSpPr>
            <a:cxnSpLocks/>
          </p:cNvCxnSpPr>
          <p:nvPr/>
        </p:nvCxnSpPr>
        <p:spPr>
          <a:xfrm>
            <a:off x="2671751" y="6091481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65321B-F385-5549-A07F-D1158920B35D}"/>
              </a:ext>
            </a:extLst>
          </p:cNvPr>
          <p:cNvSpPr txBox="1"/>
          <p:nvPr/>
        </p:nvSpPr>
        <p:spPr>
          <a:xfrm>
            <a:off x="2155017" y="5016624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In3</a:t>
            </a:r>
            <a:r>
              <a:rPr lang="en-US" sz="1400" baseline="-25000"/>
              <a:t>63</a:t>
            </a:r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3A66F9-2342-1548-B68A-93676321CE8B}"/>
              </a:ext>
            </a:extLst>
          </p:cNvPr>
          <p:cNvSpPr txBox="1"/>
          <p:nvPr/>
        </p:nvSpPr>
        <p:spPr>
          <a:xfrm>
            <a:off x="2155018" y="5324401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In2</a:t>
            </a:r>
            <a:r>
              <a:rPr lang="en-US" sz="1400" baseline="-25000"/>
              <a:t>63</a:t>
            </a:r>
            <a:endParaRPr lang="en-US" sz="1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A45BB4-2573-8540-9B32-7F2CBB4B43D5}"/>
              </a:ext>
            </a:extLst>
          </p:cNvPr>
          <p:cNvSpPr txBox="1"/>
          <p:nvPr/>
        </p:nvSpPr>
        <p:spPr>
          <a:xfrm>
            <a:off x="2163283" y="5617653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In1</a:t>
            </a:r>
            <a:r>
              <a:rPr lang="en-US" sz="1400" baseline="-25000"/>
              <a:t>63</a:t>
            </a:r>
            <a:endParaRPr lang="en-US" sz="1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3348DD-2EA4-EC4F-9308-9FEA20974127}"/>
              </a:ext>
            </a:extLst>
          </p:cNvPr>
          <p:cNvSpPr txBox="1"/>
          <p:nvPr/>
        </p:nvSpPr>
        <p:spPr>
          <a:xfrm>
            <a:off x="2146752" y="5925430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In0</a:t>
            </a:r>
            <a:r>
              <a:rPr lang="en-US" sz="1400" baseline="-25000"/>
              <a:t>63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1105559-7FC6-414D-9EB3-79C9786F9FE9}"/>
              </a:ext>
            </a:extLst>
          </p:cNvPr>
          <p:cNvCxnSpPr>
            <a:cxnSpLocks/>
          </p:cNvCxnSpPr>
          <p:nvPr/>
        </p:nvCxnSpPr>
        <p:spPr>
          <a:xfrm>
            <a:off x="2809817" y="3718394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2BD8572-9413-5544-B469-2335F2CED9CE}"/>
              </a:ext>
            </a:extLst>
          </p:cNvPr>
          <p:cNvCxnSpPr>
            <a:cxnSpLocks/>
          </p:cNvCxnSpPr>
          <p:nvPr/>
        </p:nvCxnSpPr>
        <p:spPr>
          <a:xfrm>
            <a:off x="2809817" y="3975844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3D3F6F-3788-3A47-8D47-A058BF0F5EAA}"/>
              </a:ext>
            </a:extLst>
          </p:cNvPr>
          <p:cNvCxnSpPr>
            <a:cxnSpLocks/>
          </p:cNvCxnSpPr>
          <p:nvPr/>
        </p:nvCxnSpPr>
        <p:spPr>
          <a:xfrm>
            <a:off x="2809817" y="4240108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75E5F0C-7F83-AA48-8CC9-5E1A1311FF93}"/>
              </a:ext>
            </a:extLst>
          </p:cNvPr>
          <p:cNvCxnSpPr>
            <a:cxnSpLocks/>
          </p:cNvCxnSpPr>
          <p:nvPr/>
        </p:nvCxnSpPr>
        <p:spPr>
          <a:xfrm>
            <a:off x="2809817" y="4504264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2C8ECA4-45A1-5E4B-9066-82CE79DA686D}"/>
              </a:ext>
            </a:extLst>
          </p:cNvPr>
          <p:cNvSpPr txBox="1"/>
          <p:nvPr/>
        </p:nvSpPr>
        <p:spPr>
          <a:xfrm>
            <a:off x="2293083" y="3429407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In3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E6E8B2-4C46-5B4A-B314-2F9BE62776AB}"/>
              </a:ext>
            </a:extLst>
          </p:cNvPr>
          <p:cNvSpPr txBox="1"/>
          <p:nvPr/>
        </p:nvSpPr>
        <p:spPr>
          <a:xfrm>
            <a:off x="2293084" y="3737184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In2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4DECA3-529D-BC44-901B-62267C0E7240}"/>
              </a:ext>
            </a:extLst>
          </p:cNvPr>
          <p:cNvSpPr txBox="1"/>
          <p:nvPr/>
        </p:nvSpPr>
        <p:spPr>
          <a:xfrm>
            <a:off x="2301349" y="4030436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In1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EF6861-A613-0443-AA1F-79A782547D2B}"/>
              </a:ext>
            </a:extLst>
          </p:cNvPr>
          <p:cNvSpPr txBox="1"/>
          <p:nvPr/>
        </p:nvSpPr>
        <p:spPr>
          <a:xfrm>
            <a:off x="2284818" y="4338213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In0</a:t>
            </a:r>
            <a:r>
              <a:rPr lang="en-US" sz="1400" baseline="-25000"/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3F5746-B22F-1045-892D-B58020953951}"/>
              </a:ext>
            </a:extLst>
          </p:cNvPr>
          <p:cNvCxnSpPr>
            <a:cxnSpLocks/>
          </p:cNvCxnSpPr>
          <p:nvPr/>
        </p:nvCxnSpPr>
        <p:spPr>
          <a:xfrm>
            <a:off x="2693545" y="2320764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17B21E4-B136-9343-9F4A-F93268E1EB23}"/>
              </a:ext>
            </a:extLst>
          </p:cNvPr>
          <p:cNvCxnSpPr>
            <a:cxnSpLocks/>
          </p:cNvCxnSpPr>
          <p:nvPr/>
        </p:nvCxnSpPr>
        <p:spPr>
          <a:xfrm>
            <a:off x="2693545" y="2578214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B97DAB1-D5C7-8746-AA3F-B92BF550B08C}"/>
              </a:ext>
            </a:extLst>
          </p:cNvPr>
          <p:cNvCxnSpPr>
            <a:cxnSpLocks/>
          </p:cNvCxnSpPr>
          <p:nvPr/>
        </p:nvCxnSpPr>
        <p:spPr>
          <a:xfrm>
            <a:off x="2693545" y="2842478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4730AEE-0516-A846-9F01-65161DE013D5}"/>
              </a:ext>
            </a:extLst>
          </p:cNvPr>
          <p:cNvCxnSpPr>
            <a:cxnSpLocks/>
          </p:cNvCxnSpPr>
          <p:nvPr/>
        </p:nvCxnSpPr>
        <p:spPr>
          <a:xfrm>
            <a:off x="2693545" y="3106634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8C7B753-A469-3E40-8B24-9311A4B916F3}"/>
              </a:ext>
            </a:extLst>
          </p:cNvPr>
          <p:cNvSpPr txBox="1"/>
          <p:nvPr/>
        </p:nvSpPr>
        <p:spPr>
          <a:xfrm>
            <a:off x="2176811" y="2031777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In3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9A076D-00D6-E847-94B8-F636FBF34B70}"/>
              </a:ext>
            </a:extLst>
          </p:cNvPr>
          <p:cNvSpPr txBox="1"/>
          <p:nvPr/>
        </p:nvSpPr>
        <p:spPr>
          <a:xfrm>
            <a:off x="2176812" y="2339554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In2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31745E-AA05-6740-8924-3736BD94B372}"/>
              </a:ext>
            </a:extLst>
          </p:cNvPr>
          <p:cNvSpPr txBox="1"/>
          <p:nvPr/>
        </p:nvSpPr>
        <p:spPr>
          <a:xfrm>
            <a:off x="2185077" y="2632806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In1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D03050-1FAC-CE4E-AB14-B5A671B43083}"/>
              </a:ext>
            </a:extLst>
          </p:cNvPr>
          <p:cNvSpPr txBox="1"/>
          <p:nvPr/>
        </p:nvSpPr>
        <p:spPr>
          <a:xfrm>
            <a:off x="2168546" y="2940583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In0</a:t>
            </a:r>
            <a:r>
              <a:rPr lang="en-US" sz="1400" baseline="-25000"/>
              <a:t>0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7578AAA-2EC2-9C45-9FB1-72BE581EA31B}"/>
              </a:ext>
            </a:extLst>
          </p:cNvPr>
          <p:cNvCxnSpPr>
            <a:cxnSpLocks/>
          </p:cNvCxnSpPr>
          <p:nvPr/>
        </p:nvCxnSpPr>
        <p:spPr>
          <a:xfrm flipV="1">
            <a:off x="4157360" y="4458724"/>
            <a:ext cx="0" cy="707451"/>
          </a:xfrm>
          <a:prstGeom prst="line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BFEA56C-4371-784B-86C7-34C978937D6A}"/>
              </a:ext>
            </a:extLst>
          </p:cNvPr>
          <p:cNvCxnSpPr>
            <a:cxnSpLocks/>
          </p:cNvCxnSpPr>
          <p:nvPr/>
        </p:nvCxnSpPr>
        <p:spPr>
          <a:xfrm flipV="1">
            <a:off x="4119224" y="3069984"/>
            <a:ext cx="0" cy="352502"/>
          </a:xfrm>
          <a:prstGeom prst="line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55EAF1-FBD6-E345-AB90-37094947259D}"/>
              </a:ext>
            </a:extLst>
          </p:cNvPr>
          <p:cNvCxnSpPr>
            <a:stCxn id="17" idx="3"/>
          </p:cNvCxnSpPr>
          <p:nvPr/>
        </p:nvCxnSpPr>
        <p:spPr>
          <a:xfrm>
            <a:off x="4131264" y="6657945"/>
            <a:ext cx="497219" cy="0"/>
          </a:xfrm>
          <a:prstGeom prst="line">
            <a:avLst/>
          </a:prstGeom>
          <a:ln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23587B1-92A0-CC48-9D5D-8E14D3075595}"/>
              </a:ext>
            </a:extLst>
          </p:cNvPr>
          <p:cNvCxnSpPr/>
          <p:nvPr/>
        </p:nvCxnSpPr>
        <p:spPr>
          <a:xfrm>
            <a:off x="4134084" y="5166175"/>
            <a:ext cx="497219" cy="0"/>
          </a:xfrm>
          <a:prstGeom prst="line">
            <a:avLst/>
          </a:prstGeom>
          <a:ln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951ADAA-739C-C948-A289-1D72DF370B8B}"/>
              </a:ext>
            </a:extLst>
          </p:cNvPr>
          <p:cNvCxnSpPr/>
          <p:nvPr/>
        </p:nvCxnSpPr>
        <p:spPr>
          <a:xfrm>
            <a:off x="4116109" y="3422486"/>
            <a:ext cx="497219" cy="0"/>
          </a:xfrm>
          <a:prstGeom prst="line">
            <a:avLst/>
          </a:prstGeom>
          <a:ln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6154173-E0FD-B646-B68D-7FF9B3CFA7D6}"/>
              </a:ext>
            </a:extLst>
          </p:cNvPr>
          <p:cNvCxnSpPr>
            <a:cxnSpLocks/>
          </p:cNvCxnSpPr>
          <p:nvPr/>
        </p:nvCxnSpPr>
        <p:spPr>
          <a:xfrm>
            <a:off x="4612944" y="3422486"/>
            <a:ext cx="0" cy="32292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D87B1A7-4DEA-A245-AC9F-8593C8663832}"/>
              </a:ext>
            </a:extLst>
          </p:cNvPr>
          <p:cNvCxnSpPr>
            <a:cxnSpLocks/>
          </p:cNvCxnSpPr>
          <p:nvPr/>
        </p:nvCxnSpPr>
        <p:spPr>
          <a:xfrm>
            <a:off x="4356520" y="5764522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E00DD7B-78C4-E546-8214-335E7F748E0D}"/>
              </a:ext>
            </a:extLst>
          </p:cNvPr>
          <p:cNvSpPr txBox="1"/>
          <p:nvPr/>
        </p:nvSpPr>
        <p:spPr>
          <a:xfrm>
            <a:off x="5434480" y="2534701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Out</a:t>
            </a:r>
            <a:r>
              <a:rPr lang="en-US" sz="1400" baseline="-25000"/>
              <a:t>0</a:t>
            </a:r>
            <a:endParaRPr lang="en-US" sz="140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2C9925E-7889-C640-9D8F-8E1AAF138251}"/>
              </a:ext>
            </a:extLst>
          </p:cNvPr>
          <p:cNvCxnSpPr>
            <a:cxnSpLocks/>
          </p:cNvCxnSpPr>
          <p:nvPr/>
        </p:nvCxnSpPr>
        <p:spPr>
          <a:xfrm>
            <a:off x="4396979" y="4403677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48D2DEB-ECC2-5F48-BC25-1CEE249DD512}"/>
              </a:ext>
            </a:extLst>
          </p:cNvPr>
          <p:cNvSpPr txBox="1"/>
          <p:nvPr/>
        </p:nvSpPr>
        <p:spPr>
          <a:xfrm>
            <a:off x="5471379" y="4249788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Out</a:t>
            </a:r>
            <a:r>
              <a:rPr lang="en-US" sz="1400" baseline="-25000"/>
              <a:t>1</a:t>
            </a:r>
            <a:endParaRPr lang="en-US" sz="14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ABB294-5CD6-A94E-9C52-630C250C6D06}"/>
              </a:ext>
            </a:extLst>
          </p:cNvPr>
          <p:cNvCxnSpPr>
            <a:cxnSpLocks/>
          </p:cNvCxnSpPr>
          <p:nvPr/>
        </p:nvCxnSpPr>
        <p:spPr>
          <a:xfrm>
            <a:off x="4367709" y="2716543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E1110F2-4BB5-3C49-B57A-567C76D828C5}"/>
              </a:ext>
            </a:extLst>
          </p:cNvPr>
          <p:cNvSpPr txBox="1"/>
          <p:nvPr/>
        </p:nvSpPr>
        <p:spPr>
          <a:xfrm>
            <a:off x="5445669" y="5638546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Out</a:t>
            </a:r>
            <a:r>
              <a:rPr lang="en-US" sz="1400" baseline="-25000"/>
              <a:t>63</a:t>
            </a:r>
            <a:endParaRPr lang="en-US" sz="1400"/>
          </a:p>
        </p:txBody>
      </p:sp>
      <p:sp>
        <p:nvSpPr>
          <p:cNvPr id="57" name="Rounded Rectangular Callout 56">
            <a:extLst>
              <a:ext uri="{FF2B5EF4-FFF2-40B4-BE49-F238E27FC236}">
                <a16:creationId xmlns:a16="http://schemas.microsoft.com/office/drawing/2014/main" id="{B276C10A-D948-FE49-B26F-8B4A3C1DE639}"/>
              </a:ext>
            </a:extLst>
          </p:cNvPr>
          <p:cNvSpPr/>
          <p:nvPr/>
        </p:nvSpPr>
        <p:spPr>
          <a:xfrm>
            <a:off x="233674" y="1870041"/>
            <a:ext cx="1529421" cy="729429"/>
          </a:xfrm>
          <a:prstGeom prst="wedgeRoundRectCallout">
            <a:avLst>
              <a:gd name="adj1" fmla="val 87015"/>
              <a:gd name="adj2" fmla="val 9804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0</a:t>
            </a:r>
            <a:r>
              <a:rPr lang="en-US" baseline="30000">
                <a:solidFill>
                  <a:schemeClr val="tx1"/>
                </a:solidFill>
              </a:rPr>
              <a:t>th</a:t>
            </a:r>
            <a:r>
              <a:rPr lang="en-US">
                <a:solidFill>
                  <a:schemeClr val="tx1"/>
                </a:solidFill>
              </a:rPr>
              <a:t> bit (LSB) of input</a:t>
            </a:r>
          </a:p>
        </p:txBody>
      </p:sp>
      <p:sp>
        <p:nvSpPr>
          <p:cNvPr id="58" name="Rounded Rectangular Callout 57">
            <a:extLst>
              <a:ext uri="{FF2B5EF4-FFF2-40B4-BE49-F238E27FC236}">
                <a16:creationId xmlns:a16="http://schemas.microsoft.com/office/drawing/2014/main" id="{5E343213-02D1-494D-97BA-2D0C03A203EF}"/>
              </a:ext>
            </a:extLst>
          </p:cNvPr>
          <p:cNvSpPr/>
          <p:nvPr/>
        </p:nvSpPr>
        <p:spPr>
          <a:xfrm>
            <a:off x="273044" y="3314381"/>
            <a:ext cx="1529421" cy="729429"/>
          </a:xfrm>
          <a:prstGeom prst="wedgeRoundRectCallout">
            <a:avLst>
              <a:gd name="adj1" fmla="val 87015"/>
              <a:gd name="adj2" fmla="val 9804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r>
              <a:rPr lang="en-US" baseline="30000">
                <a:solidFill>
                  <a:schemeClr val="tx1"/>
                </a:solidFill>
              </a:rPr>
              <a:t>st</a:t>
            </a:r>
            <a:r>
              <a:rPr lang="en-US">
                <a:solidFill>
                  <a:schemeClr val="tx1"/>
                </a:solidFill>
              </a:rPr>
              <a:t> bit of input</a:t>
            </a:r>
          </a:p>
        </p:txBody>
      </p:sp>
      <p:sp>
        <p:nvSpPr>
          <p:cNvPr id="59" name="Rounded Rectangular Callout 57">
            <a:extLst>
              <a:ext uri="{FF2B5EF4-FFF2-40B4-BE49-F238E27FC236}">
                <a16:creationId xmlns:a16="http://schemas.microsoft.com/office/drawing/2014/main" id="{7416ADC0-9468-42E2-9B09-66EC4228E19D}"/>
              </a:ext>
            </a:extLst>
          </p:cNvPr>
          <p:cNvSpPr/>
          <p:nvPr/>
        </p:nvSpPr>
        <p:spPr>
          <a:xfrm>
            <a:off x="147089" y="4892015"/>
            <a:ext cx="1529421" cy="729429"/>
          </a:xfrm>
          <a:prstGeom prst="wedgeRoundRectCallout">
            <a:avLst>
              <a:gd name="adj1" fmla="val 87015"/>
              <a:gd name="adj2" fmla="val 9804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63</a:t>
            </a:r>
            <a:r>
              <a:rPr lang="en-US" baseline="30000">
                <a:solidFill>
                  <a:schemeClr val="tx1"/>
                </a:solidFill>
              </a:rPr>
              <a:t>rd</a:t>
            </a:r>
            <a:r>
              <a:rPr lang="en-US">
                <a:solidFill>
                  <a:schemeClr val="tx1"/>
                </a:solidFill>
              </a:rPr>
              <a:t> bit of input (MSB)</a:t>
            </a:r>
          </a:p>
        </p:txBody>
      </p:sp>
    </p:spTree>
    <p:extLst>
      <p:ext uri="{BB962C8B-B14F-4D97-AF65-F5344CB8AC3E}">
        <p14:creationId xmlns:p14="http://schemas.microsoft.com/office/powerpoint/2010/main" val="178283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ALU overview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389" y="4083102"/>
            <a:ext cx="2615240" cy="23902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ALU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437171" y="2365101"/>
            <a:ext cx="0" cy="1718001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37171" y="2719044"/>
            <a:ext cx="22302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operation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61523" y="4643320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1840" y="5804112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1523" y="4083102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1523" y="5157781"/>
            <a:ext cx="435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B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542128" y="5198725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66293" y="4552394"/>
            <a:ext cx="1348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Result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731642"/>
              </p:ext>
            </p:extLst>
          </p:nvPr>
        </p:nvGraphicFramePr>
        <p:xfrm>
          <a:off x="6585551" y="1543888"/>
          <a:ext cx="2025258" cy="245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5358">
                <a:tc>
                  <a:txBody>
                    <a:bodyPr/>
                    <a:lstStyle/>
                    <a:p>
                      <a:r>
                        <a:rPr lang="en-US" sz="3600"/>
                        <a:t>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358">
                <a:tc>
                  <a:txBody>
                    <a:bodyPr/>
                    <a:lstStyle/>
                    <a:p>
                      <a:r>
                        <a:rPr lang="en-US" sz="280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A &amp;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358">
                <a:tc>
                  <a:txBody>
                    <a:bodyPr/>
                    <a:lstStyle/>
                    <a:p>
                      <a:r>
                        <a:rPr lang="en-US" sz="280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A |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358">
                <a:tc>
                  <a:txBody>
                    <a:bodyPr/>
                    <a:lstStyle/>
                    <a:p>
                      <a:r>
                        <a:rPr lang="en-US" sz="28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A +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585551" y="915341"/>
            <a:ext cx="1424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Example</a:t>
            </a:r>
            <a:endParaRPr lang="en-US"/>
          </a:p>
        </p:txBody>
      </p:sp>
      <p:sp>
        <p:nvSpPr>
          <p:cNvPr id="19" name="Left Brace 18"/>
          <p:cNvSpPr/>
          <p:nvPr/>
        </p:nvSpPr>
        <p:spPr>
          <a:xfrm>
            <a:off x="5667420" y="1773238"/>
            <a:ext cx="918097" cy="202603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3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1406</Words>
  <Application>Microsoft Macintosh PowerPoint</Application>
  <PresentationFormat>On-screen Show (4:3)</PresentationFormat>
  <Paragraphs>407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Bradley Hand</vt:lpstr>
      <vt:lpstr>Calibri</vt:lpstr>
      <vt:lpstr>Consolas</vt:lpstr>
      <vt:lpstr>Office Theme</vt:lpstr>
      <vt:lpstr>Building an ALU</vt:lpstr>
      <vt:lpstr>What we’ve learnt so far</vt:lpstr>
      <vt:lpstr>Lesson plan</vt:lpstr>
      <vt:lpstr>ROM (read-only memory)</vt:lpstr>
      <vt:lpstr>ROM (read-only memory)</vt:lpstr>
      <vt:lpstr>ROM (read-only memory)</vt:lpstr>
      <vt:lpstr>Array of logic elements</vt:lpstr>
      <vt:lpstr>Array of logic elements</vt:lpstr>
      <vt:lpstr>ALU overview</vt:lpstr>
      <vt:lpstr>Implementing ALU: AND</vt:lpstr>
      <vt:lpstr>Implementing ALU: AND</vt:lpstr>
      <vt:lpstr>Implementing ALU: OR</vt:lpstr>
      <vt:lpstr>Implementing ALU: adder</vt:lpstr>
      <vt:lpstr>Implementing the adder: 1-bit adder</vt:lpstr>
      <vt:lpstr>1-bit adder</vt:lpstr>
      <vt:lpstr>1-bit adder</vt:lpstr>
      <vt:lpstr>1-bit adder: computing CarryOut</vt:lpstr>
      <vt:lpstr>1-bit adder: computing CarryOut</vt:lpstr>
      <vt:lpstr>1-bit adder: computing Sum</vt:lpstr>
      <vt:lpstr>Subtraction</vt:lpstr>
      <vt:lpstr>Subtraction in 1-bit ALU</vt:lpstr>
      <vt:lpstr>Extend 1-bit ALU to 64-bit</vt:lpstr>
      <vt:lpstr>Extend 1-bit ALU to 64-bit ALU</vt:lpstr>
      <vt:lpstr>Extend ALU to include NOR</vt:lpstr>
      <vt:lpstr>Extend ALU to include slt</vt:lpstr>
      <vt:lpstr>Extend ALU to include slt</vt:lpstr>
      <vt:lpstr>Extend ALU to include slt</vt:lpstr>
      <vt:lpstr> Downside of ripple carry? </vt:lpstr>
      <vt:lpstr>In search of a faster adder</vt:lpstr>
      <vt:lpstr>Faster adder: carry lookahead</vt:lpstr>
      <vt:lpstr>Faster adder: carry lookahead</vt:lpstr>
      <vt:lpstr>Faster adder: carry lookahead</vt:lpstr>
      <vt:lpstr>Faster adder: carry lookahead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 ALU</dc:title>
  <dc:creator>Jinyang Li</dc:creator>
  <cp:lastModifiedBy>Jinyang Li</cp:lastModifiedBy>
  <cp:revision>46</cp:revision>
  <cp:lastPrinted>2019-11-18T17:20:45Z</cp:lastPrinted>
  <dcterms:created xsi:type="dcterms:W3CDTF">2019-08-05T20:42:28Z</dcterms:created>
  <dcterms:modified xsi:type="dcterms:W3CDTF">2022-11-18T15:35:01Z</dcterms:modified>
</cp:coreProperties>
</file>