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970" r:id="rId5"/>
    <p:sldId id="971" r:id="rId6"/>
    <p:sldId id="919" r:id="rId7"/>
    <p:sldId id="924" r:id="rId8"/>
    <p:sldId id="966" r:id="rId9"/>
    <p:sldId id="956" r:id="rId10"/>
    <p:sldId id="1036" r:id="rId11"/>
    <p:sldId id="972" r:id="rId12"/>
    <p:sldId id="1032" r:id="rId13"/>
    <p:sldId id="937" r:id="rId14"/>
    <p:sldId id="938" r:id="rId15"/>
    <p:sldId id="939" r:id="rId16"/>
    <p:sldId id="959" r:id="rId17"/>
    <p:sldId id="967" r:id="rId18"/>
    <p:sldId id="866" r:id="rId19"/>
    <p:sldId id="943" r:id="rId20"/>
    <p:sldId id="945" r:id="rId21"/>
    <p:sldId id="962" r:id="rId22"/>
    <p:sldId id="949" r:id="rId23"/>
    <p:sldId id="950" r:id="rId24"/>
    <p:sldId id="982" r:id="rId25"/>
    <p:sldId id="1037" r:id="rId26"/>
    <p:sldId id="1038" r:id="rId27"/>
    <p:sldId id="1030" r:id="rId28"/>
    <p:sldId id="905" r:id="rId29"/>
    <p:sldId id="872" r:id="rId30"/>
    <p:sldId id="909" r:id="rId31"/>
    <p:sldId id="977" r:id="rId32"/>
    <p:sldId id="913" r:id="rId33"/>
    <p:sldId id="915" r:id="rId34"/>
    <p:sldId id="1033" r:id="rId35"/>
    <p:sldId id="1035" r:id="rId36"/>
    <p:sldId id="917" r:id="rId37"/>
    <p:sldId id="983" r:id="rId38"/>
    <p:sldId id="920" r:id="rId39"/>
    <p:sldId id="1034" r:id="rId40"/>
    <p:sldId id="1028" r:id="rId41"/>
    <p:sldId id="921" r:id="rId42"/>
    <p:sldId id="1029" r:id="rId43"/>
    <p:sldId id="925" r:id="rId44"/>
    <p:sldId id="926" r:id="rId45"/>
    <p:sldId id="964" r:id="rId46"/>
    <p:sldId id="965" r:id="rId47"/>
    <p:sldId id="929" r:id="rId48"/>
    <p:sldId id="930" r:id="rId49"/>
    <p:sldId id="103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9-14T16:45:09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8117 11412 537 0,'0'0'378'15,"0"0"-235"-15,0 0-88 16,0 0-22-16,0 0-4 16,0 0 2-16,0 0 14 15,0 0 26-15,0 0 4 16,0 0 5-16,0 0-26 16,0 0-9-16,0 0 1 15,0 0-9-15,0 0-10 16,0 0-5-16,-6 0-4 0,0 0-2 15,0 4-7 1,-3 2-9-16,-3 0 1 0,4 2 9 16,-3 2-9-16,-1 2 4 15,-1 4-5-15,-1 2-8 16,1 2 8-16,2 2 0 16,0 2 2-16,2 0-2 15,3 3 0-15,-1-1 0 16,2-1 0-16,0 4 0 15,3-1 0-15,2 2 0 16,0-1-1-16,0 4 0 16,0 1 2-16,0-2-1 15,0 2 1-15,5-4 0 16,6 0 5-16,0-2 1 16,2 0 2-16,3-4-8 0,2-2 15 15,0-2-8-15,2-3-6 16,3-3 7-16,-2-7-8 15,4 0 5-15,0-6-3 16,1-1 12-16,3 0-5 16,1-5-3-16,-1-13 2 15,-4-5 6-15,2-1 1 16,-6-2-6-16,-1-1-4 16,-3 0-5-16,-1 4 0 15,-5-2 0-15,0 0 1 16,-1-2 4-16,-6-3-6 15,0-4 10-15,1-4-10 16,-3 0 0-16,-2 0-1 0,0 1 1 16,0 1 1-16,0 2 0 15,-11 4-1-15,-3 2 6 16,1 2-5-16,0 2 0 16,-1 4-1-16,-1 2 0 15,-1 2 7-15,1 2-5 16,-1 4 6-16,3-1-7 15,-3 5 5-15,3 1 12 16,-1 1-12-16,1 0 7 16,-1-1-1-16,-1 3-11 15,-1-1 10-15,1-1 1 16,-3 0 0-16,2-3-5 16,3 4-1-16,0-1 12 15,4 1 1-15,4 3-4 0,0 0-1 16,3 0-6-16,2 0-8 15,0-2 0-15,0 2 0 16,-2 0-1-16,2 0-14 16,-2-7-34-16,0-2-120 15,-3-3-406-15</inkml:trace>
  <inkml:trace contextRef="#ctx0" brushRef="#br0" timeOffset="2192.23">7352 11318 738 0,'0'0'315'0,"0"0"-132"0,0 0-40 16,0 0-50-16,0 0-26 15,0 0-16-15,0 0 13 16,0-7-19-16,0 7-1 16,0 0-6-16,0 0 6 15,0 0-3-15,0 0-9 16,0 0-9-16,0 0-4 15,0 0-4-15,0 0-14 16,0 0 0-16,0 0-1 16,0 3-20-16,0 16 20 15,0 9 1-15,-6 10 6 16,-2 9-6-16,2 6 12 16,0 4-12-16,-1 1 1 0,3-4-1 15,1-4 16-15,0-6-17 16,1-3 0-16,2-7 6 15,-2-6-6-15,2-4 0 16,0-4 0-16,-2-3 1 16,2 0-1-16,-4-1 1 15,1 0-1-15,1-4 0 16,0-2 1-16,0-4 4 16,2-2-5-16,-2-4 0 15,2 0 0-15,-2 0-13 16,-8-36-133-16,4 0-207 15,-3-6-927-15</inkml:trace>
  <inkml:trace contextRef="#ctx0" brushRef="#br0" timeOffset="3059.19">6646 10848 113 0,'0'0'596'0,"0"0"-381"15,0 0-33-15,0 0-21 0,0 0-39 16,0 0 7-16,0 0-29 15,0 0-12-15,0 0-8 16,0 0 2-16,0 0-15 16,0 0-17-16,0 0-14 15,0 0-19-15,0 0-17 16,0 0-2-16,0 0-12 16,6 0-4-16,17 0 17 15,8 0 1-15,7 0 5 16,2 0-4-16,0 0 1 15,0 0 4-15,-6 0-6 16,-5 0 11-16,-7 0-11 16,-7 0 0-16,-6 0 1 0,-4 0 0 15,-3 0 5 1,-2 0 3-16,0 0 4 0,0 0 0 16,0 0-13-16,0 0-33 15,-14 0-75-15,-1 0-79 16,1 0-161-16</inkml:trace>
  <inkml:trace contextRef="#ctx0" brushRef="#br0" timeOffset="3511.73">6935 10684 532 0,'0'0'352'15,"0"0"-181"-15,0 0-47 16,0 0-33-16,0 0-18 15,0 0-15-15,0 0-12 16,-2 0-15-16,2 0-15 16,0 14-10-16,0 6 10 15,0 6 1-15,2 6 9 0,3 6-5 16,-3 2-4 0,0 5 3-16,1-1-9 0,-3-2 3 15,0-4-5-15,0-4-2 16,0-4-1-16,0-6-4 15,0-9 4-15,0-4-5 16,0-2 7-16,0-8-1 16,0-1-6-16,0 0 13 15,0 0-14-15,-3-16-65 16,1-1-163-16</inkml:trace>
  <inkml:trace contextRef="#ctx0" brushRef="#br0" timeOffset="8462.92">6626 11311 570 0,'0'0'607'0,"0"0"-423"16,0 0-73-16,0 0-42 16,0 0-35-16,0 0-17 15,0 0-7-15,0 0 5 16,0 0-5-16,0 0 5 16,0 0-7-16,0 0-7 0,0 0 11 15,0 0-3 1,0 0-3-16,0 0 2 0,0 0-7 15,0 4 5-15,0 17 0 16,-5 1 2-16,-1 10-8 16,2 6 0-16,-2 8 0 15,6 8 0-15,-2 2 1 16,2 1 0-16,0-2 5 16,0-4 1-16,0-5-6 15,0-4-1-15,0-2 0 16,0 0 0-16,0-4 0 15,0 0 0-15,0-4 4 16,0-2-3-16,0-1-1 16,0-6 0-16,0-2 5 15,-2-3-4-15,2-7 5 0,-2-2-5 16,2-5 0-16,0-2 0 16,0-2 5-16,0 0 6 15,0 0 1-15,-2 0 0 16,2 0-6-16,-3 0-7 15,-3-17-20-15,2 0-116 16,-1-4-199-16</inkml:trace>
  <inkml:trace contextRef="#ctx0" brushRef="#br0" timeOffset="9388.57">5786 10918 100 0,'0'0'728'15,"0"0"-505"-15,0 0-74 0,0 0-14 16,0 0-9-16,0 0-8 15,0 0-30-15,0-6-28 16,0 6-36-16,0-2-14 16,9 0 3-16,4-2-6 15,5 3-7-15,4-3 6 16,3 1 9-16,6 1 4 16,3-1 13-16,1-2-12 15,0-1-2-15,-3 0-18 16,-5 0 14-16,-7 2-4 15,-7 2-1-15,-7 0-8 16,-4 2-1-16,-2 0-4 16,0 0 3-16,0 0-22 0,0 0-91 15,0 0-96-15,-4 4-432 16</inkml:trace>
  <inkml:trace contextRef="#ctx0" brushRef="#br0" timeOffset="9730.21">6093 10672 712 0,'0'0'182'0,"0"0"-87"16,0 0-21-16,0 0-42 16,0 0 0-16,0 0 1 15,0 0 44-15,25 59 17 16,-16-20-10-16,-3 5-30 16,-4 2-14-16,1-2-12 15,-3 1-8-15,0-3-5 16,0-7-14-16,0-3 12 15,0-7-1-15,-3-7-9 16,3-11-2-16,-4-7-1 0,2 0-96 16,-2-3-941-16</inkml:trace>
  <inkml:trace contextRef="#ctx0" brushRef="#br0" timeOffset="10720.56">5837 11387 491 0,'0'0'317'0,"0"0"-135"16,0 0-46-16,0 0-35 0,0 0-17 16,0 0-24-16,0 0-8 15,0-1-10-15,0 1-13 16,0 18-10-16,0 15 2 15,5 14-7-15,-1 11-1 16,0 10 3-16,-1 8-16 16,-1 5 1-16,-2-1 5 15,0-2 0-15,0-9 0 16,0-12-5-16,0-12 2 16,0-13-3-16,0-11 1 15,0-8-1-15,0-8 0 16,0-5 6-16,0 0 8 15,-7-7-14-15,1-13-178 0,-4-5-506 16</inkml:trace>
  <inkml:trace contextRef="#ctx0" brushRef="#br0" timeOffset="11606.91">4747 10846 85 0,'0'0'295'0,"0"0"-124"16,0 0-29-16,0 0-5 15,0 0-55-15,0 0-5 16,0 0-2-16,0 0 22 15,0 0-2-15,0 0-25 0,3 0-12 16,-1 0 7-16,2 0-14 16,3 0-3-16,0 0-12 15,4 0-14-15,0 0 0 16,7 0-3-16,0 0-4 16,4 0 4-16,2 0-3 15,1 0-9-15,4 0 2 16,-2 0-9-16,0-2 10 15,-3-4-4-15,-6 0 4 16,-4 2-10-16,-10 2-25 16,-2 2-135-16,-2 0-252 0</inkml:trace>
  <inkml:trace contextRef="#ctx0" brushRef="#br0" timeOffset="11938.26">5142 10718 506 0,'0'0'202'15,"0"0"-75"-15,0 0-18 16,0 0-23-16,0 0 5 16,0 0-23-16,0 0 7 0,62 132-15 15,-53-96-21-15,-5 3-15 16,2-3-16-16,-4-4-1 16,-2-4 0-16,2-6-7 15,0-8 0-15,-2-10-290 0</inkml:trace>
  <inkml:trace contextRef="#ctx0" brushRef="#br0" timeOffset="12439.46">5227 11506 872 0,'0'0'284'0,"0"0"-154"16,0 0-56-16,0 0-47 15,0 0-12-15,0 0-1 16,0 120 5-16,-8-57 12 15,-2 7-2-15,-3 6 4 16,-1 0-7-16,3-4 11 16,4-9-15-16,3-12-2 15,4-15-19-15,0-14-1 16,0-8 8-16,0-10-7 16,0-1-1-16,0-3 0 15,0 0-18-15,-5-12-77 16,-4-6-128-16,-4 0-952 0</inkml:trace>
  <inkml:trace contextRef="#ctx0" brushRef="#br0" timeOffset="13141.38">4155 10885 814 0,'0'0'242'0,"0"0"-128"0,0 0-49 16,0 0-8-16,0 0-17 15,0 0-5-15,0 0-10 16,2 0-14-16,11 0 1 15,7 0 14-15,9 0-1 16,5 0-9-16,6-7 1 16,3-9 1-16,-4-4-11 15,-5 1-7-15,-1-12-103 16,-8 9-113-16,-12 4-339 0</inkml:trace>
  <inkml:trace contextRef="#ctx0" brushRef="#br0" timeOffset="13374.14">4502 10618 709 0,'0'0'564'0,"0"0"-422"15,0 0-57-15,0 0-43 16,0 0-28-16,-22 120-5 16,20-80-2-16,2 23-7 15,0-12-15-15,-3-8-152 0</inkml:trace>
  <inkml:trace contextRef="#ctx0" brushRef="#br0" timeOffset="13792.75">4525 11576 1288 0,'0'0'250'15,"0"0"-148"-15,0 0-45 16,0 0-44-16,0 0-13 15,0 0-19-15,0 0 19 16,17 133 8-16,-7-66-7 16,-4 8 7-16,3 0-2 15,-2 2-5-15,0-5-1 16,-3-10 0-16,0-13-6 16,-2-13-9-16,-2-18-170 0,0-14-581 15</inkml:trace>
  <inkml:trace contextRef="#ctx0" brushRef="#br0" timeOffset="14324.26">3725 11468 935 0,'0'0'301'0,"0"0"-179"16,0 0-55-16,0 0-25 15,0 0-34-15,0 0-7 16,0 0-1-16,27 82 16 16,-14-34 13-16,-4 10 6 15,0 8 2-15,-5 6-23 16,-4 3 8-16,0-5-4 16,0-6-16-16,0-14 6 15,0-12 5-15,0-14-13 16,0-17-12-16,0-7-81 15,-2 0-811-15</inkml:trace>
  <inkml:trace contextRef="#ctx0" brushRef="#br0" timeOffset="14871.11">3174 10908 636 0,'0'0'214'16,"0"0"-60"-16,0 0-32 16,0 0-33-16,0 0-12 15,0 0-16-15,121 0-26 16,-99-8-15-16,-4 2-18 15,-2 0 5-15,-3 6-7 16,-4 0-1-16,-2 0-31 16,-3 0-253-16,-2 3-809 0</inkml:trace>
  <inkml:trace contextRef="#ctx0" brushRef="#br0" timeOffset="15105.73">3500 10722 675 0,'0'0'497'0,"0"0"-325"16,0 0-40-16,0 0-55 16,0 0-40-16,0 0-24 15,0 0-13-15,0 0-7 16,0 14 0-16,0 10 6 15,2 8 1-15,0 12 4 16,5 34-4-16,-3-12-55 16,3-3-324-16</inkml:trace>
  <inkml:trace contextRef="#ctx0" brushRef="#br0" timeOffset="16373.68">2934 11891 973 0,'0'0'314'0,"0"0"-199"16,0 0-69-16,0 0-5 16,0 0-28-16,0 0 7 15,0 0 9-15,0 0 11 16,0 0 2-16,0 0 0 16,0 0 2-16,0 0-2 15,0 0-20-15,0 0 3 16,0 0-10-16,0 0-7 15,0 0-2-15,0 0-6 0,0 0 1 16,0 0 19 0,0 0-2-16,0 0 2 0,0 0 2 15,0 0 3-15,0 0-10 16,0 0-8-16,0 0-5 16,0 0-1-16,0 0 0 15,0 0 1-15,0 0-2 16,0 0 0-16,0-4 0 15,0-10 1-15,0-6 0 16,4-7-1-16,3-2 1 16,0 1-1-16,-3 2 1 15,-2 4-1-15,0 4 3 16,-2 4 3-16,0 1-5 16,0 1 1-16,0 2-1 15,0-2 5-15,0-4-6 0,0-4 0 16,0-4 0-16,-4-2-2 15,0 2 2-15,0 0 0 16,-1 8 0-16,0 4 0 16,3 6 0-16,2 2 1 15,0 2-1-15,0 2 0 16,0 0 1-16,0 0 0 16,0 0-1-16,-2 0-1 15,2-2 1-15,0 2 1 16,-3-2 0-16,3 2-1 15,0-2-1-15,0 2 1 16,0 0 1-16,0 0-1 0,0 0-1 16,0 0-6-16,0 0-11 15,0 0-27-15,0 12 17 16,0 4 12-16,5 8 15 16,4 8 1-16,2 4 7 15,-2 6-6-15,0 6 0 16,-2 1 12-16,-1 1-5 15,1 0-8-15,-3 0 0 16,0-2 7-16,2-2 1 16,-4-1-8-16,0-4 9 15,0 1-9-15,-2-3 0 16,2-4 1-16,-2-3 4 16,0-3-4-16,0-8-1 0,0-4 1 15,3-5 1-15,-3-6-1 16,0-2-1-16,0-4-6 15,0 0-6-15,0 0 12 16,0 0 0-16,0 0-5 16,0 0-99-16,0 0-180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9-14T16:57:03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25992 7838 62 0,'0'0'765'0,"0"0"-603"16,0 0-26-16,0 0 24 15,0 0-61-15,0 0-25 16,0 0-10-16,0 0-18 16,0 0-9-16,0 0 1 15,0 0 5-15,0 0 4 16,0 0 4-16,0 0-8 15,0 0-13-15,0 0-8 16,0 0-10-16,0 0-12 16,0 0 1-16,0 0-1 0,0 2 0 15,0 3-1-15,0 2-18 16,0 5 1-16,0 6 18 16,0 7 8-16,-6 0-7 15,1 4 1-15,-2 0-1 16,0 2 0-16,1 1 0 15,-3 1 1-15,2 2-1 16,-4-2 0-16,3 2 0 16,-1-3 0-16,-3 0 0 15,6-2 0-15,-3-2-1 16,5-3 1-16,-2-3-1 16,4-4 1-16,2-6 0 0,0-4 0 15,0-4-1 1,0 0 1-16,-2-2-1 0,2 0 1 15,0-2-1-15,0 0 1 16,0 0 0-16,0 0-1 16,0 0 2-16,0 0-1 15,0 0-1-15,0 0-34 16,0-16-115-16,12-4-146 16,1-5-811-16</inkml:trace>
  <inkml:trace contextRef="#ctx0" brushRef="#br0" timeOffset="907.28">25974 7901 1167 0,'0'0'257'0,"0"0"-140"15,0 0-35-15,0 0-43 16,0 0-24-16,0 0 2 16,0 0 4-16,25-9-1 15,-14 7 3-15,5 2-11 16,6 0-5-16,1 0-5 0,2 0-1 15,5 0 5-15,-4 6-5 16,-1 2-1-16,-2 1 0 16,-6-3 1-16,-3 0 0 15,-6-3-1-15,-3 1-1 16,-3 0 1-16,-2 0 0 16,0 1-2-16,0 3-8 15,-13 4 10-15,-7 6 7 16,-5 2 11-16,-4 2-7 15,0 2 3-15,1-4-13 16,1 0 0-16,2-2 10 16,3-6-10-16,7-2 0 15,1-4 4-15,5-5-5 16,3-1 0-16,1 0 10 0,2 0-4 16,3 0 4-16,0 0-1 15,0 0-4-15,0 0-5 16,0 0-12-16,0-1 4 15,12-3 0-15,3 2 8 16,3 2-7-16,5 0 4 16,0 0 2-16,4 0-5 15,0 6 6-15,0 6 0 16,-2 0 0-16,-1 0 1 16,-2 3-1-16,-4 0-1 15,-3 1 1-15,-3 0-2 16,-1 0 2-16,-5 2-6 15,0 0 6-15,-4 0-1 0,-2 3 1 16,0-3 1-16,0-1-1 16,-8 1 0-16,-7 1-6 15,-5 1 6-15,-5 0 15 16,-1 0-7-16,-3 0-6 16,0-2-1-16,0 0 7 15,0-4-1-15,2-2-7 16,-2-4 10-16,-2-4-9 15,0-4 12-15,0 0-4 16,2-2 13-16,0-14-8 16,6-2-2-16,6-2-5 15,5 6-5-15,6 2 9 16,4 3-11-16,2 4-9 0,0 3-19 16,16 0-4-16,11 2-21 15,19 4-61-15,-2 10-138 16,-3 2-640-16</inkml:trace>
  <inkml:trace contextRef="#ctx0" brushRef="#br0" timeOffset="1616.66">26522 8420 630 0,'0'0'143'0,"0"0"-49"15,0 0 29-15,0 0 29 16,0 0-31-16,0 0-28 16,0 0-26-16,14-52-11 0,-14 45 17 15,0 4 1-15,0 1-20 16,0 2-4-16,0-2-24 15,-12 2-19-15,2 0 9 16,-4 0-15-16,-1 0 1 16,-2 2 4-16,0 10-6 15,3 0 0-15,1 2 0 16,3 4 0-16,0 0 0 16,4 2 0-16,3 2-1 15,3-2 1-15,0 0 0 16,0 0 0-16,9 0 0 15,9-3-1-15,3-4 1 16,0-3 0-16,4-4 1 0,0-6 1 16,-3 0 6-16,0 0 0 15,0-14-1-15,-6-6 0 16,-3-2-5-16,-4 0 8 16,-5 2-3-16,-4 2-6 15,0 2 8-15,0 2 1 16,-4 2-1-16,-11-1 3 15,-3 4-5-15,0 0 9 16,-2 1 6-16,2 1 2 16,0 1-16-16,5 1 1 15,2 4-7-15,6 1-2 16,5 0-7-16,0 1-59 16,0 10-500-16</inkml:trace>
  <inkml:trace contextRef="#ctx0" brushRef="#br0" timeOffset="4882.95">24849 7971 709 0,'0'0'244'0,"0"0"-113"15,0 0 20-15,0 0-57 16,0 0-54-16,0 0-2 16,0 0 6-16,0 0-9 15,0 0 10-15,0 0 0 16,0 0-9-16,0 0-7 15,0 0-13-15,0 0-6 16,0 0-4-16,0 0-5 16,0 0 0-16,0 0 0 0,0 4-1 15,-2 7-5 1,0 11 4-16,-4 9 1 0,-2 7 7 16,-1 6-6-16,-4 4 0 15,2 0 0-15,-2-2 0 16,-1-2 2-16,5-4 3 15,1-5-6-15,3-8 0 16,0-6 1-16,5-7-2 16,0-4 1-16,0-6 0 15,0-3-1-15,0-1 1 16,0-15-121-16,12-11-66 16,-4-6-672-16</inkml:trace>
  <inkml:trace contextRef="#ctx0" brushRef="#br0" timeOffset="5543.15">24905 7904 876 0,'0'0'212'15,"0"0"-150"-15,0 0-30 16,0 0 27-16,0 0-9 16,0 0-21-16,0 0-12 15,129 0-4-15,-112 18-4 0,2 0 2 16,-3 0 1-16,-3 3-2 16,-2-3-8-16,-4 0-1 15,-5-2 6-15,-2 2 1 16,0-2-7-16,-9 2 11 15,-15 2 18-15,-11 1-23 16,0-3 5-16,-3-1 8 16,3-1-9-16,6-5-3 15,6-2 1-15,10-3-9 16,7-4 1-16,6-2 1 16,0 0-2-16,0 0 0 15,13 0-1-15,9 0 1 16,7-4 0-16,7 2 0 0,1 2 0 15,3 0 0 1,1 0 1-16,-5 10-1 0,-1 7 0 16,-6-2 1-16,-2 5-1 15,-4-2 0-15,-8 1 0 16,-5-1 0-16,-2-5 1 16,-8 0-1-16,0 1 0 15,0 0 2-15,-14 1 8 16,-9 2 25-16,-2-1-5 15,-7 2-3-15,-2-4-6 16,-1 0-2-16,1 0-3 16,3-6 8-16,4 0-11 15,8-4 0-15,5-2 0 16,5-2 6-16,5 0-1 16,0 0-2-16,1-2-15 0,3-10-1 15,0-2-12-15,0 0-40 16,9-4-29-16,6 2-79 15,5 3-148-15</inkml:trace>
  <inkml:trace contextRef="#ctx0" brushRef="#br0" timeOffset="5925.78">25473 8300 1003 0,'0'0'258'0,"0"0"-163"15,0 0 3-15,0 0-49 16,0 0-29-16,0 0-11 15,0 0-2-15,-9 46 14 16,1-15 11-16,-2 8-3 16,1-3-10-16,3 0-5 15,2-4-1-15,-2-4 1 16,2-4-6-16,0-8 5 0,2-4-7 16,-1-6 2-16,1-4-7 15,2-2 9-15,-4-12-10 16,0-12-7-16,-1-6-605 0</inkml:trace>
  <inkml:trace contextRef="#ctx0" brushRef="#br0" timeOffset="6629.62">23964 7901 636 0,'0'0'391'16,"0"0"-256"-16,0 0-38 0,0 0-15 15,0 0-38-15,0 0-25 16,0 0-9-16,-31 38-3 16,21 0 11-16,-2 14 5 15,3 8 6-15,3 4-6 16,-1 0 0-16,3-4-7 15,-1-5-7-15,2-10 3 16,-1-8-11-16,2-13 0 16,2-10 0-16,0-8-1 15,0-6 2-15,0 0-2 16,0-36-41-16,0-6-151 16,9-9-409-16</inkml:trace>
  <inkml:trace contextRef="#ctx0" brushRef="#br0" timeOffset="7153.06">23938 7904 867 0,'0'0'240'0,"0"0"-172"16,0 0-21-16,0 0 29 15,138-41-29-15,-102 41-31 16,-5 0-6-16,-4 0-9 15,-10 14 1-15,-5 4-1 16,-8 6 8-16,-4 4-2 16,-2 4 2-16,-21 2 8 15,-3 0 28-15,-6-6-16 0,1-2-8 16,2-8-1-16,4-6-4 16,8-7-4-16,6-2-1 15,4-3 5-15,7 0-5 16,0 0-11-16,0 0 0 15,4 0 0-15,17 0-1 16,8 3 1-16,6 2 0 16,5 2 0-16,5 8 0 15,-3-1 0-15,-3 2 0 16,-11 2 0-16,-10 0-1 16,-12 3 0-16,-6 2-5 15,-6 4 6-15,-25 0 5 0,-7 4 10 16,-5 1 7-16,3-6 2 15,3-4 19-15,8-4 3 16,4-10-9-16,10-4-11 16,5-4 2-16,4 0 7 15,4 0-22-15,2-12-13 16,0-2-16-16,0 0-23 16,6 0-39-16,25-2-5 15,-4 2-64-15,-2 4-211 0</inkml:trace>
  <inkml:trace contextRef="#ctx0" brushRef="#br0" timeOffset="7593.61">24401 8306 887 0,'0'0'330'16,"0"0"-253"-16,0 0-56 15,0 0 5-15,0 0 3 16,0 0-7-16,0 0-4 16,114 50-7-16,-96-34-2 15,-7 0-8-15,-5 0 7 16,-6 4 3-16,0 0 10 15,-22 4 8-15,-11 2-8 0,-3 2-3 16,-4 2-5-16,5-4-4 16,6-4-9-16,8-5 7 15,11-6 7-15,5-4-12 16,5-4 0-16,0 1-2 16,7 0 0-16,15 3 12 15,9-3 17-15,9-1 41 16,7 0-14-16,-2-2-21 15,-3-1-19-15,-9 0-15 16,-8 0 0-16,-9 0-1 0,-16 0-12 16,0-7-102-1,-8-8-156-15</inkml:trace>
  <inkml:trace contextRef="#ctx0" brushRef="#br0" timeOffset="8348.66">22888 7845 874 0,'0'0'236'15,"0"0"-177"-15,0 0-39 16,0 0-19-16,0 0 5 15,0 0 6-15,0 0 18 0,14 59 18 16,-14-35 3-16,0 5-1 16,0 7-5-16,0 4 3 15,-7 8 3-15,-8 6-1 16,-1 3-14-16,-2-4-7 16,2-2-19-16,3-9 6 15,2-6-7-15,4-9-2 16,1-8-5-16,3-7 3 15,3-6-4-15,0-2-2 16,0-4 1-16,0 0 0 16,0 0-6-16,16-18-56 15,4-12-139-15,0-5-433 0</inkml:trace>
  <inkml:trace contextRef="#ctx0" brushRef="#br0" timeOffset="9002.54">22971 7917 783 0,'0'0'191'15,"0"0"-139"-15,0 0 7 16,0 0 29-16,0 0-27 15,0 0-19-15,0 0-3 0,127-13-4 16,-109 13-15 0,-1 10-8-16,2-2 5 0,-6 6-11 15,0 1 4-15,-6 3 1 16,-7 3-1-16,0 6 10 16,-7 3 15-16,-15 2 1 15,-9-2 1-15,-3-3-7 16,1-4-12-16,2-5-2 15,2-6-2-15,8-6-4 16,9-4-8-16,4-2-1 16,8 0 18-16,0 0-18 15,0 0-1-15,10 0 0 16,11 0 0-16,8-4 0 16,10-3 1-16,3 7 1 15,2 0-1-15,3 0 0 0,-5 3-1 16,-3 9 1-1,-10 0 0-15,-10 0-1 0,-10 2 0 16,-6 3-1-16,-3-2 1 16,-3 6-5-16,-16 1 5 15,-8 2 2-15,-2-3 27 16,-7 3-12-16,1-3-6 16,-6-5 3-16,-1-4-1 15,0-4 2-15,-1-6-2 16,3-2 2-16,5 0-1 15,6 0 2-15,6 0 8 16,10 0 14-16,6 0 3 0,2 0-15 16,5 0-10-16,0 0-16 15,0 0-1-15,0 0-14 16,0 0-13-16,34-10-65 16,0 2-71-16,-1-2-241 0</inkml:trace>
  <inkml:trace contextRef="#ctx0" brushRef="#br0" timeOffset="9679.93">23345 8448 838 0,'0'0'153'16,"0"0"-104"-16,0 0 12 0,0 0-28 16,0 0-7-1,0 0-10-15,0 0-3 0,102 18 1 16,-94-8-4-16,-4-2 2 16,-4 0 7-16,0 4 16 15,-14 3 53-15,-7 0-23 16,-8 5-41-16,-3-2 0 15,1 0-11-15,2-4-12 16,7-1 0-16,6-6 5 16,7-5 7-16,9 0-12 15,0-2-1-15,0 0-8 16,18 0 7-16,7 0 0 0,3 0-1 16,6 7 2-1,0 4 0-15,-1 6 0 0,-4 1 0 16,-7 4-1-16,-6-3 1 15,-12 4-1-15,-4-1 1 16,0 0 0-16,-20-1 0 16,-10-2 32-16,-3 1-13 15,-2-4 4-15,1 0 8 16,3-5-8-16,6-4 8 16,6-3-2-16,3-4 3 15,7 0 3-15,3 0-7 16,4 0-15-16,2-10-13 15,0-6-8-15,2 4-103 16,6 4-264-16</inkml:trace>
  <inkml:trace contextRef="#ctx0" brushRef="#br0" timeOffset="49701.86">8772 13127 704 0,'0'0'176'15,"0"0"-75"-15,0 0 35 16,0 0-51-16,0 0-9 16,0 0-1-16,0-3-17 0,0 3-4 15,0-2-12 1,0 2-4-16,0 0-9 0,0 0-7 15,0 0-5-15,0 0 3 16,0 0 1-16,0 0-8 16,0 0 4-16,0 0-2 15,0 0-6-15,0 0-2 16,0 0-6-16,0 0-1 16,0 0 0-16,0 12 0 15,0 7 1-15,-5 2 8 16,1 8-3-16,-1 0 1 15,2 5-6-15,3 5 7 16,0-1-7-16,0-1 0 16,0 2 1-16,0-5 5 15,0-4-6-15,0-6 0 0,0-4 1 16,0-6-1-16,0-2 0 16,0-1 0-16,0-6 1 15,0 1-1-15,0-2 1 16,0-1 0-16,0-3-2 15,0 0 0-15,0 0-15 16,0 0-88-16,5-3-123 16,0-7-131-16</inkml:trace>
  <inkml:trace contextRef="#ctx0" brushRef="#br0" timeOffset="50363.78">8711 13136 7 0,'0'0'980'0,"0"0"-806"15,0 0-108-15,0 0 5 16,0 0-13-16,0 0-10 15,0 0 9-15,44-64-11 16,-30 58-19-16,2 4-10 16,2 2-16-16,-3 0-1 0,3 0 1 15,-1 6 0-15,-1 4 0 16,-3 0 0-16,-1 0 0 16,-5 2 0-16,-3 3 0 15,-4 0-1-15,0 7-1 16,-4 4 1-16,-17 5 0 15,0 1 6-15,-4-1 1 16,2 0 0-16,3-7-6 16,5-4-1-16,4-8 1 15,4-6 14-15,7-4-15 16,0-2 0-16,0 0 0 16,0 0-16-16,16-10 15 15,1 0 0-15,8 1-7 16,4 0 8-16,2 2-1 0,0 7 0 15,2 0-1-15,-6 0 1 16,-2 0-5-16,-5 0 5 16,-5 9 0-16,-4 0-8 15,-1 4 8-15,-4 2 0 16,-6 6-5-16,0 1-2 16,0 5 8-16,-18 2 1 15,-3-1 7-15,-6 2-7 16,0-3 13-16,0-6-1 15,0-3 1-15,2-6 6 16,6-5-10-16,3-6-3 16,3-1-7-16,4 0-6 0,6-8-61 15,3-10-61 1,3 3-130-16,10 2-376 0</inkml:trace>
  <inkml:trace contextRef="#ctx0" brushRef="#br0" timeOffset="50935.37">9226 13330 773 0,'0'0'296'0,"0"0"-205"16,0 0-36-16,0 0 11 16,0 0-32-16,0 0 24 15,0 0 12-15,3-1-13 16,-3 1-12-16,0 0-3 16,0 0-14-16,0 5-10 15,-6 6 1-15,0 3-18 16,-1 4 7-16,3 2-7 15,2 1 0-15,2 2 9 16,0-2-8-16,0 2 2 16,4-5-4-16,7-2-1 15,3-5 1-15,3-2 7 0,1-5-7 16,1-1 0-16,2-3 9 16,0 0-9-16,-1-7 1 15,-5-7 7-15,1-2 0 16,-5-2-7-16,-7-2 6 15,-4-1 2-15,0-4-9 16,0 1 0-16,-18-2-8 16,-1 1 7-16,-6 0-19 15,0 3 1-15,6 3 3 16,0 7 14-16,7 6 2 16,0 2-7-16,3 3 7 15,3 1-6-15,1 0 6 16,0 0 0-16,3 0 1 0,-2 0-1 15,4 10-7-15,0-1-24 16,0-2-226-16</inkml:trace>
  <inkml:trace contextRef="#ctx0" brushRef="#br0" timeOffset="51619.67">8666 12169 856 0,'0'0'247'0,"0"0"-180"16,0 0-49-16,0 0-16 15,0 0-1-15,0 0 7 16,0 0-7-16,16 107 17 16,-13-65 28-16,-3 8-5 15,0 0-8-15,2 3-7 0,0-5 2 16,2-5-15-16,0-8-3 15,2-7-9-15,-2-9 0 16,0-6 0-16,-1-8 0 16,-3-2 0-16,0-3 0 15,0-21-1-15,0-6-122 16,0-7-212-16</inkml:trace>
  <inkml:trace contextRef="#ctx0" brushRef="#br0" timeOffset="52124.77">8653 12274 887 0,'0'0'252'0,"0"0"-184"15,0 0 8-15,0 0-35 16,0 0-25-16,0 0-3 16,114-90 4-16,-80 82 1 15,-5 1-1-15,-2 7-2 16,-10 0-14-16,-5 3-1 15,-6 15 7-15,-6 8-6 16,0 4 5-16,-10 2 9 16,-11 4 4-16,-6 0-8 15,0-6 2-15,2-1 5 16,8-10-1-16,3-4-5 16,6-10-1-16,5 0-10 0,3-5-2 15,0 0-5-15,11 0 6 16,12 0 0-16,8-5 1 15,4 0-1-15,7-2 2 16,3 3 5-16,0 4-7 16,-7 0 0-16,-7 0-1 15,-9 7 0-15,-10 4-1 16,-8 5 0-16,-4 4-9 16,-2 5 11-16,-21 3 6 15,-4 2 21-15,-4 1 10 16,0-6-7-16,4-6 2 15,3-4 27-15,6-7-14 16,4-4-4-16,8-2-29 0,4-2 4 16,2 0 3-1,0 0-14-15,0 0-5 0,2 0-25 16,18-4-64-16,-2-3-83 16,0 6-227-16</inkml:trace>
  <inkml:trace contextRef="#ctx0" brushRef="#br0" timeOffset="54706.78">9244 12384 616 0,'0'0'240'16,"0"0"-122"-16,0 0 8 16,0 0-38-16,0 0-25 15,0 0-1-15,0 0 0 16,0-4-18-16,0 4-15 16,0 0 4-16,0 0-4 15,0 0-1-15,0 0-9 16,0 0 0-16,0 0-3 15,0 0-5-15,0 0-9 16,0 0 8-16,0 4-10 0,0 16-6 16,0 6 6-16,0 8 1 15,0 3 6-15,0-3-5 16,2-4-1-16,0-4-1 16,2-5 1-16,-2-4 0 15,2-5-1-15,-2-6 1 16,0-2 9-16,-2-2-9 15,0-2 0-15,0 0 0 16,0 0-1-16,0-12-5 16,0-8-211-16,0-1-1088 0</inkml:trace>
  <inkml:trace contextRef="#ctx0" brushRef="#br0" timeOffset="55644.23">8736 11279 421 0,'0'0'499'15,"0"0"-348"-15,0 0-15 16,0 0-32-16,0 0-66 15,0 0-14-15,0 0 8 16,0-38 32-16,0 34 4 16,0 2-25-16,0 0-8 15,0 2-14-15,0 0-5 16,0 0-14-16,0 0-2 16,0 0-5-16,-2 10-9 15,-3 12 14-15,2 10 1 0,1 7 14 16,0 6-14-1,2 4 5-15,0-1-5 0,0 0 7 16,0-6-6-16,0-4-1 16,0-8 0-16,0-6 0 15,0-6 0-15,2-5 0 16,0-10 0-16,-2-3 0 16,0-1-1-16,0-18-55 15,0-5-237-15</inkml:trace>
  <inkml:trace contextRef="#ctx0" brushRef="#br0" timeOffset="56320.1">8658 11318 735 0,'0'0'116'15,"0"0"-69"-15,0 0 33 16,0 0-18-16,0 0 19 15,71-110 49-15,-55 98-30 16,-3-1-22-16,-4 6-18 16,2 2-18-16,-2 1-17 15,0 2-16-15,4 2-1 16,3 0-6-16,2 0-2 16,2 0 1-16,3 11 1 15,-4 9 5-15,-3 1-7 16,-5 3 0-16,-5 4 0 0,-6 0 0 15,0 0 1-15,0-2-1 16,-4-1 5-16,-9-5-5 16,-3-2 0-16,1-2 4 15,-3-4 6-15,3-2 5 16,1-4-5-16,5-2-3 16,2-2 1-16,5-2 0 15,2 0-6-15,0 0 4 16,0 0-6-16,0 0-1 15,9 0 0-15,10-4 0 16,6-4 0-16,6-4 1 16,3 2 0-16,4 2 0 15,-2 2 0-15,-3 6 0 0,-4 0-1 16,-10 0-8 0,-2 7 8-16,-9 10 0 0,-1-1-5 15,-7 4-3-15,0 2 9 16,0 2 0-16,0 0 1 15,-13 2-1-15,-6 2 3 16,0-4 4-16,-6 0 6 16,3-1-1-16,-3-8-3 15,6-3 14-15,-2-3 0 16,6-5 5-16,-1-3 1 16,5-1-10-16,0 0-3 15,4 0-4-15,5 0 0 16,0 0-11-16,2 0 0 15,0 0-1-15,2-8-120 16,14-2-136-16,1-2-518 0</inkml:trace>
  <inkml:trace contextRef="#ctx0" brushRef="#br0" timeOffset="56815.3">9304 11416 1045 0,'0'0'302'0,"0"0"-213"15,0 0-63-15,0 0-25 16,0 0 12-16,0 0-4 16,0 0 1-16,66 0-4 15,-59 2-5-15,-4 8 0 16,-3 8 11-16,0 4-11 16,-10 6 12-16,-9 4 0 15,-1 2 0-15,-3-2-12 16,4-2 12-16,3-6 6 15,7-5-5-15,5-8-2 0,4-7-11 16,0-4 1 0,0 0-2-16,15 0 9 0,7 0 16 15,3-8 17-15,4-2-5 16,-3-1-15-16,1-1-11 16,-5 1-3-16,-6 3-1 15,-5 2-1-15,-4 2-6 16,-5 1 0-16,0-2 0 15,-2-1-39-15,0-1-67 16,0 0-211-16</inkml:trace>
  <inkml:trace contextRef="#ctx0" brushRef="#br0" timeOffset="57531.12">8676 10140 523 0,'0'0'117'0,"0"0"-46"15,0 0 27-15,0 0-11 16,0 0-5-16,0 0 24 16,0 0-24-16,0-17-25 15,0 17-11-15,0 0-29 16,0 17-15-16,0 10 22 15,0 9 11-15,0 5-6 16,0 8 5-16,9 5 5 16,-1-2 4-16,2 0-9 15,1-4-12-15,-3-8-9 0,-1-8-2 16,0-7-10-16,-3-10 0 16,-4-8 0-16,3-7 5 15,-3-14-6-15,0-16-164 16,0-7-1026-16</inkml:trace>
  <inkml:trace contextRef="#ctx0" brushRef="#br0" timeOffset="58065.25">8647 10150 806 0,'0'0'181'0,"0"0"-118"0,0 0 91 15,0 0-43-15,0 0-47 16,0 0-22-16,120-86-23 16,-100 86-10-16,-2 0-4 15,-3 4-4-15,-3 10-1 16,-4 6 0-16,-3 6 1 16,-5 4 1-16,0 5-2 15,-9 5 9-15,-13 0-2 16,-1-5 9-16,-1-3 1 15,6-5 10-15,5-11-1 16,6-6-13-16,2-4-12 16,5-6 12-16,0 0-7 0,5 0-5 15,17 0 6-15,7-10-6 16,9 0 1-16,5 0-1 16,-1 4-1-16,0 6 0 15,-6 0 0-15,-7 0 0 16,-12 15-1-16,-8 0 1 15,-9 5-10-15,0 4 8 16,-6 0 4-16,-14 4-2 16,-4-2 1-16,-3 2 22 15,0-3 2-15,4-6 0 16,4-5-13-16,3-2 15 16,7-6-6-16,5-3-1 15,2-1 5-15,2-2-3 16,0 0-3-16,0 0-13 15,0 0-6-15,10-6-24 0,9-4-110 16,-2-2-351-16</inkml:trace>
  <inkml:trace contextRef="#ctx0" brushRef="#br0" timeOffset="58764.67">9250 10283 778 0,'0'0'279'16,"0"0"-146"-16,0 0-19 15,0 0-66-15,0 0-35 16,0 0-1-16,0 0-11 0,68-32 1 15,-53 32-1-15,1 0-1 16,-1 6 3-16,-2 8-3 16,-1 2 1-16,-6 4-1 15,-4 2 0-15,-2 2 1 16,0 1-1-16,-4-2 13 16,-12-1 2-16,-3-5 14 15,0 0-7-15,2-5 4 16,5-3-6-16,4-6 5 15,5-1-6-15,3-2-10 16,0 0 5-16,0 0-12 16,0 0-2-16,13 0 0 15,10 0 1-15,8-4 0 0,5-4 7 16,4 2-7 0,-4 2 0-16,-3 4-1 0,-10 0-1 15,-12 0-5-15,-9 12-4 16,-2 8-6-16,-7 4 10 15,-17 2 6-15,-5 2 22 16,-3 1 3-16,6-5 16 16,1-4-2-16,8-6-2 15,5-9-8-15,5 0 4 16,5-5-2-16,2 0 0 16,0 0-14-16,0 0-17 15,0-8-76-15,2-1-236 0</inkml:trace>
  <inkml:trace contextRef="#ctx0" brushRef="#br0" timeOffset="64173.62">10295 11829 172 0,'0'0'137'0,"0"0"35"16,0 0 24-16,0 0-16 15,0 0-14-15,0 0 7 16,12-6-42-16,-12 6-48 16,0-2-10-16,0 0-18 15,0-1-14-15,0-1 5 16,0 1-2-16,2 1-2 15,-2 0 5-15,0 0-5 16,0 2 2-16,0 0-13 0,0 0-9 16,0 0-12-16,0 0 0 15,0 0-2-15,0 0-8 16,0 0-23-16,0 2 1 16,-2 14 22-16,-6 10 0 15,0 6 0-15,1 4 6 16,5 2-6-16,2-2 0 15,0 0 0-15,2-4 0 16,17 0 0-16,0-4 0 16,4-4 0-16,1-3 1 15,0-7 0-15,1-6-1 16,-3-8 1-16,1 0 1 16,-2-2 6-16,2-22-8 0,-5-6-12 15,-5-9-8-15,-6-3-13 16,-7-2 0-16,0 2 8 15,-5 2 2-15,-12 6 14 16,-3 6 9-16,-5 8 0 16,2 6 1-16,2 4 6 15,0 4 0-15,4 4 11 16,1-2-8-16,5 2-1 16,4-1-8-16,2 3-1 15,3 0 0-15,2 0-6 16,0 0-35-16,0 0-150 15,0 0-192-15</inkml:trace>
  <inkml:trace contextRef="#ctx0" brushRef="#br0" timeOffset="64751.68">10814 11726 461 0,'0'0'115'16,"0"0"-43"-16,0 0 48 15,0 0 7-15,0 0-1 0,29 109 11 16,-20-73-35-16,-2 2-24 15,-2 6-14-15,-1-3-21 16,-4 6-8-16,2-5-6 16,-2-2-4-16,0-3-10 15,0-7 3-15,0-6-10 16,2-8-2-16,-2-6-5 16,0-6 7-16,0-4 5 15,0 0 6-15,0-8 10 16,0-18 31-16,0-15-60 15,0-9-44-15,-6-5-9 16,-1-4-30-16,7 3 51 16,0 6 31-16,0 6 1 0,0 8 36 15,7 4 2-15,4 4-12 16,5 5-1-16,-1 1-9 16,5 4 0-16,3 0-7 15,-4 0 1-15,2 6-9 16,-4 2 0-16,-3 7-1 15,-6 0-1-15,-1 3 0 16,-2 0 1-16,-3 0-1 16,1 0-1-16,-1 0 2 15,-2 3 1-15,0 3-1 16,0-1 0-16,0-1 0 16,0 0-67-16,-12-4-583 0</inkml:trace>
  <inkml:trace contextRef="#ctx0" brushRef="#br0" timeOffset="66033.39">12368 10076 889 0,'0'0'315'0,"0"0"-208"16,0 0 7-16,0 0-46 16,0 0-20-16,0 0 13 15,-14-78 4-15,14 72-5 16,0 4-6-16,0 2-14 15,0 0-21-15,0 0-19 0,0 14-13 16,0 20-1 0,0 18 14-16,0 11 6 0,0 5-5 15,0-2-1-15,0-4 1 16,6-10-1-16,6-7 2 16,-1-12-2-16,0-7 0 15,-2-10 0-15,2-12 0 16,-4-4-169-16,-5 0-165 0</inkml:trace>
  <inkml:trace contextRef="#ctx0" brushRef="#br0" timeOffset="66514.89">12321 10102 35 0,'0'0'902'0,"0"0"-801"16,0 0-76-16,127-72-11 16,-80 54-13-16,-3 10 18 15,-6 6-10-15,-12 2-8 16,-9 8-1-16,-13 18 8 16,-4 8 5-16,-9 8 14 15,-20 2 22-15,-6 3-11 16,-6-3-5-16,5-8 8 15,3-8-5-15,8-6 3 16,12-9-17-16,7-10-9 0,6-1-4 16,0-2-8-16,19 0 0 15,13 0 6-15,7 0 2 16,6 0 13-16,0 0 8 16,-2 0-15-16,-8 2-9 15,-8 8 1-15,-8 2-6 16,-11 2-1-16,-8 4 2 15,0 4 7-15,-16 4 17 16,-13 2 12-16,-7 0 3 16,1 0-5-16,-1-4-1 15,5-8-7-15,8-3-9 16,5-8-3-16,12-5-14 16,6 0-2-16,6-22-94 0,19-3-202 15,0-1-464-15</inkml:trace>
  <inkml:trace contextRef="#ctx0" brushRef="#br0" timeOffset="66922">12900 10343 879 0,'0'0'328'0,"0"0"-180"0,0 0-70 16,0 0-52 0,0 0-26-16,0 0 0 15,0 0 0-15,7 78 1 0,-5-44 15 16,2 0 16-16,6-2-10 16,3-6-15-16,5-2 9 15,3-9-5-15,6-5 0 16,2-10 1-16,3 0 5 15,-3-4 1-15,0-20-4 16,-5-5-3-16,-6-3-3 16,-9 0-6-16,-9 0-2 15,-2 2 0-15,-25 4-7 16,-8 6-5-16,-6 8-11 16,-1 6 16-16,4 6 6 15,5 0 1-15,8 0 13 0,9 0-13 16,7 9 0-16,5 2-28 15,4-1-155-15</inkml:trace>
  <inkml:trace contextRef="#ctx0" brushRef="#br0" timeOffset="67407.42">12568 11149 1026 0,'0'0'283'0,"0"0"-195"16,0 0-62-16,0 0-25 15,0 0 8-15,0 0 4 0,20 152 36 16,-7-93 18-16,3-1-9 16,-3-2-24-16,1-6-17 15,-1-10-9-15,-4-10-7 16,0-10 6-16,-4-10-6 16,-3-10-1-16,-2-22-33 15,0-14-194-15,0-8-988 0</inkml:trace>
  <inkml:trace contextRef="#ctx0" brushRef="#br0" timeOffset="67845.98">12593 11071 1330 0,'0'0'282'0,"0"0"-207"16,0 0-22-16,0 0-20 15,0 0-22-15,0 0-1 16,137-85-10-16,-108 84 0 15,-8 1 0-15,-8 4-1 16,-8 15-9-16,-5 10 3 16,-3 5 5-16,-19 6 2 15,-9 0 0-15,0-2 2 16,0-4 8-16,2-8-9 16,8-6 6-16,8-8-5 15,9-8-2-15,4-2-9 16,0-2 8-16,9 0 1 0,15 0 0 15,12 0 0 1,6-8 1-16,5 0 0 0,-1 6 0 16,-6 2-1-16,-3 0-1 15,-16 2 1-15,-9 12-6 16,-12 6 0-16,0 3-4 16,-12 4 10-16,-11-1 1 15,-2 1 9-15,-2-7 15 16,2-2-3-16,8-6 9 15,3-6-9-15,5-2-12 16,5-4-4-16,4 0-6 16,0 0-30-16,4 0-149 15,12-8-130-15,2 0-91 0</inkml:trace>
  <inkml:trace contextRef="#ctx0" brushRef="#br0" timeOffset="68139.69">13205 11292 1239 0,'0'0'266'0,"0"0"-171"16,0 0-54-16,0 0-30 15,0 0-2-15,0 0 9 0,5 142 5 16,-3-96 6-16,2 0-10 16,1-8 0-16,-1-4-6 15,1-8-11-15,-3-8 4 16,3-10-6-16,-1-8 0 16,0-4-194-16,-2-12-359 0</inkml:trace>
  <inkml:trace contextRef="#ctx0" brushRef="#br0" timeOffset="68660.63">12586 12169 1106 0,'0'0'317'16,"0"0"-177"-16,0 0-28 15,0 0-32-15,0 0-48 16,0 0-19-16,0 0-1 15,0-15-11-15,2 21-1 16,5 16-6-16,-1 12 6 16,1 10 7-16,2 6 7 15,0 4-13-15,0-6 1 16,0-3-1-16,0-9 11 16,-3-8-11-16,-1-10-1 15,-1-9-11-15,-2-6-60 0,-2-7-84 16,0-18-150-1,0-6-861-15</inkml:trace>
  <inkml:trace contextRef="#ctx0" brushRef="#br0" timeOffset="69085.7">12672 12101 1194 0,'0'0'297'16,"0"0"-185"-16,0 0-38 15,0 0-49-15,0 0-18 16,0 0-2-16,0 0-5 15,74-5-2-15,-61 17 1 16,-5 2-5-16,-8 4-1 0,0 6 1 16,-6-1 0-16,-13 2-4 15,-3-1 10-15,3-6 1 16,6-6 8-16,7-4-3 16,6-6-6-16,0-2-1 15,2 0 0-15,17 0 1 16,10 0-1-16,6-4 1 15,2 2 0-15,1 2 2 16,-5 0-1-16,-4 0-1 16,-10 14-1-16,-11 4 0 15,-8 6-5-15,0 2 6 16,-8 4 14-16,-17 0 7 16,0 1 17-16,-2-3-1 0,1-6 1 15,1-3 3 1,5-6-21-16,4-3-12 0,8-6-1 15,3-4 2-15,5 0-9 16,0-4-89-16,13-15-171 16,6 1-301-16</inkml:trace>
  <inkml:trace contextRef="#ctx0" brushRef="#br0" timeOffset="69456.16">13154 12400 1129 0,'0'0'214'0,"0"0"-118"15,0 0 1-15,0 0-24 16,0 0-26-16,0 0-12 15,0 0-9-15,127 35-13 16,-111-26-6-16,-5 8-6 16,-9 1 8-16,-2 4-8 15,0 4 7-15,-9 6 6 16,-9-2 6-16,3 0-1 16,3-8 0-16,3-8-1 15,9-7-4-15,0-4 1 0,0-3-14 16,19 0 8-16,10-4 12 15,8-13-4-15,5-2-17 16,6-5-7-16,-15 6-202 16,-13 6-681-16</inkml:trace>
  <inkml:trace contextRef="#ctx0" brushRef="#br0" timeOffset="69935.67">12624 13208 780 0,'0'0'540'0,"0"0"-444"0,0 0 13 16,0 0-48-16,0 0-41 16,0 0-14-16,0 0 1 15,22 19 1-15,-15 11 18 16,1 10 13-16,1 6-4 16,1 4-10-16,-2-2-12 15,-1-4-1-15,-1-10-11 16,0-6 0-16,-2-11-1 15,-2-16-38-15,-2-1-186 16,0 0-392-16</inkml:trace>
  <inkml:trace contextRef="#ctx0" brushRef="#br0" timeOffset="70373.86">12726 13062 1013 0,'0'0'676'0,"0"0"-581"15,0 0-65-15,0 0-9 16,0 0-15-16,0 0-5 16,0 0-1-16,123-46-6 15,-112 56-4-15,-6 12 1 16,-5 8-1-16,0 4-1 16,-16 4 11-16,-7 1 0 15,-1-3 1-15,4-8 0 16,2-9 0-16,9-7-1 0,7-7 0 15,2-5 0-15,0 0 0 16,18 0-9-16,9-9 9 16,6 1 0-16,5 2-1 15,0 6 1-15,-1 0 0 16,-3 0-1-16,-8 13 0 16,-5 9-13-16,-13 6 7 15,-8 4 6-15,0 4 1 16,-6 0 0-16,-14-4 24 15,-4-2 0-15,-3-7 10 16,-2-4-6-16,4-6-8 16,5-4-5-16,5-3-6 15,3-6-9-15,8 0 0 0,4-10-83 16,9-12-271 0,9-4-824-16</inkml:trace>
  <inkml:trace contextRef="#ctx0" brushRef="#br0" timeOffset="70799.2">13259 13337 1243 0,'0'0'314'0,"0"0"-227"15,0 0-7-15,0 0-27 16,0 0-25-16,0 0-8 0,115 14-13 16,-90-3 1-16,-5 4-7 15,-4-3 8-15,-10 2-8 16,-6 1-1-16,0 0 0 16,-4 3 1-16,-18 2 10 15,0 2-10-15,-1-3 12 16,8-2-6-16,3-7-7 15,8-3 0-15,4-6-1 16,0-1 1-16,20 0 0 16,9 0 13-16,9 0-5 15,0 0-7-15,-1 0-1 16,-2 0-1-16,-14 10 1 0,-11 10-1 16,-10 8 1-1,-12 7 0-15,-26 5 48 0,-11 2 21 16,-4-6-5-16,-23-10-30 15,13-14-34-15,12-12-26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9-14T16:59:04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14049 3455 662 0,'0'0'214'16,"0"0"-90"-16,0 0-24 15,0 0 4-15,0 0-7 16,0 0-10-16,0 2-8 15,0-2 1-15,0 0-18 16,0 0-18-16,0 0-12 16,0 0-6-16,0 0-5 15,0 0-1-15,0 0 2 16,0 0-15-16,0 0-1 16,0 0 1-16,0 0 1 15,0 0-8-15,0 0 0 0,0 0 1 16,0 0 0-16,0 0-1 15,5 0-6-15,-1 0-1 16,8 0 5-16,3 0 2 16,8-2 1-16,6-2 0 15,6-4 1-15,8 0 4 16,-1-2-5-16,4-2-1 16,-1 4 1-16,2-1 0 15,-2 4 0-15,-1 3-1 16,1 0 0-16,-1 2 0 15,3 0 1-15,0 0 0 16,6 0-1-16,3 2 1 16,7 2 0-16,5-2-1 15,9-2 1-15,2 0-1 16,8 0 7-16,3 0-7 0,-1-4 0 16,-2-5 1-16,-3 5-1 15,-1 0 0-15,-3 4 0 16,-2 0 0-16,0 0 0 15,-5 0 0-15,4 0-1 16,-4 0 1-16,0 0 0 16,1 0 0-16,-3 0 0 15,4 0 0-15,2 0 0 16,0 0 0-16,4 0 0 16,4-5 1-16,-1-8 0 15,0 3 0-15,3-2 0 16,-2 1-1-16,-2 1 1 15,-1 3-1-15,-2 1 0 0,0 2 0 16,-1 1 0-16,-4-2 0 16,3 1 0-16,-2 2 0 15,-4-2 0-15,-6 2 0 16,-3-1 0-16,-10 0 0 16,-2 2 1-16,-4-2-1 15,-5 3 0-15,1 0 0 16,-3 0 0-16,-2 0 0 15,-1 0 0-15,2 0 0 16,-4 0 0-16,-1 0 0 16,-3 0 1-16,-4 0-1 15,-4 0 0-15,-2 0 1 0,-3 0-1 16,-5 0 0-16,-1 0 0 16,-4 0 1-16,-3 0-1 15,-3 0 0-15,0 0 0 16,-2 0 0-16,0 0 0 15,0 0 0-15,0 0 1 16,0 0 0-16,0 0 6 16,0 0 1-16,0 0-2 15,0 0 4-15,0 0 7 16,0 0 4-16,0 0-11 16,0 0 0-16,0 0-1 15,0 0-3-15,0 0-6 16,0 0 7-16,0 0 1 0,0 0-1 15,0 0 8-15,0 0-4 16,0 0 1-16,0 0 3 16,0 0-2-16,0 0 1 15,0 0-3-15,0 0 0 16,0 0 4-16,0 0 0 16,0 0-9-16,0 0 0 15,-4 0 1-15,-9-4-7 16,-12-4-145-16</inkml:trace>
  <inkml:trace contextRef="#ctx0" brushRef="#br0" timeOffset="4759.24">23819 7981 631 0,'0'0'228'16,"0"0"-153"-16,0 0-15 15,0 0-11-15,0 0-23 16,0 0-10-16,0 2-3 16,0-2-6-16,0 0-6 0,0 0 11 15,0 0-11-15,0 0 5 16,0 0-5-16,0 3 0 16,0 1 9-16,0 7 3 15,0-1-3-15,0 5 12 16,0 8 6-16,0 3 14 15,0 6 0-15,-4 3-15 16,2-2-1-16,-2 1-7 16,4-4-7-16,0-2-11 15,0-3 9-15,0-8-10 16,0-2 2-16,0-6-1 16,0-4 0-16,0-3 0 15,0-2 0-15,0 0 10 16,0 0-2-16,0-15-9 15,0-9-87-15,0-6-835 0</inkml:trace>
  <inkml:trace contextRef="#ctx0" brushRef="#br0" timeOffset="5389.16">23813 7885 803 0,'0'0'178'0,"0"0"-87"0,0 0 71 15,0 0-62-15,0 0-52 16,116 10-11-16,-89-1-9 15,-5 0-15-15,-4-1-6 16,-7-1 2-16,-6 0-8 16,-5 1 0-16,0 3 7 15,-12 4 2-15,-17 2 1 16,-7 4-3-16,-1-2 3 16,1 0-10-16,5-7 11 15,9-2-3-15,6-3 4 16,7-6-2-16,7-1-9 0,2 2 12 15,0-2-14-15,6 0 1 16,17 0-1-16,4 4 1 16,4 0 0-16,4 4 0 15,3 3-1-15,-5 2 1 16,2 3-1-16,-12-2 1 16,-2 2-1-16,-5-4-1 15,-10-2 1-15,-4 0 0 16,-2-1-6-16,0 2 5 15,-2-1 0-15,-16 3 1 16,-5 0 1-16,0 1 11 16,-4-4-1-16,2 0 14 15,3-3-3-15,4-3-5 0,2-4 1 16,5 0 5 0,5 0 0-16,-1-3-8 0,4-5-9 15,3-2-6-15,0 2-108 16,12-2-57-16,5 2-92 15,4 2-856-15</inkml:trace>
  <inkml:trace contextRef="#ctx0" brushRef="#br0" timeOffset="5886.21">24330 8054 584 0,'0'0'181'0,"0"0"-96"16,0 0 6-16,0 0 9 15,0 0 1-15,0 0-27 16,0 0-3-16,-35 70-20 16,26-51-5-16,4 1-7 15,0 2-8-15,5-3-5 16,0 4 3-16,0-5-13 0,5 0 3 16,9-4-2-16,3-3 6 15,3-3-7-15,3-7 2 16,-1-1-6-16,-2 0 8 15,-2-5 8-15,-3-12-9 16,-9-1-9-16,-2-4 6 16,-4-2-4-16,0-1-5 15,-12 0-7-15,-5 0 1 16,-4 2-1-16,5 5 0 16,1 4 1-16,4 7 5 15,2 2-6-15,2 5-1 16,1 0-6-16,-13 0-5 15,7 5-36-15,-7 2-751 0</inkml:trace>
  <inkml:trace contextRef="#ctx0" brushRef="#br0" timeOffset="7149.06">13031 13095 909 0,'0'0'254'16,"0"0"-187"-16,0 0-25 16,0 0 36-16,0 0-10 15,0 0-8-15,0 0-27 16,0 0-11-16,0 0-3 15,0 0-12-15,0 0 2 16,0 1-9-16,0 19-8 16,0 10 8-16,0 8 9 0,-4 5-9 15,-2-1 6-15,1-2-6 16,3-4 2-16,-1-4-2 16,3-2 7-16,0-4-7 15,0-6 2-15,0-4-2 16,0-5-1-16,0-6 1 15,10-5-38-15,0-17-187 16,-3-6-50-16</inkml:trace>
  <inkml:trace contextRef="#ctx0" brushRef="#br0" timeOffset="7772.35">13045 13035 929 0,'0'0'206'0,"0"0"-154"15,0 0-44-15,0 0-8 16,0 0 9-16,0 0 18 16,0 0 30-16,55-76-14 15,-39 67 2-15,5 3-24 16,-4 2-8-16,3 4-12 15,-2 0 1-15,-2 0 0 16,-6 1-1-16,-3 12 0 16,-7 3-1-16,0 6 1 15,-7 3 15-15,-15 6 5 16,-6 1-1-16,-3-4 0 0,2-4-1 16,6-6-6-16,5-6 3 15,9-8-3-15,7-4 2 16,2 0 4-16,0 0-13 15,0 0-6-15,11-4 1 16,7-4-1-16,5 0 0 16,0 4-1-16,6 4-7 15,3 0 8-15,-1 0 0 16,-4 4-1-16,-3 10-8 16,-8 0 9-16,-5 5-6 15,-4 2-3-15,-7 5 8 16,0 5 0-16,0 1 1 0,0-1-1 15,-11 4-5 1,-7-4 6-16,-2-2 6 0,-5-3-6 16,-1-4 11-16,-3-4 11 15,0-8-3-15,0-4-3 16,2-6-7-16,4 0 7 16,4 0-9-16,3-6-6 15,7-6-1-15,5-2 0 16,4-3-22-16,0 0-91 15,15-7-67-15,7 3-95 16,1 4-430-16</inkml:trace>
  <inkml:trace contextRef="#ctx0" brushRef="#br0" timeOffset="8335.9">13428 13240 517 0,'0'0'134'16,"0"0"-27"-16,0 0-23 15,0 0-12-15,0 0-10 16,0 0-5-16,0 0 16 0,-13 65-31 16,11-47-20-16,2 0 1 15,0 3-3-15,0 2-8 16,0-1-2-16,0 0 0 16,11 0-8-16,2 0 4 15,5-2 1-15,2-2-1 16,6-2 1-16,1-2 6 15,4-5-6-15,-2-6 9 16,0-3-6-16,-4 0 8 16,-2-7 3-16,-11-16 27 15,-3-3 2-15,-7-3-21 16,-2-4-13-16,0 1 1 16,-15 4 6-16,-5 3-15 0,-2 2-6 15,-2 5 8-15,-3 0 2 16,0 6-6-16,0-1-5 15,-2 5 1-15,-2 3 8 16,2 3 0-16,0 2-3 16,3 0-7-16,3 0-1 15,3 0 0-15,5 2-10 16,-1 24-7-16,3-4-7 16,1 0-104-16</inkml:trace>
  <inkml:trace contextRef="#ctx0" brushRef="#br0" timeOffset="20541.66">3197 13622 492 0,'0'0'81'0,"0"0"-70"0,0 0-11 16,0 0-43-16,0 0 24 15,0 0 19-15,-25-26 0 16,21 26 0-16,0 0-7 15,1 0-19-15,3 0 0 16,0 0-21-16,0 0-28 16,0 0-77-16</inkml:trace>
  <inkml:trace contextRef="#ctx0" brushRef="#br0" timeOffset="21088.1">3203 13682 796 0,'0'0'114'0,"0"0"-85"16,0 0-28-16,0 0-1 0,0 0 0 16,0 0 0-16,0 0 0 15,0 0 0-15,0 0-1 16,0 0-31-16,0 0-168 0</inkml:trace>
  <inkml:trace contextRef="#ctx0" brushRef="#br0" timeOffset="21288.9">3203 13682 1003 0,'5'-36'158'0,"-7"37"-123"16,-1 2-31-16,1-2-4 15,2 3-17-15,0-4-5 16,0 3-146-16,0-3-749 0</inkml:trace>
  <inkml:trace contextRef="#ctx0" brushRef="#br0" timeOffset="21446.12">3226 13655 1252 0,'0'0'161'16,"0"0"-133"-16,0 0-28 15,0 0-77-15,0 0-204 0,0 0-59 0</inkml:trace>
  <inkml:trace contextRef="#ctx0" brushRef="#br0" timeOffset="22163.79">6169 13603 1045 0,'0'0'240'0,"0"0"-155"15,0 0-32-15,0 0-7 16,0 0-20-16,0 0-20 15,0 0-6-15,0 0-42 16,0 0-51-16,0 0-117 0,0-3-189 16</inkml:trace>
  <inkml:trace contextRef="#ctx0" brushRef="#br0" timeOffset="22336.6">6169 13603 1161 0,'85'-30'139'16,"-94"32"-104"-16,9-2-35 16,0 0-56-16,0 0-571 0</inkml:trace>
  <inkml:trace contextRef="#ctx0" brushRef="#br0" timeOffset="22495.45">6374 13550 854 0,'0'0'191'0,"0"0"-148"16,0 0-43-16,0 0-220 0</inkml:trace>
  <inkml:trace contextRef="#ctx0" brushRef="#br0" timeOffset="24458.07">6374 13550 727 0,'20'32'352'0,"-20"-32"-252"16,0 0-72-16,0 0-28 16,0 0 0-16,0 0 1 15,0 0-1-15,0 0 1 16,0 0 10-16,0 0 38 16,0 0 12-16,0 0-29 15,0 0-19-15,0 0 0 16,0 0 8-16,0 0-13 15,0 0 1-15,0 0 0 16,0 0-3-16,0 0 4 0,0 0-9 16,0 0 15-16,0 0-7 15,0 0 1-15,0 0 2 16,0 0-2-16,0 0-4 16,0 0 2-16,0 0-8 15,0 0 1-15,0 0 4 16,0 0-5-16,0 0 0 15,0 0 0-15,0 0 1 16,0 0 6-16,0 0-1 16,0 0 10-16,0 0 4 15,0 0-1-15,0 0-4 16,0 0-8-16,0 0 2 0,0 0-1 16,0 0-7-1,0 0 5-15,0 0-6 0,0 0 9 16,0 0-8-16,0 0 5 15,0 0 1-15,0 0 1 16,0 0-7-16,0 0 9 16,0 0 2-16,0 0-10 15,0 0 6-15,0 0-2 16,0 0-5-16,0 0 0 16,0 0-1-16,0 0 1 15,0 0 1-15,0 0-1 16,0 0 0-16,0 0 0 15,0 0 1-15,0 0 5 16,0 0 0-16,0 0-6 16,0 0 1-16,0 0-1 0,0 0 6 15,0 0 0-15,0 0-6 16,0 0 1-16,0 0-2 16,0 0 2-16,0 0-2 15,0 0 1-15,0 0 0 16,0 0 1-16,0 0-1 15,0 0 0-15,-5 0-1 16,1 0 1-16,2 0-1 16,-1 0-2-16,1 0 1 15,0 0 0-15,0 0-11 16,0 0 11-16,0 0 1 16,0 1-2-16,-3-1 1 15,3 0 0-15,-5 2 0 0,2-2-5 16,-1 2-4-16,-1 0 8 15,-2 0-5-15,2 3 6 16,-1-4-2-16,1 3 2 16,-2-2-5-16,2 2 6 15,1 0 0-15,1-1-1 16,1-2 1-16,-2 2 1 16,0-2-1-16,2 2 0 15,0-2-1-15,1 2 1 16,1-3 0-16,2 1 0 15,0-1 0-15,0 0-1 16,0 0 1-16,0 0 1 0,0 0-1 16,0 0 1-16,0 0 0 15,0 0 1-15,0 0-1 16,0 0 0-16,0 0-1 16,0 0 0-16,0 0-1 15,0 0-5-15,0 0 0 16,0 0-2-16,0 0-7 15,5 0 8-15,11 0 7 16,1 0-1-16,1 0 1 16,-1 0 0-16,0-1 1 15,-5-2-1-15,-5 2-1 16,0 1 1-16,-4-3 0 16,-3 3 1-16,0 0 8 0,0 0 3 15,0 0-2-15,0 0 2 16,0 0-11-16,-5 0 0 15,-7 0 1-15,-3 0-2 16,-1 0 0-16,3 0 1 16,-1 0-1-16,6 0 0 15,1 0 1-15,3 0-1 16,2-1 1-16,2 1-1 16,0-3 0-16,0 3-1 15,0 0-11-15,0 0-1 16,0 0 1-16,13-1 12 15,1-2-3-15,3 1 2 16,-1 0 1-16,-1 0 0 0,-4 0 0 16,-4 0 0-1,-2 2 0-15,-5 0 1 0,0 0 9 16,0 0-1-16,0 0 5 16,0 0 2-16,-7 0-15 15,-7 0 0-15,-1 0 0 16,-1 0-1-16,3 0-2 15,7 0 2-15,-2 0 0 16,8 0 0-16,-2 0-1 16,2 0-5-16,0 0-5 15,0 0-5-15,0 0 0 16,7-1 10-16,4-2 4 16,-2 2-5-16,0 1 0 15,-2 0-1-15,-3-3 7 16,-4 3-6-16,0 0 7 0,0 0 0 15,0 0 1-15,-2 0-1 16,-12 0 2-16,-1 0 5 16,-3 0-7-16,1 0 2 15,3 0-1-15,5 0 0 16,5 0 9-16,2 0-4 16,2 0-6-16,0 0-17 15,0 0 2-15,13 0 9 16,7 0 6-16,-1 0 0 15,4 3 1-15,-5-3-1 16,-5 0 0-16,-2 0 0 16,-4 0 2-16,-4 0-1 0,-3 0 5 15,0 0 7-15,-7 0 1 16,-11-3-12-16,-5-3-1 16,2 1 0-16,0 0 0 15,1 3 0-15,5 2 1 16,3 0-2-16,6 0 0 15,3 0-1-15,1 0 0 16,2 0-10-16,0 0 0 16,0 0-30-16,2 0-40 15,7 0-12-15,3 2-77 16,-1 6-62-16,-5 0-315 0</inkml:trace>
  <inkml:trace contextRef="#ctx0" brushRef="#br0" timeOffset="24717.03">6229 13641 408 0,'0'0'349'0,"0"0"-203"16,0 0-97-16,0 0 0 16,0 0 8-16,0 0-5 15,0 0-22-15,0 0-14 16,0 0-7-16,0 0 2 15,0 0 2-15,0 0 18 16,0 0 27-16,0 0 14 16,0 0-20-16,0 0-14 15,0 0-16-15,0 0-15 16,0 0-5-16,0 0-2 16,-4 0-32-16,-3 0-124 0,-7 0-435 15</inkml:trace>
  <inkml:trace contextRef="#ctx0" brushRef="#br0" timeOffset="25992.04">3190 13680 383 0,'0'0'242'15,"0"0"-71"-15,0 0-69 16,0 0-48-16,0 0-7 16,0 0-18-16,0 0-19 15,0-3-9-15,0 3-1 16,5 0-1-16,-1-1-19 15,3-2 19-15,1-1 0 16,0 3 1-16,-2 1-1 16,-2-4 0-16,-4 4 0 15,0 0-9-15,0 0-3 16,0 0-14-16,0 4 14 16,0 4 13-16,-6 1 0 15,4-3 22-15,-2 1-16 0,4-5 11 16,0-2 3-16,0 0 8 15,0 0-8-15,0-2-10 16,0-9-10-16,0 0 0 16,0-1-1-16,0 3 1 15,0 4 0-15,0 5-12 16,0 0-19-16,0 0 7 16,2 0 6-16,4 5 10 15,5 2 8-15,-2-5-15 16,0-2-297-16</inkml:trace>
  <inkml:trace contextRef="#ctx0" brushRef="#br0" timeOffset="27289.43">6102 13543 104 0,'0'0'518'0,"0"0"-419"0,0 0-59 16,0 0-11-16,0 0-3 16,0 0 0-16,0 0-2 15,-2 3-24-15,2-2-4 16,0 2-2-16,6 2 6 15,8 4-1-15,1 0 1 16,1 3 1-16,0-1-1 16,0-4 5-16,-6 1-5 15,1-1 0-15,-3-2 0 16,-2-2-1-16,-4-3 0 16,0 0 1-16,-2 0 1 15,0 0 62-15,0 0 14 16,0 0-27-16,0 0-28 0,0 0-22 15,0 0 0-15,0 0-33 16,0 0-9-16,0 3 10 16,0 5 13-16,0 2 8 15,0 2 4-15,-6-2 7 16,2-2 13-16,-1-3 16 16,0-5 6-16,5 0-5 15,0 0-7-15,0-13-23 16,0-6-26-16,0-2-17 15,12 1 43-15,1 7 0 16,1 4 0-16,3 7 0 16,1 2 0-16,-3 8 0 0,1 13 0 15,-9 6 1-15,-3 0 1 16,-4-1 19-16,0-4 1 16,-6-4 26-16,-7-8 11 15,-6-8-16-15,3-2-18 16,-3-2-12-16,1-16-13 15,5-10-72-15,3 2 38 16,8 1 24-16,2 7 0 16,0 7-4-16,5 4-1 15,8 7 4-15,2 0 1 16,1 7 9-16,1 7 0 16,-7 1 1-16,-1-3 0 15,-5-3 0-15,-2-4 9 16,-2-2 20-16,0-3 47 15,0 0 13-15,0 0-7 0,0-17-54 16,-6-2-28-16,-3-3-51 16,3 0 9-16,2 5 25 15,4 7-4-15,0 5-25 16,0 2 14-16,0 3 12 16,0 0 11-16,0 0 8 15,2 0-7-15,2 0 7 16,-2 0 1-16,-2 8 0 15,0-6 0-15,0 2 17 16,0 0 22-16,-12 0-8 16,-1-4-13-16,-3 0-3 15,1 0-9-15,5 0 5 16,0-6-10-16,6-2-1 0,4-4-30 16,0 1-12-16,4 2 20 15,8 2 12-15,1 7-2 16,-3 0 1-16,-2 0-2 15,-6 16-2-15,-2 2-8 16,0 3-7-16,-12-5-63 16,-1-8-667-16</inkml:trace>
  <inkml:trace contextRef="#ctx0" brushRef="#br0" timeOffset="42401.03">6354 13680 221 0,'0'0'754'0,"0"0"-670"16,0 0-61-16,0 0-2 15,0 0 55-15,-18 0-31 16,18 0-14-16,0 0-15 0,0 0-3 16,0 0 15-16,0 0-8 15,0 0-4-15,0 0-16 16,0 0 1-16,0 0 1 15,0 0-1-15,0 0-1 16,0 0 1-16,0 0-1 16,0 0 2-16,0 0-1 15,0 0-1-15,0 0 1 16,0 0-1-16,0 0 0 16,0 0-1-16,0 0 1 15,0 0 0-15,0 0-1 0,0 0 1 16,0 0-2-1,0 0 2-15,0 0-1 0,0 0 1 16,0 0-6-16,0 0 6 16,0 0 1-16,0 0 1 15,0 0 5-15,0 0-6 16,0 0 9-16,0 0 2 16,0 0 5-16,0 0 2 15,0 0-5-15,0 0 2 16,0 0-5-16,0 0 3 15,0 0 1-15,0 0-4 16,0 0 1-16,0 0-3 16,0 0 2-16,0 0-1 15,0 0-8-15,0 0 9 16,0 0-10-16,0 0-1 0,0 0 1 16,0 0 0-16,0 0 0 15,0 0 5-15,0 0-5 16,0 0 9-16,0 0-2 15,0 0 13-15,0 0-3 16,0 0 1-16,0 0-6 16,0 0-3-16,0 0 0 15,0 0-9-15,0 0 0 16,0 0 0-16,0 0 5 16,0 0-5-16,0 0-1 15,0 0 1-15,0 0 1 16,0 0 7-16,0 0 0 0,0 0-3 15,0 0-5-15,0 0 7 16,0 0-6-16,0 0-1 16,0 0 7-16,0 0-7 15,0 0 5-15,0 0-4 16,0 0 0-16,0 0-1 16,0 0 5-16,0 0-4 15,0 0 8-15,0 0-3 16,0 0-5-16,0 0 8 15,0 0-9-15,0 0-1 16,0 0 1-16,0 0 1 16,0 0-1-16,0 0 5 15,0 0-5-15,0 0-1 16,0 0 1-16,0 0 0 16,0 0 1-16,0 0-1 0,0 0-1 15,0 0 0-15,0 0 0 16,0 0 0-16,0 0 0 15,0 0 1-15,0 0 0 16,0 0-1-16,0 0 2 16,0 0-2-16,0 0 1 15,0 0-1-15,0 0 1 16,0 0 0-16,0 0-2 16,0 0 1-16,0 0 0 15,0 0 0-15,0 0 0 16,0 0 0-16,0 0 0 15,0 0 0-15,0 0 0 16,0 0 0-16,0 0 0 0,0 0 0 16,0 0 1-16,0 0-1 15,0 0 0-15,0 0 0 16,0 0 0-16,0 0 0 16,0 0 0-16,0 0 0 15,0 0 1-15,0 0 0 16,0 0-1-16,0 0 1 15,0 0 0-15,0 0-1 16,0 0 1-16,0 0 0 16,0 0 0-16,0 0-1 15,0 0 1-15,0 0-1 16,0 0 3-16,0 0-3 0,0 0 0 16,0 0 1-16,0 0 0 15,0 0 1 1,0 0-2-16,0 0 1 0,0 0 0 15,0 0-1-15,0 0 0 16,0 0 0-16,0 0 1 16,0 0-2-16,0 0 2 15,0 0-1-15,0 0 2 16,0 0 4-16,0 0 1 16,0 0-7-16,0 0 1 15,0 0 1-15,0 0-2 16,0 0-10-16,0 0-14 15,0 0-84-15,0 0-144 0,0 0-398 16</inkml:trace>
  <inkml:trace contextRef="#ctx0" brushRef="#br0" timeOffset="44152.1">7045 12633 360 0,'0'0'294'16,"0"0"-84"-16,0 0-102 16,0 0-56-16,0 0 6 15,0 0-6-15,0 0-30 16,-10 0-14-16,10 0-7 16,0 0-1-16,0 0-1 15,0 0 0-15,0 0-12 16,0 0 3-16,0 0-15 15,0 0-13-15,0 0-31 0,0 0-140 16,-2 0-426-16</inkml:trace>
  <inkml:trace contextRef="#ctx0" brushRef="#br0" timeOffset="44761.78">7296 11841 1033 0,'0'0'187'0,"0"0"-128"15,0 0-5-15,0 0-2 16,0 0-20-16,0 0-18 16,0 0-8-16,-10 0-5 15,10 0 0-15,0 0 12 16,0 0-6-16,0 0-6 16,0 0-1-16,0 0 0 15,0 0 0-15,0 0 0 16,0 0-9-16,0-2-111 0,0-8-31 15,0-4-187-15</inkml:trace>
  <inkml:trace contextRef="#ctx0" brushRef="#br0" timeOffset="45291.28">7656 10571 856 0,'0'0'358'16,"0"0"-246"-16,0 0-77 15,0 0-8-15,0 0 10 16,0 0 6-16,0 0 7 15,-8 0-29-15,8 0-13 16,-2 0-8-16,0 0 0 16,0 4-64-16,-3 0-430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12325-A740-47FD-AAAB-59631168F38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5312-D166-4EB2-8106-63703C16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4F9F-ADFB-4738-8D12-3FE02E25D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B27A-34E9-405E-9941-455CD89F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5B31-8232-4661-AD77-C74BE31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516E-E95A-4AE8-AC92-869CD1DD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2A92-6455-41C4-BBEC-8104434E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1CA-1600-458B-8BBC-A4370F3B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0788-1468-44E9-AC49-6EAC842A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BC94-153A-4558-8485-3D04B400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D9E6-2266-468C-A29B-7DC54D3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A4C7-8571-47F4-AA0C-3CC73CF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2DF69-DAC3-4388-AB63-681B52AC3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903D-1972-41F9-B57F-733B0C1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26C8-CEA0-43FF-8537-B8CD27F4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0582-FB25-41DD-B1A7-A64B99E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9B9D-C698-445D-8632-5996DFCF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C415-C218-47C6-A59D-153D856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5ACA-27BA-43A2-AB41-08856CB8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DE85-886D-42C8-87D5-52802397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C844-3313-4825-9DF0-8993C335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369B-66A8-49D6-917F-C6A67B83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A86E-664A-44D3-AE60-7C110B8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E846-DB47-4E16-A377-58F5F4C2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9EEF-58B4-48F0-91F5-149289E1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20B2-871B-41AF-91E6-EE8B878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8784-6CE8-46B1-BA8B-D2928C8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6346-5DDB-460D-B7DB-91F30790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82E3-4EC0-49D3-A8FE-98FC7EF4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7C511-ADB1-434B-BFAD-A2DB85F9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3DBF-FCDB-43C1-9544-4C7206AF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4724-2797-4474-B6E6-FBDD990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966F-D200-44B4-9D0A-ED2D23A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0A0A-C25E-4A03-82A3-6AEE014B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2820-D781-452F-A08C-D7972693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1D114-C730-4BFA-84D5-D9D40616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33027-9732-4E97-AFD8-C93DF9B2A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82F76-40D7-40CA-90E4-25AAC29B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D83A9-E17B-4E6F-AA8A-1D35F832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FC37-1C0D-4C61-8D4E-A58964E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3928-52D7-4B84-9646-1E687DCA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F3FF-D3A3-4245-84FD-CFA91CA9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54BD5-450A-4F0F-8271-6EF6A4FB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BA31A-5007-40C7-81C7-1E28DD1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BFAF4-5B0E-409A-B535-B666FEBC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D43D6-0278-4248-A877-108F04DA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87ECE-FE7C-4800-8F62-B7108102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5525F-D2D7-464A-A5AB-3AA5BFCE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9FD6-8656-4EB3-A761-801A37C9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04B6-06B3-452E-B278-362DCAB4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BF69-F721-4CC8-AEEE-D860778B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1694-B8A8-4BB9-9AAC-6740DC3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AA35-16F7-4AFC-8DF5-C42DF2F8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6045-B570-446C-9967-E1A6063B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EBFC-F869-4BCB-9913-732DEA7B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C75C5-7178-4184-BE30-C5039A97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9878-5936-41D3-B5A1-05895AE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2D08-A66A-4A03-8DAF-4610E73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4E97-CBA4-4CA7-BDFC-D59EB73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A7D4-FE94-4694-A631-2115D08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261C-FD25-4E6A-8EE7-E41E112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7DE6-25D5-4BB6-B8DC-DD90B4C6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8758-16A2-450F-896A-7AD2A3BA5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8906-6335-452D-AFDA-FDE107BE1F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6D59-B83B-4DEC-B390-835E9FE11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09CD-EB23-408F-85BC-547263040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705F-7EB1-4ACD-BC13-E980BC1A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Integers (continued)</a:t>
            </a:r>
            <a:br>
              <a:rPr lang="en-US" sz="48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1694-D753-44D3-854D-CABD7DA6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4254"/>
            <a:ext cx="9144000" cy="1103546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241119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048" y="192925"/>
            <a:ext cx="11090189" cy="1325563"/>
          </a:xfrm>
        </p:spPr>
        <p:txBody>
          <a:bodyPr/>
          <a:lstStyle/>
          <a:p>
            <a:r>
              <a:rPr kumimoji="1" lang="en-US" altLang="zh-CN" dirty="0"/>
              <a:t>8-bit processors: e.g. Intel 8080 (1974)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24911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59752" y="1593005"/>
              <a:ext cx="624513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1155" y="2894532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62415" y="2846218"/>
            <a:ext cx="72951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86465" y="2093499"/>
            <a:ext cx="2151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Unit</a:t>
            </a:r>
            <a:endParaRPr kumimoji="1" lang="zh-CN" altLang="en-US" sz="14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2280685" y="162007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269446" y="198637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2269446" y="4971206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69446" y="459601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69446" y="4219888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269446" y="386238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80685" y="350557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82334" y="309578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86704" y="273359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76174" y="237803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35445" y="3553327"/>
            <a:ext cx="46939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8 bits machine: 8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D2D2C-5475-487E-A063-3B86906B0966}"/>
              </a:ext>
            </a:extLst>
          </p:cNvPr>
          <p:cNvGrpSpPr/>
          <p:nvPr/>
        </p:nvGrpSpPr>
        <p:grpSpPr>
          <a:xfrm>
            <a:off x="5620362" y="4698385"/>
            <a:ext cx="6411807" cy="2021203"/>
            <a:chOff x="5620362" y="4698385"/>
            <a:chExt cx="6411807" cy="2021203"/>
          </a:xfrm>
        </p:grpSpPr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DEA96479-0125-442B-87EA-137DEA0FF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362" y="4698385"/>
              <a:ext cx="2694937" cy="202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F4A062-8388-494F-A304-DBCE24B16E71}"/>
                </a:ext>
              </a:extLst>
            </p:cNvPr>
            <p:cNvSpPr txBox="1"/>
            <p:nvPr/>
          </p:nvSpPr>
          <p:spPr>
            <a:xfrm>
              <a:off x="7635003" y="5988942"/>
              <a:ext cx="4397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Nowadays: 8-bit processor (microcontroller)</a:t>
              </a:r>
            </a:p>
            <a:p>
              <a:r>
                <a:rPr lang="en-US" dirty="0"/>
                <a:t>Is used for embedded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0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108" y="365125"/>
            <a:ext cx="11003692" cy="1325563"/>
          </a:xfrm>
        </p:spPr>
        <p:txBody>
          <a:bodyPr/>
          <a:lstStyle/>
          <a:p>
            <a:r>
              <a:rPr kumimoji="1" lang="en-US" altLang="zh-CN" dirty="0"/>
              <a:t>32-bit processors: Intel 386 (1985)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40645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21264" y="1615703"/>
              <a:ext cx="583681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2894532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061707" cy="2649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4864" y="2093499"/>
            <a:ext cx="1702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Unit</a:t>
            </a:r>
            <a:endParaRPr kumimoji="1" lang="zh-CN" altLang="en-US" sz="14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47173" y="1617039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499178" y="198637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499178" y="4971206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499178" y="459601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99178" y="4219888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99178" y="386238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10417" y="350557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12066" y="309578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16436" y="273359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05906" y="2378035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03695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32 bits machine: 32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0AAE7-D985-4101-BE36-5C53A4364EA8}"/>
              </a:ext>
            </a:extLst>
          </p:cNvPr>
          <p:cNvSpPr txBox="1"/>
          <p:nvPr/>
        </p:nvSpPr>
        <p:spPr>
          <a:xfrm>
            <a:off x="5421416" y="5819665"/>
            <a:ext cx="530164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Most commonly used desktop/server processors </a:t>
            </a:r>
          </a:p>
          <a:p>
            <a:r>
              <a:rPr lang="en-US" sz="2000" dirty="0"/>
              <a:t>in the latest 80s to early 00s</a:t>
            </a:r>
          </a:p>
        </p:txBody>
      </p:sp>
    </p:spTree>
    <p:extLst>
      <p:ext uri="{BB962C8B-B14F-4D97-AF65-F5344CB8AC3E}">
        <p14:creationId xmlns:p14="http://schemas.microsoft.com/office/powerpoint/2010/main" val="18438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64-bit processors: Intel Pentium 4 (2000)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 flipV="1">
            <a:off x="4933720" y="3316028"/>
            <a:ext cx="1465870" cy="1069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3563666"/>
            <a:ext cx="2637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92124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8666" y="2239592"/>
            <a:ext cx="295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Verdana"/>
                <a:cs typeface="Verdana"/>
              </a:rPr>
              <a:t>Arithmetic Logic Unit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03695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64 bits machine: 64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  <a:p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81B74-A040-4BB0-BE07-498FE9AA63C1}"/>
              </a:ext>
            </a:extLst>
          </p:cNvPr>
          <p:cNvSpPr txBox="1"/>
          <p:nvPr/>
        </p:nvSpPr>
        <p:spPr>
          <a:xfrm>
            <a:off x="5221828" y="5711943"/>
            <a:ext cx="69701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Nowadays: Intel/AMD 64-bit x86 processors used for servers/laptops</a:t>
            </a:r>
          </a:p>
          <a:p>
            <a:r>
              <a:rPr lang="en-US" dirty="0"/>
              <a:t>Mobile phones/tablets: 64-bit ARM processors (made by Apple/Qualcomm/Samsung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06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70" y="452968"/>
            <a:ext cx="9988379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C’s Integer data types on 64 bits machine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8387"/>
              </p:ext>
            </p:extLst>
          </p:nvPr>
        </p:nvGraphicFramePr>
        <p:xfrm>
          <a:off x="2680348" y="1705586"/>
          <a:ext cx="7021169" cy="3657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Length 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15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15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16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</a:t>
                      </a: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32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64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3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1417639"/>
            <a:ext cx="7020615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#include &lt;</a:t>
            </a:r>
            <a:r>
              <a:rPr lang="en-US" sz="2000" dirty="0" err="1">
                <a:latin typeface="Courier"/>
                <a:cs typeface="Courier"/>
              </a:rPr>
              <a:t>stdio.h</a:t>
            </a:r>
            <a:r>
              <a:rPr lang="en-US" sz="2000" dirty="0">
                <a:latin typeface="Courier"/>
                <a:cs typeface="Courier"/>
              </a:rPr>
              <a:t>&gt;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int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main()</a:t>
            </a:r>
          </a:p>
          <a:p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    char x = -127;</a:t>
            </a:r>
          </a:p>
          <a:p>
            <a:r>
              <a:rPr lang="en-US" sz="2000" dirty="0">
                <a:latin typeface="Courier"/>
                <a:cs typeface="Courier"/>
              </a:rPr>
              <a:t>     char y = 0x81;</a:t>
            </a:r>
          </a:p>
          <a:p>
            <a:r>
              <a:rPr lang="en-US" sz="2000" dirty="0">
                <a:latin typeface="Courier"/>
                <a:cs typeface="Courier"/>
              </a:rPr>
              <a:t>     char z = x + y;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(“hello world sum is %d\n”, z);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753944"/>
            <a:ext cx="4063282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gcc</a:t>
            </a:r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helloworld.c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./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a.out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89239" y="4766554"/>
            <a:ext cx="4727013" cy="1529695"/>
            <a:chOff x="4365238" y="4766553"/>
            <a:chExt cx="4727013" cy="1529695"/>
          </a:xfrm>
        </p:grpSpPr>
        <p:sp>
          <p:nvSpPr>
            <p:cNvPr id="6" name="Rectangle 4"/>
            <p:cNvSpPr/>
            <p:nvPr/>
          </p:nvSpPr>
          <p:spPr>
            <a:xfrm>
              <a:off x="5168458" y="4784720"/>
              <a:ext cx="270098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>
                  <a:latin typeface="Verdana"/>
                  <a:cs typeface="Verdana"/>
                </a:rPr>
                <a:t>1</a:t>
              </a:r>
              <a:r>
                <a:rPr lang="en-US" sz="2600" dirty="0">
                  <a:latin typeface="Verdana"/>
                  <a:cs typeface="Verdana"/>
                </a:rPr>
                <a:t> 0 0 0 0 0 0 1</a:t>
              </a:r>
            </a:p>
          </p:txBody>
        </p:sp>
        <p:sp>
          <p:nvSpPr>
            <p:cNvPr id="7" name="Rectangle 5"/>
            <p:cNvSpPr/>
            <p:nvPr/>
          </p:nvSpPr>
          <p:spPr>
            <a:xfrm>
              <a:off x="5051239" y="5211407"/>
              <a:ext cx="293061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1 0 0 0 0 0 0 1 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4553394" y="5203683"/>
              <a:ext cx="4575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238" y="5704300"/>
              <a:ext cx="37494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051239" y="5803805"/>
              <a:ext cx="281819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</a:t>
              </a:r>
              <a:r>
                <a:rPr lang="en-US" altLang="zh-CN" sz="2600" dirty="0">
                  <a:latin typeface="Verdana"/>
                  <a:cs typeface="Verdana"/>
                </a:rPr>
                <a:t>0</a:t>
              </a:r>
              <a:r>
                <a:rPr lang="en-US" sz="2600" dirty="0">
                  <a:latin typeface="Verdana"/>
                  <a:cs typeface="Verdana"/>
                </a:rPr>
                <a:t> 0 0 0 0 0 1 0</a:t>
              </a:r>
            </a:p>
          </p:txBody>
        </p:sp>
        <p:sp>
          <p:nvSpPr>
            <p:cNvPr id="11" name="矩形 8"/>
            <p:cNvSpPr/>
            <p:nvPr/>
          </p:nvSpPr>
          <p:spPr>
            <a:xfrm>
              <a:off x="8241387" y="476655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2" name="矩形 9"/>
            <p:cNvSpPr/>
            <p:nvPr/>
          </p:nvSpPr>
          <p:spPr>
            <a:xfrm>
              <a:off x="8241387" y="520368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3" name="Rectangle 9"/>
            <p:cNvSpPr/>
            <p:nvPr/>
          </p:nvSpPr>
          <p:spPr>
            <a:xfrm>
              <a:off x="4687257" y="5781525"/>
              <a:ext cx="396638" cy="492443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id="14" name="矩形 11"/>
            <p:cNvSpPr/>
            <p:nvPr/>
          </p:nvSpPr>
          <p:spPr>
            <a:xfrm>
              <a:off x="8322773" y="5784813"/>
              <a:ext cx="4635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2</a:t>
              </a:r>
              <a:r>
                <a:rPr lang="zh-CN" altLang="en-US" sz="2200" dirty="0">
                  <a:latin typeface="Verdana"/>
                  <a:cs typeface="Verdana"/>
                </a:rPr>
                <a:t> </a:t>
              </a:r>
              <a:endParaRPr lang="en-US" altLang="zh-CN" sz="2200" dirty="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7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>
            <a:cxnSpLocks/>
          </p:cNvCxnSpPr>
          <p:nvPr/>
        </p:nvCxnSpPr>
        <p:spPr>
          <a:xfrm flipV="1">
            <a:off x="5077205" y="3058830"/>
            <a:ext cx="1653150" cy="936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724670"/>
            <a:ext cx="1528449" cy="3711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Arithmetic Logic Unit</a:t>
            </a:r>
            <a:endParaRPr kumimoji="1" lang="zh-CN" altLang="en-US" sz="14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E3C81C-00FD-44F0-846A-B263F191299C}"/>
              </a:ext>
            </a:extLst>
          </p:cNvPr>
          <p:cNvSpPr/>
          <p:nvPr/>
        </p:nvSpPr>
        <p:spPr>
          <a:xfrm rot="5400000">
            <a:off x="8682609" y="2574674"/>
            <a:ext cx="427026" cy="1572612"/>
          </a:xfrm>
          <a:prstGeom prst="rightBrace">
            <a:avLst>
              <a:gd name="adj1" fmla="val 50425"/>
              <a:gd name="adj2" fmla="val 4876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35FAD-40DB-447A-AA7C-437A93678018}"/>
              </a:ext>
            </a:extLst>
          </p:cNvPr>
          <p:cNvSpPr txBox="1"/>
          <p:nvPr/>
        </p:nvSpPr>
        <p:spPr>
          <a:xfrm>
            <a:off x="8561700" y="3690239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EE09B-B647-454A-9E52-C32CEC04FE57}"/>
              </a:ext>
            </a:extLst>
          </p:cNvPr>
          <p:cNvSpPr/>
          <p:nvPr/>
        </p:nvSpPr>
        <p:spPr>
          <a:xfrm>
            <a:off x="2970272" y="3505573"/>
            <a:ext cx="1947129" cy="144615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9DC6AD-913D-4D2E-AB8D-51968E238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71241"/>
              </p:ext>
            </p:extLst>
          </p:nvPr>
        </p:nvGraphicFramePr>
        <p:xfrm>
          <a:off x="8109816" y="2718634"/>
          <a:ext cx="1538989" cy="427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747">
                  <a:extLst>
                    <a:ext uri="{9D8B030D-6E8A-4147-A177-3AD203B41FA5}">
                      <a16:colId xmlns:a16="http://schemas.microsoft.com/office/drawing/2014/main" val="200850003"/>
                    </a:ext>
                  </a:extLst>
                </a:gridCol>
                <a:gridCol w="384747">
                  <a:extLst>
                    <a:ext uri="{9D8B030D-6E8A-4147-A177-3AD203B41FA5}">
                      <a16:colId xmlns:a16="http://schemas.microsoft.com/office/drawing/2014/main" val="3019043846"/>
                    </a:ext>
                  </a:extLst>
                </a:gridCol>
                <a:gridCol w="356726">
                  <a:extLst>
                    <a:ext uri="{9D8B030D-6E8A-4147-A177-3AD203B41FA5}">
                      <a16:colId xmlns:a16="http://schemas.microsoft.com/office/drawing/2014/main" val="868865358"/>
                    </a:ext>
                  </a:extLst>
                </a:gridCol>
                <a:gridCol w="412769">
                  <a:extLst>
                    <a:ext uri="{9D8B030D-6E8A-4147-A177-3AD203B41FA5}">
                      <a16:colId xmlns:a16="http://schemas.microsoft.com/office/drawing/2014/main" val="433138622"/>
                    </a:ext>
                  </a:extLst>
                </a:gridCol>
              </a:tblGrid>
              <a:tr h="4270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31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857745-386A-4F54-81FD-20EF2A2C01BA}"/>
                  </a:ext>
                </a:extLst>
              </p14:cNvPr>
              <p14:cNvContentPartPr/>
              <p14:nvPr/>
            </p14:nvContentPartPr>
            <p14:xfrm>
              <a:off x="3112920" y="2821680"/>
              <a:ext cx="6471360" cy="214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857745-386A-4F54-81FD-20EF2A2C0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560" y="2812320"/>
                <a:ext cx="6490080" cy="21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60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882" y="205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Memory layout: Little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5399755" y="1777361"/>
            <a:ext cx="3575665" cy="1325564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77121" y="2233849"/>
            <a:ext cx="295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Verdana"/>
                <a:cs typeface="Verdana"/>
              </a:rPr>
              <a:t>Arithmetic Logic Unit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67028" y="270656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5585947" y="1305769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/>
              </a:rPr>
              <a:t>int x = 0x12345678</a:t>
            </a:r>
            <a:endParaRPr lang="zh-CN" altLang="en-US" sz="2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38172" y="4559003"/>
            <a:ext cx="4539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x: 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667028" y="5200221"/>
            <a:ext cx="561272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cs typeface="Verdana"/>
              </a:rPr>
              <a:t>Little endian: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Least significant byte stored at smallest address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Used in x86 processors (servers/laptops) and most ARM (phones/tablets) implementation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BDB6E85-277D-43D7-B334-283A2C1F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062"/>
              </p:ext>
            </p:extLst>
          </p:nvPr>
        </p:nvGraphicFramePr>
        <p:xfrm>
          <a:off x="6848977" y="2606751"/>
          <a:ext cx="2015046" cy="4056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442">
                  <a:extLst>
                    <a:ext uri="{9D8B030D-6E8A-4147-A177-3AD203B41FA5}">
                      <a16:colId xmlns:a16="http://schemas.microsoft.com/office/drawing/2014/main" val="200850003"/>
                    </a:ext>
                  </a:extLst>
                </a:gridCol>
                <a:gridCol w="487371">
                  <a:extLst>
                    <a:ext uri="{9D8B030D-6E8A-4147-A177-3AD203B41FA5}">
                      <a16:colId xmlns:a16="http://schemas.microsoft.com/office/drawing/2014/main" val="3019043846"/>
                    </a:ext>
                  </a:extLst>
                </a:gridCol>
                <a:gridCol w="492012">
                  <a:extLst>
                    <a:ext uri="{9D8B030D-6E8A-4147-A177-3AD203B41FA5}">
                      <a16:colId xmlns:a16="http://schemas.microsoft.com/office/drawing/2014/main" val="868865358"/>
                    </a:ext>
                  </a:extLst>
                </a:gridCol>
                <a:gridCol w="515221">
                  <a:extLst>
                    <a:ext uri="{9D8B030D-6E8A-4147-A177-3AD203B41FA5}">
                      <a16:colId xmlns:a16="http://schemas.microsoft.com/office/drawing/2014/main" val="433138622"/>
                    </a:ext>
                  </a:extLst>
                </a:gridCol>
              </a:tblGrid>
              <a:tr h="405631">
                <a:tc>
                  <a:txBody>
                    <a:bodyPr/>
                    <a:lstStyle/>
                    <a:p>
                      <a:r>
                        <a:rPr lang="en-US" sz="1200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313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DAF14D-FBFD-4C3D-AE5C-7FB6C0B73ABF}"/>
              </a:ext>
            </a:extLst>
          </p:cNvPr>
          <p:cNvSpPr/>
          <p:nvPr/>
        </p:nvSpPr>
        <p:spPr>
          <a:xfrm>
            <a:off x="2970272" y="3505573"/>
            <a:ext cx="1947129" cy="144615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83A35-2BDE-46A0-80D2-85D66B05AC5B}"/>
              </a:ext>
            </a:extLst>
          </p:cNvPr>
          <p:cNvGrpSpPr/>
          <p:nvPr/>
        </p:nvGrpSpPr>
        <p:grpSpPr>
          <a:xfrm>
            <a:off x="491230" y="4561955"/>
            <a:ext cx="2429855" cy="1434008"/>
            <a:chOff x="491230" y="4561955"/>
            <a:chExt cx="2429855" cy="14340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2B4827-C7AE-4736-A36F-1A260F50F82E}"/>
                </a:ext>
              </a:extLst>
            </p:cNvPr>
            <p:cNvSpPr/>
            <p:nvPr/>
          </p:nvSpPr>
          <p:spPr>
            <a:xfrm>
              <a:off x="1509493" y="4561955"/>
              <a:ext cx="1411592" cy="3847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B31305-C679-403E-97C8-12E18F0EB1C5}"/>
                </a:ext>
              </a:extLst>
            </p:cNvPr>
            <p:cNvCxnSpPr>
              <a:endCxn id="10" idx="3"/>
            </p:cNvCxnSpPr>
            <p:nvPr/>
          </p:nvCxnSpPr>
          <p:spPr>
            <a:xfrm flipV="1">
              <a:off x="1151123" y="4890378"/>
              <a:ext cx="565093" cy="76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150105-062D-42B5-8F1B-04840F266962}"/>
                </a:ext>
              </a:extLst>
            </p:cNvPr>
            <p:cNvSpPr txBox="1"/>
            <p:nvPr/>
          </p:nvSpPr>
          <p:spPr>
            <a:xfrm>
              <a:off x="491230" y="5626631"/>
              <a:ext cx="1308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of x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FB0E2C-71BE-4A9D-B971-6578A968D220}"/>
              </a:ext>
            </a:extLst>
          </p:cNvPr>
          <p:cNvCxnSpPr/>
          <p:nvPr/>
        </p:nvCxnSpPr>
        <p:spPr>
          <a:xfrm flipV="1">
            <a:off x="4933721" y="3012382"/>
            <a:ext cx="2214381" cy="658539"/>
          </a:xfrm>
          <a:prstGeom prst="bentConnector3">
            <a:avLst>
              <a:gd name="adj1" fmla="val 998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896FDBC-3C20-4BDF-AB28-798C9295B37C}"/>
              </a:ext>
            </a:extLst>
          </p:cNvPr>
          <p:cNvCxnSpPr>
            <a:cxnSpLocks/>
          </p:cNvCxnSpPr>
          <p:nvPr/>
        </p:nvCxnSpPr>
        <p:spPr>
          <a:xfrm flipV="1">
            <a:off x="4939057" y="3026004"/>
            <a:ext cx="2719623" cy="1069765"/>
          </a:xfrm>
          <a:prstGeom prst="bentConnector3">
            <a:avLst>
              <a:gd name="adj1" fmla="val 994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3F9DA-E2F7-4843-91E4-2A4DBE1FEFD3}"/>
              </a:ext>
            </a:extLst>
          </p:cNvPr>
          <p:cNvCxnSpPr>
            <a:cxnSpLocks/>
          </p:cNvCxnSpPr>
          <p:nvPr/>
        </p:nvCxnSpPr>
        <p:spPr>
          <a:xfrm flipV="1">
            <a:off x="4966588" y="3002455"/>
            <a:ext cx="3165538" cy="1453208"/>
          </a:xfrm>
          <a:prstGeom prst="bentConnector3">
            <a:avLst>
              <a:gd name="adj1" fmla="val 998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E5A39B4-F5E6-4943-8876-761DB8D8C424}"/>
              </a:ext>
            </a:extLst>
          </p:cNvPr>
          <p:cNvCxnSpPr>
            <a:cxnSpLocks/>
          </p:cNvCxnSpPr>
          <p:nvPr/>
        </p:nvCxnSpPr>
        <p:spPr>
          <a:xfrm flipV="1">
            <a:off x="4994119" y="3012382"/>
            <a:ext cx="3671794" cy="1833942"/>
          </a:xfrm>
          <a:prstGeom prst="bentConnector3">
            <a:avLst>
              <a:gd name="adj1" fmla="val 998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E67D8F-A3A0-455E-A969-A0524E3F8397}"/>
              </a:ext>
            </a:extLst>
          </p:cNvPr>
          <p:cNvSpPr txBox="1"/>
          <p:nvPr/>
        </p:nvSpPr>
        <p:spPr>
          <a:xfrm>
            <a:off x="1929694" y="42148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7B8F9C-C4BA-4D92-BDAC-3EC453DFDF86}"/>
              </a:ext>
            </a:extLst>
          </p:cNvPr>
          <p:cNvSpPr txBox="1"/>
          <p:nvPr/>
        </p:nvSpPr>
        <p:spPr>
          <a:xfrm>
            <a:off x="1963328" y="45631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13F71-DC81-4695-AC67-D91D95C1B11A}"/>
              </a:ext>
            </a:extLst>
          </p:cNvPr>
          <p:cNvSpPr txBox="1"/>
          <p:nvPr/>
        </p:nvSpPr>
        <p:spPr>
          <a:xfrm>
            <a:off x="1929693" y="3872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6B56F9-D1EC-47EF-834C-E2D7DF741140}"/>
              </a:ext>
            </a:extLst>
          </p:cNvPr>
          <p:cNvSpPr txBox="1"/>
          <p:nvPr/>
        </p:nvSpPr>
        <p:spPr>
          <a:xfrm>
            <a:off x="1944473" y="351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612A7E-4CD6-4ACB-97FE-A75166E9E696}"/>
                  </a:ext>
                </a:extLst>
              </p14:cNvPr>
              <p14:cNvContentPartPr/>
              <p14:nvPr/>
            </p14:nvContentPartPr>
            <p14:xfrm>
              <a:off x="1137960" y="1171440"/>
              <a:ext cx="7660800" cy="377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612A7E-4CD6-4ACB-97FE-A75166E9E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600" y="1162080"/>
                <a:ext cx="7679520" cy="37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3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572648" y="1526367"/>
            <a:ext cx="2191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0x12345678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2561409" y="2103663"/>
            <a:ext cx="2204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0x12131415</a:t>
            </a:r>
            <a:endParaRPr lang="zh-CN" altLang="en-US" sz="2800" dirty="0"/>
          </a:p>
        </p:txBody>
      </p:sp>
      <p:sp>
        <p:nvSpPr>
          <p:cNvPr id="42" name="TextBox 6"/>
          <p:cNvSpPr txBox="1"/>
          <p:nvPr/>
        </p:nvSpPr>
        <p:spPr>
          <a:xfrm>
            <a:off x="1981201" y="2080831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5305212" y="1920720"/>
            <a:ext cx="4590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cs typeface="Verdana"/>
              </a:rPr>
              <a:t>Processor performs the calculation </a:t>
            </a:r>
          </a:p>
          <a:p>
            <a:r>
              <a:rPr kumimoji="1" lang="en-US" altLang="zh-CN" sz="2400" dirty="0">
                <a:cs typeface="Verdana"/>
              </a:rPr>
              <a:t>from the least significant bit</a:t>
            </a:r>
            <a:endParaRPr lang="zh-CN" altLang="en-US" sz="2400" dirty="0"/>
          </a:p>
        </p:txBody>
      </p:sp>
      <p:sp>
        <p:nvSpPr>
          <p:cNvPr id="48" name="燕尾形箭头 47"/>
          <p:cNvSpPr/>
          <p:nvPr/>
        </p:nvSpPr>
        <p:spPr>
          <a:xfrm rot="10800000">
            <a:off x="2696272" y="2626883"/>
            <a:ext cx="1923289" cy="484632"/>
          </a:xfrm>
          <a:prstGeom prst="notchedRightArrow">
            <a:avLst/>
          </a:prstGeom>
          <a:solidFill>
            <a:srgbClr val="00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366FF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963479" y="2801064"/>
            <a:ext cx="865372" cy="620904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139173" y="3652000"/>
            <a:ext cx="4756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cs typeface="Verdana"/>
              </a:rPr>
              <a:t>Processor can simultaneously </a:t>
            </a:r>
          </a:p>
          <a:p>
            <a:r>
              <a:rPr kumimoji="1" lang="en-US" altLang="zh-CN" sz="2400" dirty="0">
                <a:cs typeface="Verdana"/>
              </a:rPr>
              <a:t>perform memory transfer and </a:t>
            </a:r>
          </a:p>
          <a:p>
            <a:r>
              <a:rPr kumimoji="1" lang="en-US" altLang="zh-CN" sz="2400" dirty="0">
                <a:cs typeface="Verdana"/>
              </a:rPr>
              <a:t>calculation.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336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222" y="4231714"/>
            <a:ext cx="1935179" cy="7336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advantage of Little Endian</a:t>
            </a: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859385" y="3469525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int a = 0x12345678;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848146" y="3848540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/>
              </a:rPr>
              <a:t>short b = (short)a;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48145" y="4473316"/>
            <a:ext cx="5955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cs typeface="Verdana"/>
              </a:rPr>
              <a:t>Casting a larger integer to a smaller one requires no explicit conversion.</a:t>
            </a:r>
            <a:endParaRPr lang="mr-IN" altLang="zh-CN" sz="2400" dirty="0"/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56">
            <a:extLst>
              <a:ext uri="{FF2B5EF4-FFF2-40B4-BE49-F238E27FC236}">
                <a16:creationId xmlns:a16="http://schemas.microsoft.com/office/drawing/2014/main" id="{98A0EF93-74BB-44DB-B152-A05A347026D1}"/>
              </a:ext>
            </a:extLst>
          </p:cNvPr>
          <p:cNvSpPr/>
          <p:nvPr/>
        </p:nvSpPr>
        <p:spPr>
          <a:xfrm>
            <a:off x="918410" y="4570800"/>
            <a:ext cx="4539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a: </a:t>
            </a:r>
            <a:endParaRPr lang="zh-CN" altLang="en-US" b="1" dirty="0"/>
          </a:p>
        </p:txBody>
      </p:sp>
      <p:sp>
        <p:nvSpPr>
          <p:cNvPr id="9" name="矩形 56">
            <a:extLst>
              <a:ext uri="{FF2B5EF4-FFF2-40B4-BE49-F238E27FC236}">
                <a16:creationId xmlns:a16="http://schemas.microsoft.com/office/drawing/2014/main" id="{A7352E00-7139-49BB-A208-0B68A1A52211}"/>
              </a:ext>
            </a:extLst>
          </p:cNvPr>
          <p:cNvSpPr/>
          <p:nvPr/>
        </p:nvSpPr>
        <p:spPr>
          <a:xfrm>
            <a:off x="388079" y="4570800"/>
            <a:ext cx="46679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b: </a:t>
            </a:r>
            <a:endParaRPr lang="zh-CN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CBD47-F630-484E-A99E-7891B1B167A2}"/>
              </a:ext>
            </a:extLst>
          </p:cNvPr>
          <p:cNvSpPr txBox="1"/>
          <p:nvPr/>
        </p:nvSpPr>
        <p:spPr>
          <a:xfrm>
            <a:off x="1929694" y="42148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AD209-AFDF-43F2-A897-B3EB4FAAD74C}"/>
              </a:ext>
            </a:extLst>
          </p:cNvPr>
          <p:cNvSpPr txBox="1"/>
          <p:nvPr/>
        </p:nvSpPr>
        <p:spPr>
          <a:xfrm>
            <a:off x="1963328" y="45631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1615C-1617-4783-99D6-E44BA9120CF5}"/>
              </a:ext>
            </a:extLst>
          </p:cNvPr>
          <p:cNvSpPr txBox="1"/>
          <p:nvPr/>
        </p:nvSpPr>
        <p:spPr>
          <a:xfrm>
            <a:off x="1929693" y="3872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D97C4-5E54-442E-94D2-BA7ADAE4C004}"/>
              </a:ext>
            </a:extLst>
          </p:cNvPr>
          <p:cNvSpPr txBox="1"/>
          <p:nvPr/>
        </p:nvSpPr>
        <p:spPr>
          <a:xfrm>
            <a:off x="1944473" y="351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addr+3</a:t>
            </a:r>
          </a:p>
        </p:txBody>
      </p:sp>
    </p:spTree>
    <p:extLst>
      <p:ext uri="{BB962C8B-B14F-4D97-AF65-F5344CB8AC3E}">
        <p14:creationId xmlns:p14="http://schemas.microsoft.com/office/powerpoint/2010/main" val="3245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72" y="15146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Memory layout: Big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096000" y="1749441"/>
            <a:ext cx="3584949" cy="1434262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4516" y="2803992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73366" y="2197366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63273" y="2760374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046608" y="1288866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/>
              </a:rPr>
              <a:t>int a = 0x12345678;</a:t>
            </a:r>
            <a:endParaRPr lang="zh-CN" altLang="en-US" sz="2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497588" y="5271938"/>
            <a:ext cx="598150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cs typeface="Verdana"/>
              </a:rPr>
              <a:t>Big Endian: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Most significant byte stored at smallest address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ARM processors (phones/tablets) in principle support both endian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79D4AB8-3093-4F16-A031-7B90C845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571"/>
              </p:ext>
            </p:extLst>
          </p:nvPr>
        </p:nvGraphicFramePr>
        <p:xfrm>
          <a:off x="7546690" y="2673217"/>
          <a:ext cx="2015046" cy="4056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442">
                  <a:extLst>
                    <a:ext uri="{9D8B030D-6E8A-4147-A177-3AD203B41FA5}">
                      <a16:colId xmlns:a16="http://schemas.microsoft.com/office/drawing/2014/main" val="200850003"/>
                    </a:ext>
                  </a:extLst>
                </a:gridCol>
                <a:gridCol w="487371">
                  <a:extLst>
                    <a:ext uri="{9D8B030D-6E8A-4147-A177-3AD203B41FA5}">
                      <a16:colId xmlns:a16="http://schemas.microsoft.com/office/drawing/2014/main" val="3019043846"/>
                    </a:ext>
                  </a:extLst>
                </a:gridCol>
                <a:gridCol w="492012">
                  <a:extLst>
                    <a:ext uri="{9D8B030D-6E8A-4147-A177-3AD203B41FA5}">
                      <a16:colId xmlns:a16="http://schemas.microsoft.com/office/drawing/2014/main" val="868865358"/>
                    </a:ext>
                  </a:extLst>
                </a:gridCol>
                <a:gridCol w="515221">
                  <a:extLst>
                    <a:ext uri="{9D8B030D-6E8A-4147-A177-3AD203B41FA5}">
                      <a16:colId xmlns:a16="http://schemas.microsoft.com/office/drawing/2014/main" val="433138622"/>
                    </a:ext>
                  </a:extLst>
                </a:gridCol>
              </a:tblGrid>
              <a:tr h="405631">
                <a:tc>
                  <a:txBody>
                    <a:bodyPr/>
                    <a:lstStyle/>
                    <a:p>
                      <a:r>
                        <a:rPr lang="en-US" sz="1200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313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DBDD9B5-D54E-411F-81D9-654177218A1A}"/>
              </a:ext>
            </a:extLst>
          </p:cNvPr>
          <p:cNvSpPr/>
          <p:nvPr/>
        </p:nvSpPr>
        <p:spPr>
          <a:xfrm>
            <a:off x="2970272" y="3505573"/>
            <a:ext cx="1947129" cy="144615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6">
            <a:extLst>
              <a:ext uri="{FF2B5EF4-FFF2-40B4-BE49-F238E27FC236}">
                <a16:creationId xmlns:a16="http://schemas.microsoft.com/office/drawing/2014/main" id="{BEC74DBF-6F2A-4DDC-B22A-38FCC978A125}"/>
              </a:ext>
            </a:extLst>
          </p:cNvPr>
          <p:cNvSpPr/>
          <p:nvPr/>
        </p:nvSpPr>
        <p:spPr>
          <a:xfrm>
            <a:off x="838172" y="4559003"/>
            <a:ext cx="4539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a: </a:t>
            </a:r>
            <a:endParaRPr lang="zh-CN" altLang="en-US" b="1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8B39C60-63B7-482F-B539-700B73F620D1}"/>
              </a:ext>
            </a:extLst>
          </p:cNvPr>
          <p:cNvCxnSpPr>
            <a:cxnSpLocks/>
          </p:cNvCxnSpPr>
          <p:nvPr/>
        </p:nvCxnSpPr>
        <p:spPr>
          <a:xfrm flipV="1">
            <a:off x="4933010" y="3067179"/>
            <a:ext cx="2902489" cy="1780296"/>
          </a:xfrm>
          <a:prstGeom prst="bentConnector3">
            <a:avLst>
              <a:gd name="adj1" fmla="val 997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2647632-1518-40FC-ABC9-5DBFAC1EE249}"/>
              </a:ext>
            </a:extLst>
          </p:cNvPr>
          <p:cNvCxnSpPr>
            <a:cxnSpLocks/>
          </p:cNvCxnSpPr>
          <p:nvPr/>
        </p:nvCxnSpPr>
        <p:spPr>
          <a:xfrm flipV="1">
            <a:off x="4951835" y="3078848"/>
            <a:ext cx="3384522" cy="1351668"/>
          </a:xfrm>
          <a:prstGeom prst="bentConnector3">
            <a:avLst>
              <a:gd name="adj1" fmla="val 999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1120E88-9237-4B59-8000-A2697DE26DF3}"/>
              </a:ext>
            </a:extLst>
          </p:cNvPr>
          <p:cNvCxnSpPr>
            <a:cxnSpLocks/>
          </p:cNvCxnSpPr>
          <p:nvPr/>
        </p:nvCxnSpPr>
        <p:spPr>
          <a:xfrm flipV="1">
            <a:off x="4926140" y="3089545"/>
            <a:ext cx="3934721" cy="955131"/>
          </a:xfrm>
          <a:prstGeom prst="bentConnector3">
            <a:avLst>
              <a:gd name="adj1" fmla="val 999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5243669-FB6A-4498-9FAE-05787B8B9DEB}"/>
              </a:ext>
            </a:extLst>
          </p:cNvPr>
          <p:cNvCxnSpPr>
            <a:cxnSpLocks/>
          </p:cNvCxnSpPr>
          <p:nvPr/>
        </p:nvCxnSpPr>
        <p:spPr>
          <a:xfrm flipV="1">
            <a:off x="4941749" y="3067179"/>
            <a:ext cx="4391321" cy="619141"/>
          </a:xfrm>
          <a:prstGeom prst="bentConnector3">
            <a:avLst>
              <a:gd name="adj1" fmla="val 1002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03EE4-FE88-4165-A4C3-B20F973918BB}"/>
              </a:ext>
            </a:extLst>
          </p:cNvPr>
          <p:cNvSpPr txBox="1"/>
          <p:nvPr/>
        </p:nvSpPr>
        <p:spPr>
          <a:xfrm>
            <a:off x="1929694" y="42148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AA031-8D6B-4585-AEC9-97159C80CE67}"/>
              </a:ext>
            </a:extLst>
          </p:cNvPr>
          <p:cNvSpPr txBox="1"/>
          <p:nvPr/>
        </p:nvSpPr>
        <p:spPr>
          <a:xfrm>
            <a:off x="1963328" y="45631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F9787-BBF8-41CB-B4AF-FB14E0469370}"/>
              </a:ext>
            </a:extLst>
          </p:cNvPr>
          <p:cNvSpPr txBox="1"/>
          <p:nvPr/>
        </p:nvSpPr>
        <p:spPr>
          <a:xfrm>
            <a:off x="1929693" y="3872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24FD1-C6F7-491A-87C6-5829D7C9A287}"/>
              </a:ext>
            </a:extLst>
          </p:cNvPr>
          <p:cNvSpPr txBox="1"/>
          <p:nvPr/>
        </p:nvSpPr>
        <p:spPr>
          <a:xfrm>
            <a:off x="1944473" y="351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addr+3</a:t>
            </a:r>
          </a:p>
        </p:txBody>
      </p:sp>
    </p:spTree>
    <p:extLst>
      <p:ext uri="{BB962C8B-B14F-4D97-AF65-F5344CB8AC3E}">
        <p14:creationId xmlns:p14="http://schemas.microsoft.com/office/powerpoint/2010/main" val="376713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  <a:p>
            <a:pPr lvl="1"/>
            <a:r>
              <a:rPr lang="en-US" dirty="0"/>
              <a:t>The negation trick</a:t>
            </a:r>
          </a:p>
          <a:p>
            <a:r>
              <a:rPr lang="en-US" dirty="0"/>
              <a:t>A short history of processors: </a:t>
            </a:r>
          </a:p>
          <a:p>
            <a:pPr lvl="1"/>
            <a:r>
              <a:rPr lang="en-US" dirty="0"/>
              <a:t>from 8-bit to 64-bit machines</a:t>
            </a:r>
          </a:p>
          <a:p>
            <a:r>
              <a:rPr lang="en-US" dirty="0"/>
              <a:t>Byte ordering</a:t>
            </a:r>
          </a:p>
          <a:p>
            <a:pPr lvl="1"/>
            <a:r>
              <a:rPr lang="en-US" dirty="0"/>
              <a:t>Big vs. small endian</a:t>
            </a:r>
          </a:p>
          <a:p>
            <a:r>
              <a:rPr lang="en-US" dirty="0"/>
              <a:t>Intro to 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13951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Big Endian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Quick to test whether the number is positive or negative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Examine byte stored at the address offset zero.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5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40" y="109915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1815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45B0-9D18-491F-B529-46D4431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1EE3-E962-48F7-B88E-AB225520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2's complement of -15 (8-bit, in hex)</a:t>
            </a:r>
          </a:p>
          <a:p>
            <a:r>
              <a:rPr lang="en-US" sz="2800" dirty="0"/>
              <a:t>Computers use different hardware circuitry to perform  addition vs subtraction. </a:t>
            </a:r>
          </a:p>
          <a:p>
            <a:r>
              <a:rPr lang="en-US" sz="2800" dirty="0"/>
              <a:t>Computers use different hardware circuitry to perform unsigned addition vs. signed addition.</a:t>
            </a:r>
          </a:p>
          <a:p>
            <a:r>
              <a:rPr lang="en-US" sz="2400" dirty="0">
                <a:highlight>
                  <a:srgbClr val="C0C0C0"/>
                </a:highlight>
              </a:rPr>
              <a:t>long x = 0xdeadbeef01234567 </a:t>
            </a:r>
            <a:r>
              <a:rPr lang="en-US" sz="2800" dirty="0"/>
              <a:t>Assume a Little Endian machine, and x is stored in memory starting at address a.  What 1-byte value is stored at address a+3?</a:t>
            </a:r>
          </a:p>
        </p:txBody>
      </p:sp>
    </p:spTree>
    <p:extLst>
      <p:ext uri="{BB962C8B-B14F-4D97-AF65-F5344CB8AC3E}">
        <p14:creationId xmlns:p14="http://schemas.microsoft.com/office/powerpoint/2010/main" val="313813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45B0-9D18-491F-B529-46D4431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1EE3-E962-48F7-B88E-AB225520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2's complement of -15 (8-bit, in hex)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0xf1</a:t>
            </a:r>
          </a:p>
          <a:p>
            <a:r>
              <a:rPr lang="en-US" sz="2800" dirty="0"/>
              <a:t>Computers use different hardware circuitry to perform  addition vs subtraction. 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False</a:t>
            </a:r>
          </a:p>
          <a:p>
            <a:r>
              <a:rPr lang="en-US" sz="2800" dirty="0"/>
              <a:t>Computers use different hardware circuitry to perform unsigned addition vs. signed addition.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False</a:t>
            </a:r>
          </a:p>
          <a:p>
            <a:r>
              <a:rPr lang="en-US" sz="2400" dirty="0">
                <a:highlight>
                  <a:srgbClr val="C0C0C0"/>
                </a:highlight>
              </a:rPr>
              <a:t>long x = 0xdeadbeef01234567 </a:t>
            </a:r>
            <a:r>
              <a:rPr lang="en-US" sz="2800" dirty="0"/>
              <a:t>Assume a Little Endian machine, and x is stored in memory starting at address a.  What 1-byte value is stored at address a+3?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0x01</a:t>
            </a:r>
          </a:p>
        </p:txBody>
      </p:sp>
    </p:spTree>
    <p:extLst>
      <p:ext uri="{BB962C8B-B14F-4D97-AF65-F5344CB8AC3E}">
        <p14:creationId xmlns:p14="http://schemas.microsoft.com/office/powerpoint/2010/main" val="245629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2’s complement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negation trick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short history of processors: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8-bit to 64-bit machines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Byte ordering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Big vs. small endian</a:t>
            </a:r>
          </a:p>
          <a:p>
            <a:r>
              <a:rPr lang="en-US" dirty="0"/>
              <a:t>Intro to 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97668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2427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597508" y="247108"/>
            <a:ext cx="9236059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Representing Real Numbers using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6043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6300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5793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5554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5333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6779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6533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40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2123516" y="3167382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8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43" name="对象 4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9833567" y="3105698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9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46" name="对象 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6128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99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5100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3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5573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6720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4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78845" y="2448489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C20EC4-6086-4A02-8F51-A64BC4F20D3B}"/>
              </a:ext>
            </a:extLst>
          </p:cNvPr>
          <p:cNvSpPr txBox="1"/>
          <p:nvPr/>
        </p:nvSpPr>
        <p:spPr>
          <a:xfrm>
            <a:off x="6560415" y="1971106"/>
            <a:ext cx="23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n-bit integers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1BFE8-86C4-4CD2-B59A-956EA7E2721D}"/>
              </a:ext>
            </a:extLst>
          </p:cNvPr>
          <p:cNvSpPr txBox="1"/>
          <p:nvPr/>
        </p:nvSpPr>
        <p:spPr>
          <a:xfrm>
            <a:off x="5023425" y="3846814"/>
            <a:ext cx="21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 n-bit 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E365-FDE0-4AD4-B896-D06816C21246}"/>
              </a:ext>
            </a:extLst>
          </p:cNvPr>
          <p:cNvSpPr txBox="1"/>
          <p:nvPr/>
        </p:nvSpPr>
        <p:spPr>
          <a:xfrm>
            <a:off x="3240109" y="4916587"/>
            <a:ext cx="409618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What about real numbers?</a:t>
            </a:r>
          </a:p>
        </p:txBody>
      </p: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81201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81201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6374CCE-C4F5-49D5-A58F-2F1C544B0048}"/>
              </a:ext>
            </a:extLst>
          </p:cNvPr>
          <p:cNvGrpSpPr/>
          <p:nvPr/>
        </p:nvGrpSpPr>
        <p:grpSpPr>
          <a:xfrm>
            <a:off x="2050929" y="3522993"/>
            <a:ext cx="7676250" cy="1675533"/>
            <a:chOff x="2050929" y="3522993"/>
            <a:chExt cx="7676250" cy="1675533"/>
          </a:xfrm>
        </p:grpSpPr>
        <p:sp>
          <p:nvSpPr>
            <p:cNvPr id="6" name="矩形 5"/>
            <p:cNvSpPr/>
            <p:nvPr/>
          </p:nvSpPr>
          <p:spPr>
            <a:xfrm>
              <a:off x="2050929" y="4736861"/>
              <a:ext cx="76762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/>
                  <a:cs typeface="Arial"/>
                </a:rPr>
                <a:t>(1.4128...)</a:t>
              </a:r>
              <a:r>
                <a:rPr lang="en-US" altLang="zh-CN" sz="2400" baseline="-25000" dirty="0">
                  <a:latin typeface="Arial"/>
                  <a:cs typeface="Arial"/>
                </a:rPr>
                <a:t>10</a:t>
              </a:r>
              <a:r>
                <a:rPr lang="en-US" altLang="zh-CN" sz="2400" dirty="0">
                  <a:latin typeface="Arial"/>
                  <a:cs typeface="Arial"/>
                </a:rPr>
                <a:t> = 1 * 10</a:t>
              </a:r>
              <a:r>
                <a:rPr lang="en-US" altLang="zh-CN" sz="2400" baseline="30000" dirty="0">
                  <a:latin typeface="Arial"/>
                  <a:cs typeface="Arial"/>
                </a:rPr>
                <a:t>0</a:t>
              </a:r>
              <a:r>
                <a:rPr lang="en-US" altLang="zh-CN" sz="2400" dirty="0">
                  <a:latin typeface="Arial"/>
                  <a:cs typeface="Arial"/>
                </a:rPr>
                <a:t> + 4 * 10</a:t>
              </a:r>
              <a:r>
                <a:rPr lang="en-US" altLang="zh-CN" sz="2400" baseline="30000" dirty="0">
                  <a:latin typeface="Arial"/>
                  <a:cs typeface="Arial"/>
                </a:rPr>
                <a:t>-1</a:t>
              </a:r>
              <a:r>
                <a:rPr lang="en-US" altLang="zh-CN" sz="2400" dirty="0">
                  <a:latin typeface="Arial"/>
                  <a:cs typeface="Arial"/>
                </a:rPr>
                <a:t> + 1 * 10</a:t>
              </a:r>
              <a:r>
                <a:rPr lang="en-US" altLang="zh-CN" sz="2400" baseline="30000" dirty="0">
                  <a:latin typeface="Arial"/>
                  <a:cs typeface="Arial"/>
                </a:rPr>
                <a:t>-2</a:t>
              </a:r>
              <a:r>
                <a:rPr lang="en-US" altLang="zh-CN" sz="2400" dirty="0">
                  <a:latin typeface="Arial"/>
                  <a:cs typeface="Arial"/>
                </a:rPr>
                <a:t> + 2 * 10</a:t>
              </a:r>
              <a:r>
                <a:rPr lang="en-US" altLang="zh-CN" sz="2400" baseline="30000" dirty="0">
                  <a:latin typeface="Arial"/>
                  <a:cs typeface="Arial"/>
                </a:rPr>
                <a:t>-3 </a:t>
              </a:r>
              <a:r>
                <a:rPr lang="en-US" altLang="zh-CN" sz="2400" dirty="0">
                  <a:latin typeface="Arial"/>
                  <a:cs typeface="Arial"/>
                </a:rPr>
                <a:t>+ ...</a:t>
              </a:r>
              <a:endParaRPr lang="zh-CN" altLang="en-US" sz="2400" baseline="30000" dirty="0">
                <a:latin typeface="Arial"/>
                <a:cs typeface="Arial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57762F-74FE-4857-99E9-96CBD55A3EBF}"/>
                </a:ext>
              </a:extLst>
            </p:cNvPr>
            <p:cNvCxnSpPr/>
            <p:nvPr/>
          </p:nvCxnSpPr>
          <p:spPr>
            <a:xfrm flipV="1">
              <a:off x="4859781" y="3522993"/>
              <a:ext cx="417746" cy="107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50929" y="1711116"/>
            <a:ext cx="1394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F8DE2-EBE6-43C3-9DAB-F0A6B346443C}"/>
              </a:ext>
            </a:extLst>
          </p:cNvPr>
          <p:cNvSpPr txBox="1"/>
          <p:nvPr/>
        </p:nvSpPr>
        <p:spPr>
          <a:xfrm>
            <a:off x="3048387" y="3245494"/>
            <a:ext cx="1760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2292" y="1858095"/>
            <a:ext cx="681789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			  = </a:t>
            </a:r>
            <a:r>
              <a:rPr lang="en-US" altLang="zh-CN" sz="2400" dirty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Two’s complement: 8-bit signed integer</a:t>
            </a:r>
            <a:endParaRPr kumimoji="1" lang="zh-CN" altLang="en-US" dirty="0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F850787F-D8DD-41FC-B552-B2389047E7E6}"/>
              </a:ext>
            </a:extLst>
          </p:cNvPr>
          <p:cNvSpPr/>
          <p:nvPr/>
        </p:nvSpPr>
        <p:spPr>
          <a:xfrm>
            <a:off x="779517" y="2314706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372AD337-35E5-40DF-B748-E50B3EFA63C1}"/>
              </a:ext>
            </a:extLst>
          </p:cNvPr>
          <p:cNvSpPr/>
          <p:nvPr/>
        </p:nvSpPr>
        <p:spPr>
          <a:xfrm>
            <a:off x="2547212" y="2314706"/>
            <a:ext cx="7973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1*(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-40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51671CD2-7D03-4F10-9329-5CA5B40EDF7E}"/>
              </a:ext>
            </a:extLst>
          </p:cNvPr>
          <p:cNvSpPr/>
          <p:nvPr/>
        </p:nvSpPr>
        <p:spPr>
          <a:xfrm>
            <a:off x="779517" y="3802322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11111111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6" name="矩形 9">
            <a:extLst>
              <a:ext uri="{FF2B5EF4-FFF2-40B4-BE49-F238E27FC236}">
                <a16:creationId xmlns:a16="http://schemas.microsoft.com/office/drawing/2014/main" id="{5F6804C7-D64B-49E9-8FEE-CDC6C26926BE}"/>
              </a:ext>
            </a:extLst>
          </p:cNvPr>
          <p:cNvSpPr/>
          <p:nvPr/>
        </p:nvSpPr>
        <p:spPr>
          <a:xfrm>
            <a:off x="2518380" y="3845344"/>
            <a:ext cx="110673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-1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C4B014-D9F6-45D0-A864-1C867DE8E956}"/>
              </a:ext>
            </a:extLst>
          </p:cNvPr>
          <p:cNvSpPr/>
          <p:nvPr/>
        </p:nvSpPr>
        <p:spPr>
          <a:xfrm>
            <a:off x="779517" y="1827630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9867A258-50B8-4403-9CAC-17E8EC9B3EE0}"/>
              </a:ext>
            </a:extLst>
          </p:cNvPr>
          <p:cNvSpPr/>
          <p:nvPr/>
        </p:nvSpPr>
        <p:spPr>
          <a:xfrm>
            <a:off x="2547212" y="1827630"/>
            <a:ext cx="7973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0*(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88</a:t>
            </a: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6F384AA2-3CA9-4D7A-BCF4-16965E8E7B05}"/>
              </a:ext>
            </a:extLst>
          </p:cNvPr>
          <p:cNvSpPr/>
          <p:nvPr/>
        </p:nvSpPr>
        <p:spPr>
          <a:xfrm>
            <a:off x="783119" y="3364376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00000000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4BCD8CF8-6B6B-4D45-8EC7-0EAF1B0D0D1B}"/>
              </a:ext>
            </a:extLst>
          </p:cNvPr>
          <p:cNvSpPr/>
          <p:nvPr/>
        </p:nvSpPr>
        <p:spPr>
          <a:xfrm>
            <a:off x="2521982" y="3407398"/>
            <a:ext cx="110673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0</a:t>
            </a: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D62F9181-1C89-4865-8E7B-926FAF400B8F}"/>
              </a:ext>
            </a:extLst>
          </p:cNvPr>
          <p:cNvSpPr/>
          <p:nvPr/>
        </p:nvSpPr>
        <p:spPr>
          <a:xfrm>
            <a:off x="779517" y="4240268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10000000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9ACD6CFF-F41D-4687-8E06-83E0E4006B49}"/>
              </a:ext>
            </a:extLst>
          </p:cNvPr>
          <p:cNvSpPr/>
          <p:nvPr/>
        </p:nvSpPr>
        <p:spPr>
          <a:xfrm>
            <a:off x="2518380" y="4283290"/>
            <a:ext cx="1705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/>
                <a:cs typeface="Arial"/>
              </a:rPr>
              <a:t>= -2</a:t>
            </a:r>
            <a:r>
              <a:rPr lang="en-US" altLang="zh-CN" sz="2400" baseline="30000" dirty="0"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= -128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aseline="30000" dirty="0">
              <a:latin typeface="Arial"/>
              <a:cs typeface="Arial"/>
            </a:endParaRP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7B94D22-7DE9-42FC-9625-A69A19173361}"/>
              </a:ext>
            </a:extLst>
          </p:cNvPr>
          <p:cNvSpPr/>
          <p:nvPr/>
        </p:nvSpPr>
        <p:spPr>
          <a:xfrm>
            <a:off x="779517" y="4691428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01111111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6" name="矩形 9">
            <a:extLst>
              <a:ext uri="{FF2B5EF4-FFF2-40B4-BE49-F238E27FC236}">
                <a16:creationId xmlns:a16="http://schemas.microsoft.com/office/drawing/2014/main" id="{12867A8E-AFCC-4C8F-9E50-0D4BDB67928F}"/>
              </a:ext>
            </a:extLst>
          </p:cNvPr>
          <p:cNvSpPr/>
          <p:nvPr/>
        </p:nvSpPr>
        <p:spPr>
          <a:xfrm>
            <a:off x="2518380" y="4734450"/>
            <a:ext cx="2197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/>
                <a:cs typeface="Arial"/>
              </a:rPr>
              <a:t>= 2</a:t>
            </a:r>
            <a:r>
              <a:rPr lang="en-US" altLang="zh-CN" sz="2400" baseline="30000" dirty="0"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-1= 127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2379433" y="2117663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03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26" name="对象 2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04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27" name="对象 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r>
                <a:rPr lang="en-US" altLang="zh-CN" baseline="30000" dirty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130246" y="3722926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13579"/>
              </p:ext>
            </p:extLst>
          </p:nvPr>
        </p:nvGraphicFramePr>
        <p:xfrm>
          <a:off x="6140127" y="3498948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5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23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0127" y="3498948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2191341" y="3181581"/>
            <a:ext cx="5538247" cy="554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What’s the decimal value of (10.01)</a:t>
            </a:r>
            <a:r>
              <a:rPr lang="en-US" sz="28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" y="2521086"/>
            <a:ext cx="1621941" cy="16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60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2191341" y="3181581"/>
            <a:ext cx="5538247" cy="554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What’s the decimal value of (10.01)</a:t>
            </a:r>
            <a:r>
              <a:rPr lang="en-US" sz="28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" y="2521086"/>
            <a:ext cx="1621941" cy="16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7C315-52A7-475C-A3D5-9E2AF28C8969}"/>
              </a:ext>
            </a:extLst>
          </p:cNvPr>
          <p:cNvSpPr txBox="1"/>
          <p:nvPr/>
        </p:nvSpPr>
        <p:spPr>
          <a:xfrm>
            <a:off x="2191340" y="3736168"/>
            <a:ext cx="209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 2.25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82857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Strawman representation: 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0007"/>
              </p:ext>
            </p:extLst>
          </p:nvPr>
        </p:nvGraphicFramePr>
        <p:xfrm>
          <a:off x="1140390" y="279641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40391" y="3267192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3430563" y="485346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72803" y="1736482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05073" y="318198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4F28E-42CC-47D3-A22A-89AAB02554AA}"/>
              </a:ext>
            </a:extLst>
          </p:cNvPr>
          <p:cNvGrpSpPr/>
          <p:nvPr/>
        </p:nvGrpSpPr>
        <p:grpSpPr>
          <a:xfrm>
            <a:off x="3838289" y="3393738"/>
            <a:ext cx="3230459" cy="669158"/>
            <a:chOff x="3838289" y="3393738"/>
            <a:chExt cx="3230459" cy="669158"/>
          </a:xfrm>
        </p:grpSpPr>
        <p:cxnSp>
          <p:nvCxnSpPr>
            <p:cNvPr id="9" name="Straight Arrow Connector 6"/>
            <p:cNvCxnSpPr>
              <a:cxnSpLocks/>
              <a:stCxn id="10" idx="0"/>
            </p:cNvCxnSpPr>
            <p:nvPr/>
          </p:nvCxnSpPr>
          <p:spPr>
            <a:xfrm flipV="1">
              <a:off x="5453519" y="3393738"/>
              <a:ext cx="0" cy="299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838289" y="3693564"/>
              <a:ext cx="32304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Verdana"/>
                  <a:cs typeface="Verdana"/>
                </a:rPr>
                <a:t>Fixed position </a:t>
              </a:r>
              <a:r>
                <a:rPr lang="en-US" altLang="zh-CN" i="1" dirty="0">
                  <a:latin typeface="Verdana"/>
                  <a:cs typeface="Verdana"/>
                </a:rPr>
                <a:t>e.g. middle</a:t>
              </a:r>
              <a:endParaRPr lang="zh-CN" altLang="en-US" i="1" dirty="0">
                <a:latin typeface="Verdana"/>
                <a:cs typeface="Verdana"/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 rot="5400000" flipV="1">
            <a:off x="7477622" y="159265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71432" y="1724943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Fixed point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6238"/>
              </p:ext>
            </p:extLst>
          </p:nvPr>
        </p:nvGraphicFramePr>
        <p:xfrm>
          <a:off x="1458966" y="23000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58967" y="2770833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3749140" y="296325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91380" y="1547461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23649" y="2685628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7793514" y="-30511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87324" y="1535167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8886" y="3642213"/>
            <a:ext cx="4427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Verdana"/>
              </a:rPr>
              <a:t>Example: ( 10.011 )</a:t>
            </a:r>
            <a:r>
              <a:rPr lang="en-US" altLang="zh-CN" sz="2400" baseline="-25000" dirty="0"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16409"/>
              </p:ext>
            </p:extLst>
          </p:nvPr>
        </p:nvGraphicFramePr>
        <p:xfrm>
          <a:off x="1403390" y="4299782"/>
          <a:ext cx="8634220" cy="39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7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381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36297"/>
              </p:ext>
            </p:extLst>
          </p:nvPr>
        </p:nvGraphicFramePr>
        <p:xfrm>
          <a:off x="1212960" y="218226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3503134" y="178534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3045374" y="1429670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5477643" y="256783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7547508" y="-14830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7141318" y="1417376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B5DAC-CB77-4CFA-A149-3A5AEF5B6A6E}"/>
              </a:ext>
            </a:extLst>
          </p:cNvPr>
          <p:cNvSpPr txBox="1"/>
          <p:nvPr/>
        </p:nvSpPr>
        <p:spPr>
          <a:xfrm>
            <a:off x="1196359" y="2974029"/>
            <a:ext cx="114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Range?</a:t>
            </a:r>
          </a:p>
          <a:p>
            <a:r>
              <a:rPr lang="en-US" dirty="0"/>
              <a:t>Precision?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CA387B-867B-4232-A54B-E9069143E88D}"/>
              </a:ext>
            </a:extLst>
          </p:cNvPr>
          <p:cNvGrpSpPr/>
          <p:nvPr/>
        </p:nvGrpSpPr>
        <p:grpSpPr>
          <a:xfrm>
            <a:off x="1134828" y="4716102"/>
            <a:ext cx="7980102" cy="726425"/>
            <a:chOff x="706698" y="4860173"/>
            <a:chExt cx="7980102" cy="726425"/>
          </a:xfrm>
        </p:grpSpPr>
        <p:cxnSp>
          <p:nvCxnSpPr>
            <p:cNvPr id="22" name="直线连接符 4">
              <a:extLst>
                <a:ext uri="{FF2B5EF4-FFF2-40B4-BE49-F238E27FC236}">
                  <a16:creationId xmlns:a16="http://schemas.microsoft.com/office/drawing/2014/main" id="{EEF478B0-4228-4313-B228-A5386DF351FD}"/>
                </a:ext>
              </a:extLst>
            </p:cNvPr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12">
              <a:extLst>
                <a:ext uri="{FF2B5EF4-FFF2-40B4-BE49-F238E27FC236}">
                  <a16:creationId xmlns:a16="http://schemas.microsoft.com/office/drawing/2014/main" id="{2E4CD893-C331-4E9F-A805-2B837DF4EDF0}"/>
                </a:ext>
              </a:extLst>
            </p:cNvPr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29" name="对象 10">
                <a:extLst>
                  <a:ext uri="{FF2B5EF4-FFF2-40B4-BE49-F238E27FC236}">
                    <a16:creationId xmlns:a16="http://schemas.microsoft.com/office/drawing/2014/main" id="{934C78C7-72D5-486F-8388-8EE79414D1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4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矩形 11">
                <a:extLst>
                  <a:ext uri="{FF2B5EF4-FFF2-40B4-BE49-F238E27FC236}">
                    <a16:creationId xmlns:a16="http://schemas.microsoft.com/office/drawing/2014/main" id="{45132900-A3DE-49B5-8A3A-091333C3A68F}"/>
                  </a:ext>
                </a:extLst>
              </p:cNvPr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24" name="组 16">
              <a:extLst>
                <a:ext uri="{FF2B5EF4-FFF2-40B4-BE49-F238E27FC236}">
                  <a16:creationId xmlns:a16="http://schemas.microsoft.com/office/drawing/2014/main" id="{C7367194-86D1-46BF-99B0-A4D19ECF7D63}"/>
                </a:ext>
              </a:extLst>
            </p:cNvPr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27" name="对象 14">
                <a:extLst>
                  <a:ext uri="{FF2B5EF4-FFF2-40B4-BE49-F238E27FC236}">
                    <a16:creationId xmlns:a16="http://schemas.microsoft.com/office/drawing/2014/main" id="{68A1E156-3B35-4793-98A5-BD82DCAEE1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5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矩形 15">
                <a:extLst>
                  <a:ext uri="{FF2B5EF4-FFF2-40B4-BE49-F238E27FC236}">
                    <a16:creationId xmlns:a16="http://schemas.microsoft.com/office/drawing/2014/main" id="{658683F7-721B-4D47-A73B-38A4A185D388}"/>
                  </a:ext>
                </a:extLst>
              </p:cNvPr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B587F9-05E5-4AD7-AFA9-425D81BBF5E0}"/>
                </a:ext>
              </a:extLst>
            </p:cNvPr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6" name="直线连接符 22">
              <a:extLst>
                <a:ext uri="{FF2B5EF4-FFF2-40B4-BE49-F238E27FC236}">
                  <a16:creationId xmlns:a16="http://schemas.microsoft.com/office/drawing/2014/main" id="{0790FDC4-2345-48FA-A803-B8F2484F6149}"/>
                </a:ext>
              </a:extLst>
            </p:cNvPr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065" y="3554324"/>
            <a:ext cx="8546651" cy="1959926"/>
          </a:xfrm>
        </p:spPr>
        <p:txBody>
          <a:bodyPr/>
          <a:lstStyle/>
          <a:p>
            <a:pPr marL="457200" lvl="1" indent="-457200"/>
            <a:r>
              <a:rPr kumimoji="1" lang="en-US" altLang="zh-CN" dirty="0">
                <a:cs typeface="Verdana"/>
              </a:rPr>
              <a:t>Limited range and precision: e.g., 32 bits</a:t>
            </a:r>
          </a:p>
          <a:p>
            <a:pPr marL="914400" lvl="2" indent="-457200"/>
            <a:r>
              <a:rPr lang="en-US" altLang="zh-CN" dirty="0"/>
              <a:t>Range: [-2</a:t>
            </a:r>
            <a:r>
              <a:rPr lang="en-US" altLang="zh-CN" baseline="30000" dirty="0"/>
              <a:t>15</a:t>
            </a:r>
            <a:r>
              <a:rPr lang="en-US" altLang="zh-CN" dirty="0"/>
              <a:t>+2</a:t>
            </a:r>
            <a:r>
              <a:rPr lang="en-US" altLang="zh-CN" baseline="30000" dirty="0"/>
              <a:t>-16</a:t>
            </a:r>
            <a:r>
              <a:rPr lang="en-US" altLang="zh-CN" dirty="0"/>
              <a:t>,2</a:t>
            </a:r>
            <a:r>
              <a:rPr lang="en-US" altLang="zh-CN" baseline="30000" dirty="0"/>
              <a:t>15</a:t>
            </a:r>
            <a:r>
              <a:rPr lang="en-US" altLang="zh-CN" dirty="0"/>
              <a:t>-2</a:t>
            </a:r>
            <a:r>
              <a:rPr lang="en-US" altLang="zh-CN" baseline="30000" dirty="0"/>
              <a:t>-16</a:t>
            </a:r>
            <a:r>
              <a:rPr lang="en-US" altLang="zh-CN" dirty="0"/>
              <a:t> ]</a:t>
            </a:r>
            <a:endParaRPr lang="en-US" altLang="zh-CN" baseline="30000" dirty="0"/>
          </a:p>
          <a:p>
            <a:pPr marL="914400" lvl="2" indent="-457200"/>
            <a:r>
              <a:rPr kumimoji="1" lang="en-US" altLang="zh-CN" dirty="0"/>
              <a:t>Highest precision: 2</a:t>
            </a:r>
            <a:r>
              <a:rPr lang="en-US" altLang="zh-CN" baseline="30000" dirty="0"/>
              <a:t>-16</a:t>
            </a:r>
            <a:endParaRPr kumimoji="1" lang="en-US" altLang="zh-CN" dirty="0"/>
          </a:p>
          <a:p>
            <a:pPr>
              <a:buFont typeface="Wingdings" charset="0"/>
              <a:buChar char="à"/>
            </a:pPr>
            <a:r>
              <a:rPr kumimoji="1" lang="en-US" altLang="zh-CN" dirty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/>
        </p:nvGraphicFramePr>
        <p:xfrm>
          <a:off x="1212960" y="218226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3503134" y="178534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3045374" y="1429670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5477643" y="256783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7547508" y="-14830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7141318" y="1417376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5989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97" y="1600201"/>
            <a:ext cx="10179073" cy="2896371"/>
          </a:xfrm>
        </p:spPr>
        <p:txBody>
          <a:bodyPr>
            <a:normAutofit/>
          </a:bodyPr>
          <a:lstStyle/>
          <a:p>
            <a:r>
              <a:rPr lang="en-US" dirty="0"/>
              <a:t>Limitation of fixed point: </a:t>
            </a:r>
          </a:p>
          <a:p>
            <a:pPr lvl="1"/>
            <a:r>
              <a:rPr lang="en-US" dirty="0"/>
              <a:t>Even spacing </a:t>
            </a:r>
            <a:r>
              <a:rPr lang="en-US" dirty="0">
                <a:sym typeface="Wingdings"/>
              </a:rPr>
              <a:t>results in </a:t>
            </a:r>
            <a:r>
              <a:rPr lang="en-US" dirty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30698" y="4860174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4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5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333314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843402" y="4886087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05324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806102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39488" y="3012409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10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7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0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7676" y="3888586"/>
            <a:ext cx="6294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cs typeface="Arial"/>
              </a:rPr>
              <a:t>Decimal point </a:t>
            </a:r>
            <a:r>
              <a:rPr kumimoji="1" lang="en-US" altLang="zh-CN" sz="2400" b="1" dirty="0">
                <a:cs typeface="Arial"/>
              </a:rPr>
              <a:t>floats</a:t>
            </a:r>
            <a:r>
              <a:rPr kumimoji="1" lang="en-US" altLang="zh-CN" sz="2400" dirty="0">
                <a:cs typeface="Arial"/>
              </a:rPr>
              <a:t> to the position immediately </a:t>
            </a:r>
          </a:p>
          <a:p>
            <a:r>
              <a:rPr kumimoji="1" lang="en-US" altLang="zh-CN" sz="2400" dirty="0">
                <a:cs typeface="Arial"/>
              </a:rPr>
              <a:t>after the first nonzero digit.</a:t>
            </a:r>
            <a:endParaRPr lang="zh-CN" altLang="en-US" sz="2400" dirty="0"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29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2’s complement: find a number’s negation</a:t>
            </a:r>
            <a:endParaRPr kumimoji="1"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3D9BEE-5650-4F20-A8FF-7D5FF6C56E4E}"/>
              </a:ext>
            </a:extLst>
          </p:cNvPr>
          <p:cNvGrpSpPr/>
          <p:nvPr/>
        </p:nvGrpSpPr>
        <p:grpSpPr>
          <a:xfrm>
            <a:off x="865664" y="1629205"/>
            <a:ext cx="1767695" cy="750755"/>
            <a:chOff x="865664" y="1629205"/>
            <a:chExt cx="1767695" cy="750755"/>
          </a:xfrm>
        </p:grpSpPr>
        <p:sp>
          <p:nvSpPr>
            <p:cNvPr id="5" name="矩形 2">
              <a:extLst>
                <a:ext uri="{FF2B5EF4-FFF2-40B4-BE49-F238E27FC236}">
                  <a16:creationId xmlns:a16="http://schemas.microsoft.com/office/drawing/2014/main" id="{6A49BDCE-2938-4C39-B01F-1CD9466AED4E}"/>
                </a:ext>
              </a:extLst>
            </p:cNvPr>
            <p:cNvSpPr/>
            <p:nvPr/>
          </p:nvSpPr>
          <p:spPr>
            <a:xfrm>
              <a:off x="865664" y="1629205"/>
              <a:ext cx="1767695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latin typeface="Consolas" panose="020B0609020204030204" pitchFamily="49" charset="0"/>
                  <a:cs typeface="Arial"/>
                </a:rPr>
                <a:t>00101000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28836D-9914-42CA-AC7D-8292C1231698}"/>
                </a:ext>
              </a:extLst>
            </p:cNvPr>
            <p:cNvSpPr txBox="1"/>
            <p:nvPr/>
          </p:nvSpPr>
          <p:spPr>
            <a:xfrm>
              <a:off x="1449859" y="201062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(40)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C3438B-FA29-4EBC-9EEB-2D9CACD0FA57}"/>
              </a:ext>
            </a:extLst>
          </p:cNvPr>
          <p:cNvCxnSpPr/>
          <p:nvPr/>
        </p:nvCxnSpPr>
        <p:spPr>
          <a:xfrm>
            <a:off x="2994454" y="1742303"/>
            <a:ext cx="1824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484957-6E50-4DBE-BBD1-D01F8A245A9B}"/>
              </a:ext>
            </a:extLst>
          </p:cNvPr>
          <p:cNvSpPr txBox="1"/>
          <p:nvPr/>
        </p:nvSpPr>
        <p:spPr>
          <a:xfrm>
            <a:off x="5432855" y="18738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(-40)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612E82F0-15E7-4FD2-B39D-A3F2D4BB268A}"/>
              </a:ext>
            </a:extLst>
          </p:cNvPr>
          <p:cNvSpPr/>
          <p:nvPr/>
        </p:nvSpPr>
        <p:spPr>
          <a:xfrm>
            <a:off x="5488942" y="1502538"/>
            <a:ext cx="943632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??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07DFF-55F9-4D29-92AE-A756FDB02474}"/>
              </a:ext>
            </a:extLst>
          </p:cNvPr>
          <p:cNvSpPr txBox="1"/>
          <p:nvPr/>
        </p:nvSpPr>
        <p:spPr>
          <a:xfrm>
            <a:off x="762000" y="2579351"/>
            <a:ext cx="4492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useful trick to do negation: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EA14D-1FF1-4E59-B6F6-80A03071BBFD}"/>
              </a:ext>
            </a:extLst>
          </p:cNvPr>
          <p:cNvSpPr txBox="1"/>
          <p:nvPr/>
        </p:nvSpPr>
        <p:spPr>
          <a:xfrm>
            <a:off x="762000" y="3220845"/>
            <a:ext cx="242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Step-1: flip all bits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C02A5-BA44-4C21-88A3-12FEB8EF58CF}"/>
              </a:ext>
            </a:extLst>
          </p:cNvPr>
          <p:cNvSpPr txBox="1"/>
          <p:nvPr/>
        </p:nvSpPr>
        <p:spPr>
          <a:xfrm>
            <a:off x="805089" y="4786569"/>
            <a:ext cx="183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Step-2: add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75A1B-5193-40E8-9D79-5EE08276F631}"/>
              </a:ext>
            </a:extLst>
          </p:cNvPr>
          <p:cNvGrpSpPr/>
          <p:nvPr/>
        </p:nvGrpSpPr>
        <p:grpSpPr>
          <a:xfrm>
            <a:off x="8567224" y="2646472"/>
            <a:ext cx="3074642" cy="3141392"/>
            <a:chOff x="8567224" y="2646472"/>
            <a:chExt cx="3074642" cy="31413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2944C1-5BD6-41A3-9C79-8BFB23FB1B2A}"/>
                </a:ext>
              </a:extLst>
            </p:cNvPr>
            <p:cNvGrpSpPr/>
            <p:nvPr/>
          </p:nvGrpSpPr>
          <p:grpSpPr>
            <a:xfrm>
              <a:off x="8687032" y="2646472"/>
              <a:ext cx="2391232" cy="632481"/>
              <a:chOff x="1173493" y="4090253"/>
              <a:chExt cx="2391232" cy="632481"/>
            </a:xfrm>
          </p:grpSpPr>
          <p:sp>
            <p:nvSpPr>
              <p:cNvPr id="18" name="矩形 2">
                <a:extLst>
                  <a:ext uri="{FF2B5EF4-FFF2-40B4-BE49-F238E27FC236}">
                    <a16:creationId xmlns:a16="http://schemas.microsoft.com/office/drawing/2014/main" id="{C04DC114-B770-456D-A522-AAAFBD424EB0}"/>
                  </a:ext>
                </a:extLst>
              </p:cNvPr>
              <p:cNvSpPr/>
              <p:nvPr/>
            </p:nvSpPr>
            <p:spPr>
              <a:xfrm>
                <a:off x="1173493" y="4090253"/>
                <a:ext cx="1767695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800" dirty="0">
                    <a:latin typeface="Consolas" panose="020B0609020204030204" pitchFamily="49" charset="0"/>
                    <a:cs typeface="Arial"/>
                  </a:rPr>
                  <a:t>00101000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zh-CN" sz="1100" dirty="0">
                  <a:latin typeface="Arial"/>
                  <a:cs typeface="Arial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5A6200-D86C-4C20-9114-10F9EF646553}"/>
                  </a:ext>
                </a:extLst>
              </p:cNvPr>
              <p:cNvSpPr txBox="1"/>
              <p:nvPr/>
            </p:nvSpPr>
            <p:spPr>
              <a:xfrm>
                <a:off x="2847862" y="4121410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(40)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10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0DDFD0-60AA-4730-8B62-FBCC5AB926CB}"/>
                </a:ext>
              </a:extLst>
            </p:cNvPr>
            <p:cNvCxnSpPr>
              <a:cxnSpLocks/>
            </p:cNvCxnSpPr>
            <p:nvPr/>
          </p:nvCxnSpPr>
          <p:spPr>
            <a:xfrm>
              <a:off x="9525398" y="3171333"/>
              <a:ext cx="0" cy="638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">
              <a:extLst>
                <a:ext uri="{FF2B5EF4-FFF2-40B4-BE49-F238E27FC236}">
                  <a16:creationId xmlns:a16="http://schemas.microsoft.com/office/drawing/2014/main" id="{E6E43CD7-ECDB-4385-BD04-3B4B0A199D18}"/>
                </a:ext>
              </a:extLst>
            </p:cNvPr>
            <p:cNvSpPr/>
            <p:nvPr/>
          </p:nvSpPr>
          <p:spPr>
            <a:xfrm>
              <a:off x="8765519" y="3980323"/>
              <a:ext cx="1767695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latin typeface="Consolas" panose="020B0609020204030204" pitchFamily="49" charset="0"/>
                  <a:cs typeface="Arial"/>
                </a:rPr>
                <a:t>11010111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28" name="矩形 2">
              <a:extLst>
                <a:ext uri="{FF2B5EF4-FFF2-40B4-BE49-F238E27FC236}">
                  <a16:creationId xmlns:a16="http://schemas.microsoft.com/office/drawing/2014/main" id="{BE63AA40-CD85-45C2-8F47-6D029B82CB04}"/>
                </a:ext>
              </a:extLst>
            </p:cNvPr>
            <p:cNvSpPr/>
            <p:nvPr/>
          </p:nvSpPr>
          <p:spPr>
            <a:xfrm>
              <a:off x="10285278" y="4523420"/>
              <a:ext cx="1356588" cy="49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dirty="0">
                  <a:latin typeface="Consolas" panose="020B0609020204030204" pitchFamily="49" charset="0"/>
                  <a:cs typeface="Arial"/>
                </a:rPr>
                <a:t>+00000001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32" name="矩形 2">
              <a:extLst>
                <a:ext uri="{FF2B5EF4-FFF2-40B4-BE49-F238E27FC236}">
                  <a16:creationId xmlns:a16="http://schemas.microsoft.com/office/drawing/2014/main" id="{FD404E70-CAA0-45A6-B733-D3197DC4512E}"/>
                </a:ext>
              </a:extLst>
            </p:cNvPr>
            <p:cNvSpPr/>
            <p:nvPr/>
          </p:nvSpPr>
          <p:spPr>
            <a:xfrm>
              <a:off x="8567224" y="5155383"/>
              <a:ext cx="2294639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latin typeface="Consolas" panose="020B0609020204030204" pitchFamily="49" charset="0"/>
                  <a:cs typeface="Arial"/>
                </a:rPr>
                <a:t> 11011000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1751C9-C4E5-42F6-BE2C-6F9F33EB0BBC}"/>
                </a:ext>
              </a:extLst>
            </p:cNvPr>
            <p:cNvSpPr txBox="1"/>
            <p:nvPr/>
          </p:nvSpPr>
          <p:spPr>
            <a:xfrm>
              <a:off x="10406965" y="523995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(-40)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D1CC3B-9EBF-4FAA-BF57-96D739082B59}"/>
                </a:ext>
              </a:extLst>
            </p:cNvPr>
            <p:cNvCxnSpPr>
              <a:cxnSpLocks/>
            </p:cNvCxnSpPr>
            <p:nvPr/>
          </p:nvCxnSpPr>
          <p:spPr>
            <a:xfrm>
              <a:off x="9525398" y="4451648"/>
              <a:ext cx="0" cy="638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08746-FEF0-4138-80B8-92A95E5FD5C8}"/>
                </a:ext>
              </a:extLst>
            </p:cNvPr>
            <p:cNvSpPr txBox="1"/>
            <p:nvPr/>
          </p:nvSpPr>
          <p:spPr>
            <a:xfrm>
              <a:off x="9613916" y="3305956"/>
              <a:ext cx="1597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Step-1: flip bits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A4D451-1EDA-40F5-88AE-C6E83ADAF9F7}"/>
                </a:ext>
              </a:extLst>
            </p:cNvPr>
            <p:cNvSpPr txBox="1"/>
            <p:nvPr/>
          </p:nvSpPr>
          <p:spPr>
            <a:xfrm>
              <a:off x="9562592" y="4499966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Step-2: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6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6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16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9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16606" y="4362198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8125299" y="2482897"/>
            <a:ext cx="217373" cy="743725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66715" y="2447580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Also called normalized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</p:txBody>
      </p:sp>
      <p:sp>
        <p:nvSpPr>
          <p:cNvPr id="11" name="矩形 10"/>
          <p:cNvSpPr/>
          <p:nvPr/>
        </p:nvSpPr>
        <p:spPr>
          <a:xfrm>
            <a:off x="2039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5181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7190" y="3124976"/>
            <a:ext cx="7228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8B6C7CF-8B7B-4225-824B-722D87F9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" y="2521086"/>
            <a:ext cx="1621941" cy="16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992407-00C1-4D47-B565-42EEB3C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72795" y="1962840"/>
            <a:ext cx="7313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1" y="2763774"/>
            <a:ext cx="7156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cs typeface="Consolas"/>
              </a:rPr>
              <a:t>Answer: (10.25)</a:t>
            </a:r>
            <a:r>
              <a:rPr lang="en-US" altLang="zh-CN" sz="2800" baseline="-25000" dirty="0">
                <a:cs typeface="Consolas"/>
              </a:rPr>
              <a:t>10</a:t>
            </a:r>
            <a:r>
              <a:rPr lang="en-US" altLang="zh-CN" sz="2800" dirty="0">
                <a:cs typeface="Consolas"/>
              </a:rPr>
              <a:t> = </a:t>
            </a:r>
            <a:r>
              <a:rPr lang="en-US" altLang="zh-CN" sz="2800" dirty="0">
                <a:cs typeface="Arial"/>
              </a:rPr>
              <a:t>(1010.01)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 = (1.01001)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* 2</a:t>
            </a:r>
            <a:r>
              <a:rPr lang="en-US" altLang="zh-CN" sz="2800" baseline="30000" dirty="0">
                <a:cs typeface="Arial"/>
              </a:rPr>
              <a:t>3</a:t>
            </a:r>
            <a:endParaRPr lang="en-US" altLang="zh-CN" sz="2800" baseline="30000" dirty="0">
              <a:cs typeface="Consola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D5FC462-ED6E-4759-9AFA-31C943A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5" y="1539754"/>
            <a:ext cx="1270620" cy="130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580EDD-A845-4D8B-A259-204F9D4AF71E}"/>
              </a:ext>
            </a:extLst>
          </p:cNvPr>
          <p:cNvSpPr/>
          <p:nvPr/>
        </p:nvSpPr>
        <p:spPr>
          <a:xfrm>
            <a:off x="1845189" y="4140070"/>
            <a:ext cx="8610213" cy="464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 in computer</a:t>
            </a:r>
            <a:endParaRPr kumimoji="1"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1797878" y="376219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3" name="矩形 12"/>
          <p:cNvSpPr/>
          <p:nvPr/>
        </p:nvSpPr>
        <p:spPr>
          <a:xfrm>
            <a:off x="2004350" y="2058541"/>
            <a:ext cx="8009984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E1FDA-E261-4BA8-A791-5BBAC61F8C91}"/>
              </a:ext>
            </a:extLst>
          </p:cNvPr>
          <p:cNvCxnSpPr>
            <a:cxnSpLocks/>
          </p:cNvCxnSpPr>
          <p:nvPr/>
        </p:nvCxnSpPr>
        <p:spPr>
          <a:xfrm flipH="1">
            <a:off x="2442521" y="1807559"/>
            <a:ext cx="323887" cy="3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0F43-B808-4F32-97A3-E11DE9258A11}"/>
              </a:ext>
            </a:extLst>
          </p:cNvPr>
          <p:cNvCxnSpPr/>
          <p:nvPr/>
        </p:nvCxnSpPr>
        <p:spPr>
          <a:xfrm flipH="1">
            <a:off x="3423682" y="1911840"/>
            <a:ext cx="144355" cy="18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0AF1-04D4-4471-BEDE-6D56922B7E24}"/>
              </a:ext>
            </a:extLst>
          </p:cNvPr>
          <p:cNvSpPr txBox="1"/>
          <p:nvPr/>
        </p:nvSpPr>
        <p:spPr>
          <a:xfrm>
            <a:off x="3568037" y="1656786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39FC-A6A2-47CF-B121-46BCF383387A}"/>
              </a:ext>
            </a:extLst>
          </p:cNvPr>
          <p:cNvSpPr txBox="1"/>
          <p:nvPr/>
        </p:nvSpPr>
        <p:spPr>
          <a:xfrm>
            <a:off x="2514697" y="147212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significant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73931-966C-452B-817A-8EF8629E94C1}"/>
              </a:ext>
            </a:extLst>
          </p:cNvPr>
          <p:cNvGrpSpPr/>
          <p:nvPr/>
        </p:nvGrpSpPr>
        <p:grpSpPr>
          <a:xfrm>
            <a:off x="3652316" y="2589766"/>
            <a:ext cx="3700017" cy="1661962"/>
            <a:chOff x="3652316" y="2589766"/>
            <a:chExt cx="3700017" cy="16619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3C0B50-5C94-441B-BD47-E83F2E3874C0}"/>
                </a:ext>
              </a:extLst>
            </p:cNvPr>
            <p:cNvSpPr/>
            <p:nvPr/>
          </p:nvSpPr>
          <p:spPr>
            <a:xfrm>
              <a:off x="3652316" y="2589766"/>
              <a:ext cx="1880500" cy="64120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1C80EA-9A3A-4EBB-8473-DB45B9252C48}"/>
                </a:ext>
              </a:extLst>
            </p:cNvPr>
            <p:cNvCxnSpPr/>
            <p:nvPr/>
          </p:nvCxnSpPr>
          <p:spPr>
            <a:xfrm flipH="1" flipV="1">
              <a:off x="4915480" y="3230967"/>
              <a:ext cx="2436853" cy="1020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86E3C-A975-4303-9D47-9EFA4CE9DFA6}"/>
              </a:ext>
            </a:extLst>
          </p:cNvPr>
          <p:cNvSpPr/>
          <p:nvPr/>
        </p:nvSpPr>
        <p:spPr>
          <a:xfrm>
            <a:off x="1845189" y="4139133"/>
            <a:ext cx="303883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6F351-6C5A-4F7E-8A3D-712020F65A16}"/>
              </a:ext>
            </a:extLst>
          </p:cNvPr>
          <p:cNvGrpSpPr/>
          <p:nvPr/>
        </p:nvGrpSpPr>
        <p:grpSpPr>
          <a:xfrm>
            <a:off x="2066798" y="3769308"/>
            <a:ext cx="2658431" cy="833483"/>
            <a:chOff x="2066798" y="3769308"/>
            <a:chExt cx="2658431" cy="833483"/>
          </a:xfrm>
        </p:grpSpPr>
        <p:sp>
          <p:nvSpPr>
            <p:cNvPr id="9" name="TextBox 4"/>
            <p:cNvSpPr txBox="1"/>
            <p:nvPr/>
          </p:nvSpPr>
          <p:spPr>
            <a:xfrm>
              <a:off x="2066798" y="3769308"/>
              <a:ext cx="412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/>
                  <a:cs typeface="Verdana"/>
                </a:rPr>
                <a:t>30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4312285" y="3795767"/>
              <a:ext cx="412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/>
                  <a:cs typeface="Verdana"/>
                </a:rPr>
                <a:t>23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A85B6C-3A6D-4F74-8947-29E29550122F}"/>
                </a:ext>
              </a:extLst>
            </p:cNvPr>
            <p:cNvSpPr/>
            <p:nvPr/>
          </p:nvSpPr>
          <p:spPr>
            <a:xfrm>
              <a:off x="2149418" y="4141126"/>
              <a:ext cx="249218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 (E)</a:t>
              </a: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10182283" y="3762191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8A544A-38BA-4844-89F5-0AF0359113E4}"/>
              </a:ext>
            </a:extLst>
          </p:cNvPr>
          <p:cNvGrpSpPr/>
          <p:nvPr/>
        </p:nvGrpSpPr>
        <p:grpSpPr>
          <a:xfrm>
            <a:off x="4586164" y="3809226"/>
            <a:ext cx="5869238" cy="797590"/>
            <a:chOff x="4586164" y="3809226"/>
            <a:chExt cx="5869238" cy="797590"/>
          </a:xfrm>
        </p:grpSpPr>
        <p:sp>
          <p:nvSpPr>
            <p:cNvPr id="11" name="TextBox 4"/>
            <p:cNvSpPr txBox="1"/>
            <p:nvPr/>
          </p:nvSpPr>
          <p:spPr>
            <a:xfrm>
              <a:off x="4586164" y="3809226"/>
              <a:ext cx="412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Verdana"/>
                  <a:cs typeface="Verdana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6F8631-79B8-4217-820C-4795F6158FEC}"/>
                </a:ext>
              </a:extLst>
            </p:cNvPr>
            <p:cNvSpPr/>
            <p:nvPr/>
          </p:nvSpPr>
          <p:spPr>
            <a:xfrm>
              <a:off x="4641601" y="4145151"/>
              <a:ext cx="581380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fraction (F)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6663533" y="4608397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(b</a:t>
            </a:r>
            <a:r>
              <a:rPr lang="en-US" altLang="zh-CN" baseline="-25000" dirty="0">
                <a:latin typeface="Consolas"/>
                <a:cs typeface="Consolas"/>
              </a:rPr>
              <a:t>1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3</a:t>
            </a:r>
            <a:r>
              <a:rPr lang="mr-IN" altLang="zh-CN" dirty="0">
                <a:latin typeface="Consolas"/>
                <a:cs typeface="Consolas"/>
              </a:rPr>
              <a:t>…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23</a:t>
            </a:r>
            <a:r>
              <a:rPr lang="en-US" altLang="zh-CN" dirty="0">
                <a:latin typeface="Consolas"/>
                <a:cs typeface="Consolas"/>
              </a:rPr>
              <a:t>)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9895"/>
              </p:ext>
            </p:extLst>
          </p:nvPr>
        </p:nvGraphicFramePr>
        <p:xfrm>
          <a:off x="1528760" y="510979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505456" y="471372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809332" y="471466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4019863" y="472144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4288783" y="472238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9889861" y="471372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1446252" y="3613657"/>
            <a:ext cx="8009984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Consolas"/>
              </a:rPr>
              <a:t>Example: (5.5)</a:t>
            </a:r>
            <a:r>
              <a:rPr lang="en-US" altLang="zh-CN" sz="2800" baseline="-25000" dirty="0">
                <a:cs typeface="Consolas"/>
              </a:rPr>
              <a:t>10</a:t>
            </a:r>
            <a:r>
              <a:rPr lang="en-US" altLang="zh-CN" sz="2800" dirty="0">
                <a:cs typeface="Consolas"/>
              </a:rPr>
              <a:t> = </a:t>
            </a:r>
            <a:r>
              <a:rPr lang="en-US" altLang="zh-CN" sz="2800" dirty="0">
                <a:cs typeface="Arial"/>
              </a:rPr>
              <a:t>(101.1)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 = (1.011)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* 2</a:t>
            </a:r>
            <a:r>
              <a:rPr lang="en-US" altLang="zh-CN" sz="2800" baseline="30000" dirty="0">
                <a:cs typeface="Arial"/>
              </a:rPr>
              <a:t>2</a:t>
            </a:r>
            <a:endParaRPr lang="en-US" altLang="zh-CN" sz="2800" baseline="30000" dirty="0"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69367" y="5583346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3102FB-F682-4E8C-BFCB-650683249E24}"/>
              </a:ext>
            </a:extLst>
          </p:cNvPr>
          <p:cNvSpPr/>
          <p:nvPr/>
        </p:nvSpPr>
        <p:spPr>
          <a:xfrm>
            <a:off x="2004350" y="2058541"/>
            <a:ext cx="8009984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BAA2E-1884-4EBF-8A36-88880A6FD1CA}"/>
              </a:ext>
            </a:extLst>
          </p:cNvPr>
          <p:cNvCxnSpPr>
            <a:cxnSpLocks/>
          </p:cNvCxnSpPr>
          <p:nvPr/>
        </p:nvCxnSpPr>
        <p:spPr>
          <a:xfrm flipH="1">
            <a:off x="2442521" y="1807559"/>
            <a:ext cx="323887" cy="3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4EE52-8CA6-4401-8A7F-2C93DF016B69}"/>
              </a:ext>
            </a:extLst>
          </p:cNvPr>
          <p:cNvCxnSpPr/>
          <p:nvPr/>
        </p:nvCxnSpPr>
        <p:spPr>
          <a:xfrm flipH="1">
            <a:off x="3423682" y="1911840"/>
            <a:ext cx="144355" cy="18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AB5F4E-6255-42C8-ADEE-2E041C3757F2}"/>
              </a:ext>
            </a:extLst>
          </p:cNvPr>
          <p:cNvSpPr txBox="1"/>
          <p:nvPr/>
        </p:nvSpPr>
        <p:spPr>
          <a:xfrm>
            <a:off x="3568037" y="1656786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3E63B-4812-453F-96D9-5151F1025593}"/>
              </a:ext>
            </a:extLst>
          </p:cNvPr>
          <p:cNvSpPr txBox="1"/>
          <p:nvPr/>
        </p:nvSpPr>
        <p:spPr>
          <a:xfrm>
            <a:off x="2514697" y="147212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  <a:p>
            <a:pPr lvl="1"/>
            <a:r>
              <a:rPr lang="en-US" dirty="0"/>
              <a:t>The negation trick, and its use for subtraction</a:t>
            </a:r>
          </a:p>
          <a:p>
            <a:r>
              <a:rPr lang="en-US" dirty="0"/>
              <a:t>What are 32-bit or 64-bit processors?</a:t>
            </a:r>
          </a:p>
          <a:p>
            <a:r>
              <a:rPr lang="en-US" dirty="0"/>
              <a:t>Byte ordering</a:t>
            </a:r>
          </a:p>
          <a:p>
            <a:pPr lvl="1"/>
            <a:r>
              <a:rPr lang="en-US" dirty="0"/>
              <a:t>Big vs. small endian</a:t>
            </a:r>
          </a:p>
          <a:p>
            <a:r>
              <a:rPr lang="en-US" dirty="0"/>
              <a:t>Intro to 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58580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negation trick work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76453"/>
              </p:ext>
            </p:extLst>
          </p:nvPr>
        </p:nvGraphicFramePr>
        <p:xfrm>
          <a:off x="2906713" y="4856378"/>
          <a:ext cx="2209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13" y="4856378"/>
                        <a:ext cx="2209800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906713" y="3149601"/>
            <a:ext cx="2726267" cy="1202267"/>
          </a:xfrm>
          <a:prstGeom prst="wedgeRoundRectCallout">
            <a:avLst>
              <a:gd name="adj1" fmla="val -38336"/>
              <a:gd name="adj2" fmla="val -88676"/>
              <a:gd name="adj3" fmla="val 16667"/>
            </a:avLst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b with bits flipped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87262"/>
              </p:ext>
            </p:extLst>
          </p:nvPr>
        </p:nvGraphicFramePr>
        <p:xfrm>
          <a:off x="2252663" y="2224088"/>
          <a:ext cx="38433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" name="Equation" r:id="rId5" imgW="1435100" imgH="241300" progId="Equation.3">
                  <p:embed/>
                </p:oleObj>
              </mc:Choice>
              <mc:Fallback>
                <p:oleObj name="Equation" r:id="rId5" imgW="1435100" imgH="2413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2663" y="2224088"/>
                        <a:ext cx="384333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Negation trick helps find bit pattern of a negative number more easily</a:t>
            </a:r>
            <a:endParaRPr kumimoji="1"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E1C400-4656-41DD-8F62-C4CEB83DAFA7}"/>
              </a:ext>
            </a:extLst>
          </p:cNvPr>
          <p:cNvGrpSpPr/>
          <p:nvPr/>
        </p:nvGrpSpPr>
        <p:grpSpPr>
          <a:xfrm>
            <a:off x="2600267" y="2808928"/>
            <a:ext cx="7394618" cy="941561"/>
            <a:chOff x="1697066" y="3977132"/>
            <a:chExt cx="7394618" cy="9415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9B3CE-819C-4606-A58C-5736DD8D758E}"/>
                </a:ext>
              </a:extLst>
            </p:cNvPr>
            <p:cNvSpPr txBox="1"/>
            <p:nvPr/>
          </p:nvSpPr>
          <p:spPr>
            <a:xfrm>
              <a:off x="2717760" y="4307516"/>
              <a:ext cx="6373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The bit pattern of 8-bit signed integer -33?</a:t>
              </a:r>
            </a:p>
          </p:txBody>
        </p:sp>
        <p:pic>
          <p:nvPicPr>
            <p:cNvPr id="7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FD0A6C60-8247-42B6-B00E-2EE961FBC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66" y="3977132"/>
              <a:ext cx="941561" cy="94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3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Negation trick helps find bit pattern of a negative number more easily</a:t>
            </a:r>
            <a:endParaRPr kumimoji="1"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E1C400-4656-41DD-8F62-C4CEB83DAFA7}"/>
              </a:ext>
            </a:extLst>
          </p:cNvPr>
          <p:cNvGrpSpPr/>
          <p:nvPr/>
        </p:nvGrpSpPr>
        <p:grpSpPr>
          <a:xfrm>
            <a:off x="2600267" y="2808928"/>
            <a:ext cx="8778204" cy="2465265"/>
            <a:chOff x="1697066" y="3977132"/>
            <a:chExt cx="8778204" cy="24652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9B3CE-819C-4606-A58C-5736DD8D758E}"/>
                </a:ext>
              </a:extLst>
            </p:cNvPr>
            <p:cNvSpPr txBox="1"/>
            <p:nvPr/>
          </p:nvSpPr>
          <p:spPr>
            <a:xfrm>
              <a:off x="2944426" y="5057402"/>
              <a:ext cx="75308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Answer: </a:t>
              </a:r>
            </a:p>
            <a:p>
              <a:r>
                <a:rPr lang="en-US" sz="2800" dirty="0"/>
                <a:t>33 = (00010001)</a:t>
              </a:r>
              <a:r>
                <a:rPr lang="en-US" sz="2800" baseline="-25000" dirty="0"/>
                <a:t>2</a:t>
              </a:r>
            </a:p>
            <a:p>
              <a:r>
                <a:rPr lang="en-US" sz="2800" dirty="0"/>
                <a:t>Apply negation trick: (11101110)</a:t>
              </a:r>
              <a:r>
                <a:rPr lang="en-US" sz="2800" baseline="-25000" dirty="0"/>
                <a:t>2</a:t>
              </a:r>
              <a:r>
                <a:rPr lang="en-US" sz="2800" dirty="0"/>
                <a:t>+1=(11101111)</a:t>
              </a:r>
              <a:r>
                <a:rPr lang="en-US" sz="2800" baseline="-25000" dirty="0"/>
                <a:t>2</a:t>
              </a:r>
            </a:p>
          </p:txBody>
        </p:sp>
        <p:pic>
          <p:nvPicPr>
            <p:cNvPr id="7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FD0A6C60-8247-42B6-B00E-2EE961FBC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66" y="3977132"/>
              <a:ext cx="941561" cy="94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599542-6ACC-4F3A-A218-326AF5179AA2}"/>
              </a:ext>
            </a:extLst>
          </p:cNvPr>
          <p:cNvSpPr txBox="1"/>
          <p:nvPr/>
        </p:nvSpPr>
        <p:spPr>
          <a:xfrm>
            <a:off x="3773361" y="3291712"/>
            <a:ext cx="6373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bit pattern of 8-bit signed integer -33?</a:t>
            </a:r>
          </a:p>
        </p:txBody>
      </p:sp>
    </p:spTree>
    <p:extLst>
      <p:ext uri="{BB962C8B-B14F-4D97-AF65-F5344CB8AC3E}">
        <p14:creationId xmlns:p14="http://schemas.microsoft.com/office/powerpoint/2010/main" val="284015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9FA288D-7628-47ED-BE8A-C27B4355F7C0}"/>
              </a:ext>
            </a:extLst>
          </p:cNvPr>
          <p:cNvGrpSpPr/>
          <p:nvPr/>
        </p:nvGrpSpPr>
        <p:grpSpPr>
          <a:xfrm>
            <a:off x="8019725" y="3615771"/>
            <a:ext cx="4138065" cy="950426"/>
            <a:chOff x="8076774" y="3641124"/>
            <a:chExt cx="4138065" cy="9504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1BE17-90A0-4155-A5E1-B97B362E14B6}"/>
                </a:ext>
              </a:extLst>
            </p:cNvPr>
            <p:cNvSpPr/>
            <p:nvPr/>
          </p:nvSpPr>
          <p:spPr>
            <a:xfrm>
              <a:off x="9003933" y="3641124"/>
              <a:ext cx="2222355" cy="9504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249362A5-CCA8-43F7-B3B8-603C55195BE4}"/>
                </a:ext>
              </a:extLst>
            </p:cNvPr>
            <p:cNvSpPr/>
            <p:nvPr/>
          </p:nvSpPr>
          <p:spPr>
            <a:xfrm>
              <a:off x="8076774" y="3946163"/>
              <a:ext cx="420064" cy="353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3804E104-DF66-464C-858F-2956CCE46844}"/>
                </a:ext>
              </a:extLst>
            </p:cNvPr>
            <p:cNvSpPr/>
            <p:nvPr/>
          </p:nvSpPr>
          <p:spPr>
            <a:xfrm rot="10800000">
              <a:off x="11326913" y="3748214"/>
              <a:ext cx="273651" cy="749643"/>
            </a:xfrm>
            <a:prstGeom prst="leftBrace">
              <a:avLst>
                <a:gd name="adj1" fmla="val 8333"/>
                <a:gd name="adj2" fmla="val 571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23DA-98EF-4A4F-8F70-290EE12EF424}"/>
                </a:ext>
              </a:extLst>
            </p:cNvPr>
            <p:cNvSpPr txBox="1"/>
            <p:nvPr/>
          </p:nvSpPr>
          <p:spPr>
            <a:xfrm>
              <a:off x="11544463" y="3800199"/>
              <a:ext cx="670376" cy="46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1E97D-4B9B-491D-9100-0ED5286A3E82}"/>
              </a:ext>
            </a:extLst>
          </p:cNvPr>
          <p:cNvSpPr/>
          <p:nvPr/>
        </p:nvSpPr>
        <p:spPr>
          <a:xfrm>
            <a:off x="300681" y="2837935"/>
            <a:ext cx="4020065" cy="25702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9DA4A-9D3F-4784-BB59-F3990C9A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65" y="332174"/>
            <a:ext cx="10962503" cy="1325563"/>
          </a:xfrm>
        </p:spPr>
        <p:txBody>
          <a:bodyPr/>
          <a:lstStyle/>
          <a:p>
            <a:r>
              <a:rPr lang="en-US" dirty="0"/>
              <a:t>Negation trick helps computers do subtraction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5ECD0-6C14-4DAA-B64D-18E76C8D0C0F}"/>
              </a:ext>
            </a:extLst>
          </p:cNvPr>
          <p:cNvGrpSpPr/>
          <p:nvPr/>
        </p:nvGrpSpPr>
        <p:grpSpPr>
          <a:xfrm>
            <a:off x="636129" y="3031650"/>
            <a:ext cx="3038142" cy="960968"/>
            <a:chOff x="-50944" y="3310806"/>
            <a:chExt cx="3038142" cy="9609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36C877-4BA7-467B-B4BA-716D0A7A7F1A}"/>
                </a:ext>
              </a:extLst>
            </p:cNvPr>
            <p:cNvSpPr/>
            <p:nvPr/>
          </p:nvSpPr>
          <p:spPr>
            <a:xfrm>
              <a:off x="281081" y="3391104"/>
              <a:ext cx="21372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0 0 0 0 0 1 0 1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2F150B-E83F-4F67-906D-90334DDAA267}"/>
                </a:ext>
              </a:extLst>
            </p:cNvPr>
            <p:cNvSpPr/>
            <p:nvPr/>
          </p:nvSpPr>
          <p:spPr>
            <a:xfrm>
              <a:off x="168999" y="3791215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DFE05A-0457-4099-9198-04DE4B41277D}"/>
                </a:ext>
              </a:extLst>
            </p:cNvPr>
            <p:cNvSpPr txBox="1"/>
            <p:nvPr/>
          </p:nvSpPr>
          <p:spPr>
            <a:xfrm>
              <a:off x="-50944" y="3721956"/>
              <a:ext cx="4575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-</a:t>
              </a:r>
            </a:p>
          </p:txBody>
        </p:sp>
        <p:cxnSp>
          <p:nvCxnSpPr>
            <p:cNvPr id="8" name="Straight Connector 8">
              <a:extLst>
                <a:ext uri="{FF2B5EF4-FFF2-40B4-BE49-F238E27FC236}">
                  <a16:creationId xmlns:a16="http://schemas.microsoft.com/office/drawing/2014/main" id="{D02B4FD4-FAED-4956-BFD6-541CB0715213}"/>
                </a:ext>
              </a:extLst>
            </p:cNvPr>
            <p:cNvCxnSpPr>
              <a:cxnSpLocks/>
            </p:cNvCxnSpPr>
            <p:nvPr/>
          </p:nvCxnSpPr>
          <p:spPr>
            <a:xfrm>
              <a:off x="179952" y="4271774"/>
              <a:ext cx="2645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5925B1-CA59-407D-9A11-2CE43BC37E85}"/>
                </a:ext>
              </a:extLst>
            </p:cNvPr>
            <p:cNvSpPr txBox="1"/>
            <p:nvPr/>
          </p:nvSpPr>
          <p:spPr>
            <a:xfrm>
              <a:off x="2275951" y="3310806"/>
              <a:ext cx="599844" cy="88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(5)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  <a:endParaRPr lang="en-US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5F86DC-91A2-4A59-BCB8-0EC1E7629220}"/>
              </a:ext>
            </a:extLst>
          </p:cNvPr>
          <p:cNvSpPr txBox="1"/>
          <p:nvPr/>
        </p:nvSpPr>
        <p:spPr>
          <a:xfrm>
            <a:off x="263611" y="2270041"/>
            <a:ext cx="280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 of doing this: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60F442-2D98-4DE7-B261-6732F4E041CB}"/>
              </a:ext>
            </a:extLst>
          </p:cNvPr>
          <p:cNvSpPr/>
          <p:nvPr/>
        </p:nvSpPr>
        <p:spPr>
          <a:xfrm>
            <a:off x="9003933" y="2912456"/>
            <a:ext cx="2137244" cy="420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/>
                <a:cs typeface="Verdana"/>
              </a:rPr>
              <a:t>0 0 0 0 0 1 0 1</a:t>
            </a:r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59C609C7-A669-47F3-AB7C-0AB02635D276}"/>
              </a:ext>
            </a:extLst>
          </p:cNvPr>
          <p:cNvCxnSpPr>
            <a:cxnSpLocks/>
          </p:cNvCxnSpPr>
          <p:nvPr/>
        </p:nvCxnSpPr>
        <p:spPr>
          <a:xfrm>
            <a:off x="8749757" y="4616755"/>
            <a:ext cx="26455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EEA431-3328-4DC8-8D1D-59E4007578E3}"/>
              </a:ext>
            </a:extLst>
          </p:cNvPr>
          <p:cNvSpPr txBox="1"/>
          <p:nvPr/>
        </p:nvSpPr>
        <p:spPr>
          <a:xfrm>
            <a:off x="11047758" y="2834727"/>
            <a:ext cx="599844" cy="488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(5)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59BB08-DA10-4127-A06D-404163EC00DC}"/>
              </a:ext>
            </a:extLst>
          </p:cNvPr>
          <p:cNvSpPr txBox="1"/>
          <p:nvPr/>
        </p:nvSpPr>
        <p:spPr>
          <a:xfrm>
            <a:off x="5432236" y="2270040"/>
            <a:ext cx="212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this instead: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34F61-3900-45AE-889C-E914151772AC}"/>
              </a:ext>
            </a:extLst>
          </p:cNvPr>
          <p:cNvGrpSpPr/>
          <p:nvPr/>
        </p:nvGrpSpPr>
        <p:grpSpPr>
          <a:xfrm>
            <a:off x="5381989" y="3811916"/>
            <a:ext cx="2818199" cy="468661"/>
            <a:chOff x="5381989" y="3811916"/>
            <a:chExt cx="2818199" cy="4686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12D424-7A69-4EE8-88E5-ADAEDBA08BB9}"/>
                </a:ext>
              </a:extLst>
            </p:cNvPr>
            <p:cNvSpPr/>
            <p:nvPr/>
          </p:nvSpPr>
          <p:spPr>
            <a:xfrm>
              <a:off x="5381989" y="3860184"/>
              <a:ext cx="2818199" cy="420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7CD8E-7682-40D2-8AD2-3558F3619B3E}"/>
                </a:ext>
              </a:extLst>
            </p:cNvPr>
            <p:cNvSpPr txBox="1"/>
            <p:nvPr/>
          </p:nvSpPr>
          <p:spPr>
            <a:xfrm>
              <a:off x="7413630" y="3811916"/>
              <a:ext cx="599844" cy="46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270828-478E-4245-AB7A-E0ECCAD3B32D}"/>
              </a:ext>
            </a:extLst>
          </p:cNvPr>
          <p:cNvGrpSpPr/>
          <p:nvPr/>
        </p:nvGrpSpPr>
        <p:grpSpPr>
          <a:xfrm>
            <a:off x="8924299" y="3696631"/>
            <a:ext cx="2818199" cy="894919"/>
            <a:chOff x="8924299" y="3696631"/>
            <a:chExt cx="2818199" cy="8949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AA31F5-968F-4336-83D7-005DDB9B6305}"/>
                </a:ext>
              </a:extLst>
            </p:cNvPr>
            <p:cNvSpPr/>
            <p:nvPr/>
          </p:nvSpPr>
          <p:spPr>
            <a:xfrm>
              <a:off x="8924299" y="3696631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1 1 1 1 1 0 0 0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673C58-513E-439C-9DF6-3443505E1EB8}"/>
                </a:ext>
              </a:extLst>
            </p:cNvPr>
            <p:cNvSpPr/>
            <p:nvPr/>
          </p:nvSpPr>
          <p:spPr>
            <a:xfrm>
              <a:off x="8951228" y="4191440"/>
              <a:ext cx="2275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0 0 0 0 0 0 0 1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1948EE-4A87-46FD-BBB5-172C8F92EAB5}"/>
              </a:ext>
            </a:extLst>
          </p:cNvPr>
          <p:cNvGrpSpPr/>
          <p:nvPr/>
        </p:nvGrpSpPr>
        <p:grpSpPr>
          <a:xfrm>
            <a:off x="856071" y="4618540"/>
            <a:ext cx="2818199" cy="505357"/>
            <a:chOff x="975519" y="2885747"/>
            <a:chExt cx="2818199" cy="505357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0658F2B2-8CD5-424A-8F1A-85FA16056E4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7B9115-395A-4769-8CF7-93689C98FA7E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5C06FC-4A40-4EB1-81AE-C70679EBE865}"/>
              </a:ext>
            </a:extLst>
          </p:cNvPr>
          <p:cNvGrpSpPr/>
          <p:nvPr/>
        </p:nvGrpSpPr>
        <p:grpSpPr>
          <a:xfrm>
            <a:off x="8964641" y="4734564"/>
            <a:ext cx="2818199" cy="505357"/>
            <a:chOff x="975519" y="2885747"/>
            <a:chExt cx="2818199" cy="505357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FF2E88D-BFDC-49F7-A625-30DACC5E5F9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30636A-A410-4C2C-B7FC-BD684A130A0A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46F720-3E2B-426A-923B-709CD64EF4F8}"/>
              </a:ext>
            </a:extLst>
          </p:cNvPr>
          <p:cNvCxnSpPr>
            <a:cxnSpLocks/>
          </p:cNvCxnSpPr>
          <p:nvPr/>
        </p:nvCxnSpPr>
        <p:spPr>
          <a:xfrm>
            <a:off x="5132173" y="1845276"/>
            <a:ext cx="16683" cy="42723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BDC297-32B4-4EC5-B2FE-B6689D446589}"/>
              </a:ext>
            </a:extLst>
          </p:cNvPr>
          <p:cNvSpPr txBox="1"/>
          <p:nvPr/>
        </p:nvSpPr>
        <p:spPr>
          <a:xfrm>
            <a:off x="8625266" y="40541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693DA-CE6E-49BE-AA00-C882DF819B22}"/>
              </a:ext>
            </a:extLst>
          </p:cNvPr>
          <p:cNvSpPr txBox="1"/>
          <p:nvPr/>
        </p:nvSpPr>
        <p:spPr>
          <a:xfrm>
            <a:off x="2392104" y="6243143"/>
            <a:ext cx="617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Works for both signed and unsigned subtraction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AE76AC-8350-42F5-A174-26D42776E9DD}"/>
                  </a:ext>
                </a:extLst>
              </p14:cNvPr>
              <p14:cNvContentPartPr/>
              <p14:nvPr/>
            </p14:nvContentPartPr>
            <p14:xfrm>
              <a:off x="1055160" y="3822480"/>
              <a:ext cx="1985040" cy="601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AE76AC-8350-42F5-A174-26D42776E9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800" y="3813120"/>
                <a:ext cx="2003760" cy="6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6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1664-18B8-48F3-9145-C7134B3B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67" y="2390437"/>
            <a:ext cx="11097125" cy="1090540"/>
          </a:xfrm>
        </p:spPr>
        <p:txBody>
          <a:bodyPr>
            <a:normAutofit/>
          </a:bodyPr>
          <a:lstStyle/>
          <a:p>
            <a:r>
              <a:rPr lang="en-US" sz="4800" dirty="0"/>
              <a:t>The evolution of integer sizes in processors</a:t>
            </a:r>
          </a:p>
        </p:txBody>
      </p:sp>
    </p:spTree>
    <p:extLst>
      <p:ext uri="{BB962C8B-B14F-4D97-AF65-F5344CB8AC3E}">
        <p14:creationId xmlns:p14="http://schemas.microsoft.com/office/powerpoint/2010/main" val="355984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53384F-3518-4CA2-BF67-BDCB5A53F0E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74d6482f-e53c-4fa7-ac87-951f9f66bd4c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FB0F39-4251-414E-B665-C12C97C192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2C9FC6-FF2C-43A9-904C-09BA9E972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3988</TotalTime>
  <Words>1912</Words>
  <Application>Microsoft Office PowerPoint</Application>
  <PresentationFormat>Widescreen</PresentationFormat>
  <Paragraphs>578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Courier</vt:lpstr>
      <vt:lpstr>Arial</vt:lpstr>
      <vt:lpstr>Calibri</vt:lpstr>
      <vt:lpstr>Calibri Light</vt:lpstr>
      <vt:lpstr>Consolas</vt:lpstr>
      <vt:lpstr>Verdana</vt:lpstr>
      <vt:lpstr>Wingdings</vt:lpstr>
      <vt:lpstr>Office Theme</vt:lpstr>
      <vt:lpstr>Equation</vt:lpstr>
      <vt:lpstr>公式</vt:lpstr>
      <vt:lpstr>Integers (continued) Floating point</vt:lpstr>
      <vt:lpstr>Lesson plan</vt:lpstr>
      <vt:lpstr>Two’s complement: 8-bit signed integer</vt:lpstr>
      <vt:lpstr>2’s complement: find a number’s negation</vt:lpstr>
      <vt:lpstr>Why does the negation trick work</vt:lpstr>
      <vt:lpstr>Negation trick helps find bit pattern of a negative number more easily</vt:lpstr>
      <vt:lpstr>Negation trick helps find bit pattern of a negative number more easily</vt:lpstr>
      <vt:lpstr>Negation trick helps computers do subtraction</vt:lpstr>
      <vt:lpstr>The evolution of integer sizes in processors</vt:lpstr>
      <vt:lpstr>8-bit processors: e.g. Intel 8080 (1974)</vt:lpstr>
      <vt:lpstr>32-bit processors: Intel 386 (1985)</vt:lpstr>
      <vt:lpstr>64-bit processors: Intel Pentium 4 (2000)</vt:lpstr>
      <vt:lpstr>C’s Integer data types on 64 bits machine</vt:lpstr>
      <vt:lpstr>Your first C program</vt:lpstr>
      <vt:lpstr>Memory layout for multi-byte integers</vt:lpstr>
      <vt:lpstr>Memory layout: Little Endian</vt:lpstr>
      <vt:lpstr>Advantage of Little Endian</vt:lpstr>
      <vt:lpstr>Another advantage of Little Endian</vt:lpstr>
      <vt:lpstr>Memory layout: Big Endian</vt:lpstr>
      <vt:lpstr>Advantages of Big Endian</vt:lpstr>
      <vt:lpstr>Breakout time!</vt:lpstr>
      <vt:lpstr>Breakout exercises</vt:lpstr>
      <vt:lpstr>Breakout exercises</vt:lpstr>
      <vt:lpstr>Lesson plan</vt:lpstr>
      <vt:lpstr>Representing Real Numbers using bits</vt:lpstr>
      <vt:lpstr>Decimal Representation</vt:lpstr>
      <vt:lpstr>Decimal Representation</vt:lpstr>
      <vt:lpstr>Binary Representation</vt:lpstr>
      <vt:lpstr>Binary Representation</vt:lpstr>
      <vt:lpstr>Binary Representation</vt:lpstr>
      <vt:lpstr>Binary representation</vt:lpstr>
      <vt:lpstr>Binary representation</vt:lpstr>
      <vt:lpstr>Strawman representation: fixed point</vt:lpstr>
      <vt:lpstr>Fixed point representation</vt:lpstr>
      <vt:lpstr>Problems of Fixed Point</vt:lpstr>
      <vt:lpstr>Problems of Fixed Point</vt:lpstr>
      <vt:lpstr>Floating point: key idea</vt:lpstr>
      <vt:lpstr>Floating Point: decimal</vt:lpstr>
      <vt:lpstr>Floating Point: decimal</vt:lpstr>
      <vt:lpstr>Floating Point: binary</vt:lpstr>
      <vt:lpstr>Floating Point</vt:lpstr>
      <vt:lpstr>PowerPoint Presentation</vt:lpstr>
      <vt:lpstr>PowerPoint Presentation</vt:lpstr>
      <vt:lpstr>Normalized representation in computer</vt:lpstr>
      <vt:lpstr>Normalized representation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Ints (cont)</dc:title>
  <dc:creator>Jinyang Li</dc:creator>
  <cp:lastModifiedBy>Jinyang Li</cp:lastModifiedBy>
  <cp:revision>248</cp:revision>
  <dcterms:created xsi:type="dcterms:W3CDTF">2020-09-04T15:31:21Z</dcterms:created>
  <dcterms:modified xsi:type="dcterms:W3CDTF">2020-09-16T14:54:13Z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