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2" r:id="rId3"/>
    <p:sldId id="263" r:id="rId4"/>
    <p:sldId id="291" r:id="rId5"/>
    <p:sldId id="281" r:id="rId6"/>
    <p:sldId id="284" r:id="rId7"/>
    <p:sldId id="288" r:id="rId8"/>
    <p:sldId id="289" r:id="rId9"/>
    <p:sldId id="276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" userDrawn="1">
          <p15:clr>
            <a:srgbClr val="A4A3A4"/>
          </p15:clr>
        </p15:guide>
        <p15:guide id="2" orient="horz" pos="3025" userDrawn="1">
          <p15:clr>
            <a:srgbClr val="A4A3A4"/>
          </p15:clr>
        </p15:guide>
        <p15:guide id="3" orient="horz" pos="1428" userDrawn="1">
          <p15:clr>
            <a:srgbClr val="A4A3A4"/>
          </p15:clr>
        </p15:guide>
        <p15:guide id="4" pos="5544" userDrawn="1">
          <p15:clr>
            <a:srgbClr val="A4A3A4"/>
          </p15:clr>
        </p15:guide>
        <p15:guide id="5" pos="216" userDrawn="1">
          <p15:clr>
            <a:srgbClr val="A4A3A4"/>
          </p15:clr>
        </p15:guide>
        <p15:guide id="6" pos="2776" userDrawn="1">
          <p15:clr>
            <a:srgbClr val="A4A3A4"/>
          </p15:clr>
        </p15:guide>
        <p15:guide id="7" orient="horz" pos="28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AFC8"/>
    <a:srgbClr val="836CA2"/>
    <a:srgbClr val="53565A"/>
    <a:srgbClr val="2D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86" autoAdjust="0"/>
    <p:restoredTop sz="94660"/>
  </p:normalViewPr>
  <p:slideViewPr>
    <p:cSldViewPr snapToGrid="0" snapToObjects="1">
      <p:cViewPr varScale="1">
        <p:scale>
          <a:sx n="216" d="100"/>
          <a:sy n="216" d="100"/>
        </p:scale>
        <p:origin x="198" y="180"/>
      </p:cViewPr>
      <p:guideLst>
        <p:guide orient="horz" pos="218"/>
        <p:guide orient="horz" pos="3025"/>
        <p:guide orient="horz" pos="1428"/>
        <p:guide pos="5544"/>
        <p:guide pos="216"/>
        <p:guide pos="2776"/>
        <p:guide orient="horz" pos="28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82044-5D26-E448-8696-F452F46A029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9F134-A476-8F42-B0AF-2FFFE6F2B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61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69D94-2B78-F841-9B5E-78BC59F8D0B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B1B5E-696F-8A4A-9730-0DDA82FF5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193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346503" y="480343"/>
            <a:ext cx="1510380" cy="659561"/>
          </a:xfrm>
          <a:custGeom>
            <a:avLst/>
            <a:gdLst>
              <a:gd name="T0" fmla="*/ 32 w 511"/>
              <a:gd name="T1" fmla="*/ 39 h 221"/>
              <a:gd name="T2" fmla="*/ 106 w 511"/>
              <a:gd name="T3" fmla="*/ 0 h 221"/>
              <a:gd name="T4" fmla="*/ 188 w 511"/>
              <a:gd name="T5" fmla="*/ 44 h 221"/>
              <a:gd name="T6" fmla="*/ 139 w 511"/>
              <a:gd name="T7" fmla="*/ 208 h 221"/>
              <a:gd name="T8" fmla="*/ 161 w 511"/>
              <a:gd name="T9" fmla="*/ 194 h 221"/>
              <a:gd name="T10" fmla="*/ 2 w 511"/>
              <a:gd name="T11" fmla="*/ 101 h 221"/>
              <a:gd name="T12" fmla="*/ 91 w 511"/>
              <a:gd name="T13" fmla="*/ 70 h 221"/>
              <a:gd name="T14" fmla="*/ 123 w 511"/>
              <a:gd name="T15" fmla="*/ 108 h 221"/>
              <a:gd name="T16" fmla="*/ 208 w 511"/>
              <a:gd name="T17" fmla="*/ 70 h 221"/>
              <a:gd name="T18" fmla="*/ 73 w 511"/>
              <a:gd name="T19" fmla="*/ 70 h 221"/>
              <a:gd name="T20" fmla="*/ 53 w 511"/>
              <a:gd name="T21" fmla="*/ 96 h 221"/>
              <a:gd name="T22" fmla="*/ 54 w 511"/>
              <a:gd name="T23" fmla="*/ 70 h 221"/>
              <a:gd name="T24" fmla="*/ 144 w 511"/>
              <a:gd name="T25" fmla="*/ 70 h 221"/>
              <a:gd name="T26" fmla="*/ 175 w 511"/>
              <a:gd name="T27" fmla="*/ 70 h 221"/>
              <a:gd name="T28" fmla="*/ 267 w 511"/>
              <a:gd name="T29" fmla="*/ 206 h 221"/>
              <a:gd name="T30" fmla="*/ 267 w 511"/>
              <a:gd name="T31" fmla="*/ 193 h 221"/>
              <a:gd name="T32" fmla="*/ 259 w 511"/>
              <a:gd name="T33" fmla="*/ 199 h 221"/>
              <a:gd name="T34" fmla="*/ 416 w 511"/>
              <a:gd name="T35" fmla="*/ 92 h 221"/>
              <a:gd name="T36" fmla="*/ 402 w 511"/>
              <a:gd name="T37" fmla="*/ 86 h 221"/>
              <a:gd name="T38" fmla="*/ 402 w 511"/>
              <a:gd name="T39" fmla="*/ 123 h 221"/>
              <a:gd name="T40" fmla="*/ 397 w 511"/>
              <a:gd name="T41" fmla="*/ 184 h 221"/>
              <a:gd name="T42" fmla="*/ 373 w 511"/>
              <a:gd name="T43" fmla="*/ 152 h 221"/>
              <a:gd name="T44" fmla="*/ 511 w 511"/>
              <a:gd name="T45" fmla="*/ 124 h 221"/>
              <a:gd name="T46" fmla="*/ 511 w 511"/>
              <a:gd name="T47" fmla="*/ 111 h 221"/>
              <a:gd name="T48" fmla="*/ 503 w 511"/>
              <a:gd name="T49" fmla="*/ 117 h 221"/>
              <a:gd name="T50" fmla="*/ 487 w 511"/>
              <a:gd name="T51" fmla="*/ 105 h 221"/>
              <a:gd name="T52" fmla="*/ 450 w 511"/>
              <a:gd name="T53" fmla="*/ 98 h 221"/>
              <a:gd name="T54" fmla="*/ 443 w 511"/>
              <a:gd name="T55" fmla="*/ 87 h 221"/>
              <a:gd name="T56" fmla="*/ 366 w 511"/>
              <a:gd name="T57" fmla="*/ 169 h 221"/>
              <a:gd name="T58" fmla="*/ 365 w 511"/>
              <a:gd name="T59" fmla="*/ 205 h 221"/>
              <a:gd name="T60" fmla="*/ 343 w 511"/>
              <a:gd name="T61" fmla="*/ 203 h 221"/>
              <a:gd name="T62" fmla="*/ 343 w 511"/>
              <a:gd name="T63" fmla="*/ 156 h 221"/>
              <a:gd name="T64" fmla="*/ 318 w 511"/>
              <a:gd name="T65" fmla="*/ 133 h 221"/>
              <a:gd name="T66" fmla="*/ 294 w 511"/>
              <a:gd name="T67" fmla="*/ 133 h 221"/>
              <a:gd name="T68" fmla="*/ 332 w 511"/>
              <a:gd name="T69" fmla="*/ 98 h 221"/>
              <a:gd name="T70" fmla="*/ 271 w 511"/>
              <a:gd name="T71" fmla="*/ 103 h 221"/>
              <a:gd name="T72" fmla="*/ 249 w 511"/>
              <a:gd name="T73" fmla="*/ 94 h 221"/>
              <a:gd name="T74" fmla="*/ 286 w 511"/>
              <a:gd name="T75" fmla="*/ 132 h 221"/>
              <a:gd name="T76" fmla="*/ 261 w 511"/>
              <a:gd name="T77" fmla="*/ 119 h 221"/>
              <a:gd name="T78" fmla="*/ 311 w 511"/>
              <a:gd name="T79" fmla="*/ 215 h 221"/>
              <a:gd name="T80" fmla="*/ 272 w 511"/>
              <a:gd name="T81" fmla="*/ 203 h 221"/>
              <a:gd name="T82" fmla="*/ 280 w 511"/>
              <a:gd name="T83" fmla="*/ 184 h 221"/>
              <a:gd name="T84" fmla="*/ 309 w 511"/>
              <a:gd name="T85" fmla="*/ 203 h 221"/>
              <a:gd name="T86" fmla="*/ 296 w 511"/>
              <a:gd name="T87" fmla="*/ 201 h 221"/>
              <a:gd name="T88" fmla="*/ 318 w 511"/>
              <a:gd name="T89" fmla="*/ 215 h 221"/>
              <a:gd name="T90" fmla="*/ 208 w 511"/>
              <a:gd name="T91" fmla="*/ 215 h 221"/>
              <a:gd name="T92" fmla="*/ 174 w 511"/>
              <a:gd name="T93" fmla="*/ 153 h 221"/>
              <a:gd name="T94" fmla="*/ 342 w 511"/>
              <a:gd name="T95" fmla="*/ 130 h 221"/>
              <a:gd name="T96" fmla="*/ 370 w 511"/>
              <a:gd name="T97" fmla="*/ 90 h 221"/>
              <a:gd name="T98" fmla="*/ 374 w 511"/>
              <a:gd name="T99" fmla="*/ 98 h 221"/>
              <a:gd name="T100" fmla="*/ 354 w 511"/>
              <a:gd name="T101" fmla="*/ 122 h 221"/>
              <a:gd name="T102" fmla="*/ 342 w 511"/>
              <a:gd name="T103" fmla="*/ 130 h 221"/>
              <a:gd name="T104" fmla="*/ 352 w 511"/>
              <a:gd name="T105" fmla="*/ 103 h 221"/>
              <a:gd name="T106" fmla="*/ 351 w 511"/>
              <a:gd name="T107" fmla="*/ 133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11" h="221">
                <a:moveTo>
                  <a:pt x="188" y="44"/>
                </a:moveTo>
                <a:cubicBezTo>
                  <a:pt x="188" y="44"/>
                  <a:pt x="187" y="44"/>
                  <a:pt x="186" y="43"/>
                </a:cubicBezTo>
                <a:cubicBezTo>
                  <a:pt x="185" y="42"/>
                  <a:pt x="179" y="36"/>
                  <a:pt x="169" y="30"/>
                </a:cubicBezTo>
                <a:cubicBezTo>
                  <a:pt x="159" y="24"/>
                  <a:pt x="137" y="13"/>
                  <a:pt x="107" y="13"/>
                </a:cubicBezTo>
                <a:cubicBezTo>
                  <a:pt x="71" y="13"/>
                  <a:pt x="47" y="27"/>
                  <a:pt x="32" y="39"/>
                </a:cubicBezTo>
                <a:cubicBezTo>
                  <a:pt x="18" y="51"/>
                  <a:pt x="11" y="65"/>
                  <a:pt x="11" y="66"/>
                </a:cubicBezTo>
                <a:cubicBezTo>
                  <a:pt x="11" y="66"/>
                  <a:pt x="11" y="66"/>
                  <a:pt x="10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1" y="65"/>
                  <a:pt x="17" y="49"/>
                  <a:pt x="30" y="35"/>
                </a:cubicBezTo>
                <a:cubicBezTo>
                  <a:pt x="43" y="20"/>
                  <a:pt x="69" y="0"/>
                  <a:pt x="106" y="0"/>
                </a:cubicBezTo>
                <a:cubicBezTo>
                  <a:pt x="142" y="0"/>
                  <a:pt x="165" y="19"/>
                  <a:pt x="173" y="26"/>
                </a:cubicBezTo>
                <a:cubicBezTo>
                  <a:pt x="180" y="33"/>
                  <a:pt x="186" y="41"/>
                  <a:pt x="187" y="42"/>
                </a:cubicBezTo>
                <a:cubicBezTo>
                  <a:pt x="188" y="43"/>
                  <a:pt x="188" y="44"/>
                  <a:pt x="188" y="44"/>
                </a:cubicBezTo>
                <a:cubicBezTo>
                  <a:pt x="188" y="44"/>
                  <a:pt x="188" y="44"/>
                  <a:pt x="188" y="44"/>
                </a:cubicBezTo>
                <a:cubicBezTo>
                  <a:pt x="188" y="44"/>
                  <a:pt x="188" y="44"/>
                  <a:pt x="188" y="44"/>
                </a:cubicBezTo>
                <a:close/>
                <a:moveTo>
                  <a:pt x="1" y="101"/>
                </a:moveTo>
                <a:cubicBezTo>
                  <a:pt x="1" y="101"/>
                  <a:pt x="1" y="101"/>
                  <a:pt x="1" y="102"/>
                </a:cubicBezTo>
                <a:cubicBezTo>
                  <a:pt x="1" y="103"/>
                  <a:pt x="0" y="117"/>
                  <a:pt x="3" y="134"/>
                </a:cubicBezTo>
                <a:cubicBezTo>
                  <a:pt x="8" y="157"/>
                  <a:pt x="22" y="186"/>
                  <a:pt x="54" y="203"/>
                </a:cubicBezTo>
                <a:cubicBezTo>
                  <a:pt x="87" y="221"/>
                  <a:pt x="120" y="216"/>
                  <a:pt x="139" y="208"/>
                </a:cubicBezTo>
                <a:cubicBezTo>
                  <a:pt x="153" y="202"/>
                  <a:pt x="157" y="198"/>
                  <a:pt x="159" y="196"/>
                </a:cubicBezTo>
                <a:cubicBezTo>
                  <a:pt x="160" y="196"/>
                  <a:pt x="161" y="195"/>
                  <a:pt x="161" y="195"/>
                </a:cubicBezTo>
                <a:cubicBezTo>
                  <a:pt x="162" y="194"/>
                  <a:pt x="162" y="194"/>
                  <a:pt x="162" y="194"/>
                </a:cubicBezTo>
                <a:cubicBezTo>
                  <a:pt x="162" y="194"/>
                  <a:pt x="162" y="194"/>
                  <a:pt x="162" y="194"/>
                </a:cubicBezTo>
                <a:cubicBezTo>
                  <a:pt x="162" y="194"/>
                  <a:pt x="162" y="194"/>
                  <a:pt x="161" y="194"/>
                </a:cubicBezTo>
                <a:cubicBezTo>
                  <a:pt x="160" y="195"/>
                  <a:pt x="146" y="201"/>
                  <a:pt x="129" y="203"/>
                </a:cubicBezTo>
                <a:cubicBezTo>
                  <a:pt x="111" y="205"/>
                  <a:pt x="87" y="204"/>
                  <a:pt x="62" y="191"/>
                </a:cubicBezTo>
                <a:cubicBezTo>
                  <a:pt x="36" y="178"/>
                  <a:pt x="19" y="158"/>
                  <a:pt x="10" y="139"/>
                </a:cubicBezTo>
                <a:cubicBezTo>
                  <a:pt x="1" y="120"/>
                  <a:pt x="2" y="103"/>
                  <a:pt x="2" y="102"/>
                </a:cubicBezTo>
                <a:cubicBezTo>
                  <a:pt x="2" y="101"/>
                  <a:pt x="2" y="101"/>
                  <a:pt x="2" y="101"/>
                </a:cubicBezTo>
                <a:cubicBezTo>
                  <a:pt x="2" y="101"/>
                  <a:pt x="2" y="101"/>
                  <a:pt x="2" y="101"/>
                </a:cubicBezTo>
                <a:cubicBezTo>
                  <a:pt x="2" y="101"/>
                  <a:pt x="1" y="101"/>
                  <a:pt x="1" y="101"/>
                </a:cubicBezTo>
                <a:close/>
                <a:moveTo>
                  <a:pt x="108" y="133"/>
                </a:moveTo>
                <a:cubicBezTo>
                  <a:pt x="108" y="108"/>
                  <a:pt x="108" y="108"/>
                  <a:pt x="108" y="108"/>
                </a:cubicBezTo>
                <a:cubicBezTo>
                  <a:pt x="91" y="70"/>
                  <a:pt x="91" y="70"/>
                  <a:pt x="91" y="70"/>
                </a:cubicBezTo>
                <a:cubicBezTo>
                  <a:pt x="105" y="70"/>
                  <a:pt x="105" y="70"/>
                  <a:pt x="105" y="70"/>
                </a:cubicBezTo>
                <a:cubicBezTo>
                  <a:pt x="116" y="95"/>
                  <a:pt x="116" y="95"/>
                  <a:pt x="116" y="95"/>
                </a:cubicBezTo>
                <a:cubicBezTo>
                  <a:pt x="127" y="70"/>
                  <a:pt x="127" y="70"/>
                  <a:pt x="127" y="70"/>
                </a:cubicBezTo>
                <a:cubicBezTo>
                  <a:pt x="140" y="70"/>
                  <a:pt x="140" y="70"/>
                  <a:pt x="140" y="70"/>
                </a:cubicBezTo>
                <a:cubicBezTo>
                  <a:pt x="123" y="108"/>
                  <a:pt x="123" y="108"/>
                  <a:pt x="123" y="108"/>
                </a:cubicBezTo>
                <a:cubicBezTo>
                  <a:pt x="123" y="133"/>
                  <a:pt x="123" y="133"/>
                  <a:pt x="123" y="133"/>
                </a:cubicBezTo>
                <a:lnTo>
                  <a:pt x="108" y="133"/>
                </a:lnTo>
                <a:close/>
                <a:moveTo>
                  <a:pt x="241" y="133"/>
                </a:moveTo>
                <a:cubicBezTo>
                  <a:pt x="208" y="133"/>
                  <a:pt x="208" y="133"/>
                  <a:pt x="208" y="133"/>
                </a:cubicBezTo>
                <a:cubicBezTo>
                  <a:pt x="208" y="70"/>
                  <a:pt x="208" y="70"/>
                  <a:pt x="208" y="70"/>
                </a:cubicBezTo>
                <a:cubicBezTo>
                  <a:pt x="222" y="70"/>
                  <a:pt x="222" y="70"/>
                  <a:pt x="222" y="70"/>
                </a:cubicBezTo>
                <a:cubicBezTo>
                  <a:pt x="222" y="121"/>
                  <a:pt x="222" y="121"/>
                  <a:pt x="222" y="121"/>
                </a:cubicBezTo>
                <a:cubicBezTo>
                  <a:pt x="241" y="121"/>
                  <a:pt x="241" y="121"/>
                  <a:pt x="241" y="121"/>
                </a:cubicBezTo>
                <a:lnTo>
                  <a:pt x="241" y="133"/>
                </a:lnTo>
                <a:close/>
                <a:moveTo>
                  <a:pt x="73" y="70"/>
                </a:moveTo>
                <a:cubicBezTo>
                  <a:pt x="86" y="70"/>
                  <a:pt x="86" y="70"/>
                  <a:pt x="86" y="70"/>
                </a:cubicBezTo>
                <a:cubicBezTo>
                  <a:pt x="86" y="133"/>
                  <a:pt x="86" y="133"/>
                  <a:pt x="86" y="133"/>
                </a:cubicBezTo>
                <a:cubicBezTo>
                  <a:pt x="73" y="133"/>
                  <a:pt x="73" y="133"/>
                  <a:pt x="73" y="133"/>
                </a:cubicBezTo>
                <a:cubicBezTo>
                  <a:pt x="73" y="133"/>
                  <a:pt x="73" y="133"/>
                  <a:pt x="73" y="133"/>
                </a:cubicBezTo>
                <a:cubicBezTo>
                  <a:pt x="73" y="131"/>
                  <a:pt x="57" y="104"/>
                  <a:pt x="53" y="96"/>
                </a:cubicBezTo>
                <a:cubicBezTo>
                  <a:pt x="53" y="133"/>
                  <a:pt x="53" y="133"/>
                  <a:pt x="53" y="133"/>
                </a:cubicBezTo>
                <a:cubicBezTo>
                  <a:pt x="40" y="133"/>
                  <a:pt x="40" y="133"/>
                  <a:pt x="40" y="133"/>
                </a:cubicBezTo>
                <a:cubicBezTo>
                  <a:pt x="40" y="70"/>
                  <a:pt x="40" y="70"/>
                  <a:pt x="40" y="70"/>
                </a:cubicBezTo>
                <a:cubicBezTo>
                  <a:pt x="54" y="70"/>
                  <a:pt x="54" y="70"/>
                  <a:pt x="54" y="70"/>
                </a:cubicBezTo>
                <a:cubicBezTo>
                  <a:pt x="54" y="70"/>
                  <a:pt x="54" y="70"/>
                  <a:pt x="54" y="70"/>
                </a:cubicBezTo>
                <a:cubicBezTo>
                  <a:pt x="55" y="71"/>
                  <a:pt x="69" y="97"/>
                  <a:pt x="73" y="106"/>
                </a:cubicBezTo>
                <a:lnTo>
                  <a:pt x="73" y="70"/>
                </a:lnTo>
                <a:close/>
                <a:moveTo>
                  <a:pt x="166" y="134"/>
                </a:moveTo>
                <a:cubicBezTo>
                  <a:pt x="152" y="134"/>
                  <a:pt x="144" y="126"/>
                  <a:pt x="144" y="111"/>
                </a:cubicBezTo>
                <a:cubicBezTo>
                  <a:pt x="144" y="70"/>
                  <a:pt x="144" y="70"/>
                  <a:pt x="144" y="70"/>
                </a:cubicBezTo>
                <a:cubicBezTo>
                  <a:pt x="158" y="70"/>
                  <a:pt x="158" y="70"/>
                  <a:pt x="158" y="70"/>
                </a:cubicBezTo>
                <a:cubicBezTo>
                  <a:pt x="158" y="110"/>
                  <a:pt x="158" y="110"/>
                  <a:pt x="158" y="110"/>
                </a:cubicBezTo>
                <a:cubicBezTo>
                  <a:pt x="158" y="119"/>
                  <a:pt x="161" y="122"/>
                  <a:pt x="167" y="122"/>
                </a:cubicBezTo>
                <a:cubicBezTo>
                  <a:pt x="172" y="122"/>
                  <a:pt x="175" y="118"/>
                  <a:pt x="175" y="110"/>
                </a:cubicBezTo>
                <a:cubicBezTo>
                  <a:pt x="175" y="70"/>
                  <a:pt x="175" y="70"/>
                  <a:pt x="175" y="70"/>
                </a:cubicBezTo>
                <a:cubicBezTo>
                  <a:pt x="188" y="70"/>
                  <a:pt x="188" y="70"/>
                  <a:pt x="188" y="70"/>
                </a:cubicBezTo>
                <a:cubicBezTo>
                  <a:pt x="188" y="111"/>
                  <a:pt x="188" y="111"/>
                  <a:pt x="188" y="111"/>
                </a:cubicBezTo>
                <a:cubicBezTo>
                  <a:pt x="188" y="126"/>
                  <a:pt x="181" y="134"/>
                  <a:pt x="166" y="134"/>
                </a:cubicBezTo>
                <a:close/>
                <a:moveTo>
                  <a:pt x="259" y="199"/>
                </a:moveTo>
                <a:cubicBezTo>
                  <a:pt x="267" y="206"/>
                  <a:pt x="267" y="206"/>
                  <a:pt x="267" y="206"/>
                </a:cubicBezTo>
                <a:cubicBezTo>
                  <a:pt x="267" y="206"/>
                  <a:pt x="267" y="206"/>
                  <a:pt x="267" y="206"/>
                </a:cubicBezTo>
                <a:cubicBezTo>
                  <a:pt x="263" y="213"/>
                  <a:pt x="257" y="216"/>
                  <a:pt x="249" y="216"/>
                </a:cubicBezTo>
                <a:cubicBezTo>
                  <a:pt x="236" y="216"/>
                  <a:pt x="229" y="207"/>
                  <a:pt x="229" y="192"/>
                </a:cubicBezTo>
                <a:cubicBezTo>
                  <a:pt x="229" y="174"/>
                  <a:pt x="239" y="168"/>
                  <a:pt x="249" y="168"/>
                </a:cubicBezTo>
                <a:cubicBezTo>
                  <a:pt x="261" y="168"/>
                  <a:pt x="267" y="177"/>
                  <a:pt x="267" y="193"/>
                </a:cubicBezTo>
                <a:cubicBezTo>
                  <a:pt x="267" y="196"/>
                  <a:pt x="267" y="196"/>
                  <a:pt x="267" y="196"/>
                </a:cubicBezTo>
                <a:cubicBezTo>
                  <a:pt x="242" y="196"/>
                  <a:pt x="242" y="196"/>
                  <a:pt x="242" y="196"/>
                </a:cubicBezTo>
                <a:cubicBezTo>
                  <a:pt x="243" y="202"/>
                  <a:pt x="245" y="205"/>
                  <a:pt x="250" y="205"/>
                </a:cubicBezTo>
                <a:cubicBezTo>
                  <a:pt x="254" y="205"/>
                  <a:pt x="257" y="202"/>
                  <a:pt x="259" y="200"/>
                </a:cubicBezTo>
                <a:lnTo>
                  <a:pt x="259" y="199"/>
                </a:lnTo>
                <a:close/>
                <a:moveTo>
                  <a:pt x="242" y="187"/>
                </a:moveTo>
                <a:cubicBezTo>
                  <a:pt x="255" y="187"/>
                  <a:pt x="255" y="187"/>
                  <a:pt x="255" y="187"/>
                </a:cubicBezTo>
                <a:cubicBezTo>
                  <a:pt x="254" y="179"/>
                  <a:pt x="250" y="179"/>
                  <a:pt x="249" y="179"/>
                </a:cubicBezTo>
                <a:cubicBezTo>
                  <a:pt x="245" y="179"/>
                  <a:pt x="243" y="182"/>
                  <a:pt x="242" y="187"/>
                </a:cubicBezTo>
                <a:close/>
                <a:moveTo>
                  <a:pt x="416" y="92"/>
                </a:moveTo>
                <a:cubicBezTo>
                  <a:pt x="420" y="96"/>
                  <a:pt x="422" y="102"/>
                  <a:pt x="422" y="110"/>
                </a:cubicBezTo>
                <a:cubicBezTo>
                  <a:pt x="422" y="128"/>
                  <a:pt x="412" y="134"/>
                  <a:pt x="402" y="134"/>
                </a:cubicBezTo>
                <a:cubicBezTo>
                  <a:pt x="392" y="134"/>
                  <a:pt x="382" y="128"/>
                  <a:pt x="382" y="110"/>
                </a:cubicBezTo>
                <a:cubicBezTo>
                  <a:pt x="382" y="102"/>
                  <a:pt x="384" y="96"/>
                  <a:pt x="388" y="92"/>
                </a:cubicBezTo>
                <a:cubicBezTo>
                  <a:pt x="392" y="88"/>
                  <a:pt x="396" y="86"/>
                  <a:pt x="402" y="86"/>
                </a:cubicBezTo>
                <a:cubicBezTo>
                  <a:pt x="408" y="86"/>
                  <a:pt x="413" y="88"/>
                  <a:pt x="416" y="92"/>
                </a:cubicBezTo>
                <a:close/>
                <a:moveTo>
                  <a:pt x="409" y="110"/>
                </a:moveTo>
                <a:cubicBezTo>
                  <a:pt x="409" y="99"/>
                  <a:pt x="405" y="97"/>
                  <a:pt x="402" y="97"/>
                </a:cubicBezTo>
                <a:cubicBezTo>
                  <a:pt x="398" y="97"/>
                  <a:pt x="396" y="101"/>
                  <a:pt x="396" y="110"/>
                </a:cubicBezTo>
                <a:cubicBezTo>
                  <a:pt x="396" y="122"/>
                  <a:pt x="399" y="123"/>
                  <a:pt x="402" y="123"/>
                </a:cubicBezTo>
                <a:cubicBezTo>
                  <a:pt x="407" y="123"/>
                  <a:pt x="409" y="119"/>
                  <a:pt x="409" y="110"/>
                </a:cubicBezTo>
                <a:close/>
                <a:moveTo>
                  <a:pt x="410" y="180"/>
                </a:moveTo>
                <a:cubicBezTo>
                  <a:pt x="410" y="215"/>
                  <a:pt x="410" y="215"/>
                  <a:pt x="410" y="215"/>
                </a:cubicBezTo>
                <a:cubicBezTo>
                  <a:pt x="397" y="215"/>
                  <a:pt x="397" y="215"/>
                  <a:pt x="397" y="215"/>
                </a:cubicBezTo>
                <a:cubicBezTo>
                  <a:pt x="397" y="184"/>
                  <a:pt x="397" y="184"/>
                  <a:pt x="397" y="184"/>
                </a:cubicBezTo>
                <a:cubicBezTo>
                  <a:pt x="397" y="180"/>
                  <a:pt x="395" y="180"/>
                  <a:pt x="393" y="180"/>
                </a:cubicBezTo>
                <a:cubicBezTo>
                  <a:pt x="391" y="180"/>
                  <a:pt x="389" y="181"/>
                  <a:pt x="386" y="183"/>
                </a:cubicBezTo>
                <a:cubicBezTo>
                  <a:pt x="386" y="215"/>
                  <a:pt x="386" y="215"/>
                  <a:pt x="386" y="215"/>
                </a:cubicBezTo>
                <a:cubicBezTo>
                  <a:pt x="373" y="215"/>
                  <a:pt x="373" y="215"/>
                  <a:pt x="373" y="215"/>
                </a:cubicBezTo>
                <a:cubicBezTo>
                  <a:pt x="373" y="152"/>
                  <a:pt x="373" y="152"/>
                  <a:pt x="373" y="152"/>
                </a:cubicBezTo>
                <a:cubicBezTo>
                  <a:pt x="386" y="150"/>
                  <a:pt x="386" y="150"/>
                  <a:pt x="386" y="150"/>
                </a:cubicBezTo>
                <a:cubicBezTo>
                  <a:pt x="386" y="174"/>
                  <a:pt x="386" y="174"/>
                  <a:pt x="386" y="174"/>
                </a:cubicBezTo>
                <a:cubicBezTo>
                  <a:pt x="389" y="171"/>
                  <a:pt x="393" y="168"/>
                  <a:pt x="399" y="168"/>
                </a:cubicBezTo>
                <a:cubicBezTo>
                  <a:pt x="406" y="168"/>
                  <a:pt x="410" y="172"/>
                  <a:pt x="410" y="180"/>
                </a:cubicBezTo>
                <a:close/>
                <a:moveTo>
                  <a:pt x="511" y="124"/>
                </a:moveTo>
                <a:cubicBezTo>
                  <a:pt x="511" y="124"/>
                  <a:pt x="511" y="124"/>
                  <a:pt x="511" y="124"/>
                </a:cubicBezTo>
                <a:cubicBezTo>
                  <a:pt x="507" y="131"/>
                  <a:pt x="501" y="134"/>
                  <a:pt x="493" y="134"/>
                </a:cubicBezTo>
                <a:cubicBezTo>
                  <a:pt x="480" y="134"/>
                  <a:pt x="473" y="125"/>
                  <a:pt x="473" y="110"/>
                </a:cubicBezTo>
                <a:cubicBezTo>
                  <a:pt x="473" y="92"/>
                  <a:pt x="484" y="86"/>
                  <a:pt x="493" y="86"/>
                </a:cubicBezTo>
                <a:cubicBezTo>
                  <a:pt x="505" y="86"/>
                  <a:pt x="511" y="95"/>
                  <a:pt x="511" y="111"/>
                </a:cubicBezTo>
                <a:cubicBezTo>
                  <a:pt x="511" y="114"/>
                  <a:pt x="511" y="114"/>
                  <a:pt x="511" y="114"/>
                </a:cubicBezTo>
                <a:cubicBezTo>
                  <a:pt x="486" y="114"/>
                  <a:pt x="486" y="114"/>
                  <a:pt x="486" y="114"/>
                </a:cubicBezTo>
                <a:cubicBezTo>
                  <a:pt x="487" y="120"/>
                  <a:pt x="489" y="123"/>
                  <a:pt x="494" y="123"/>
                </a:cubicBezTo>
                <a:cubicBezTo>
                  <a:pt x="498" y="123"/>
                  <a:pt x="501" y="120"/>
                  <a:pt x="503" y="118"/>
                </a:cubicBezTo>
                <a:cubicBezTo>
                  <a:pt x="503" y="117"/>
                  <a:pt x="503" y="117"/>
                  <a:pt x="503" y="117"/>
                </a:cubicBezTo>
                <a:lnTo>
                  <a:pt x="511" y="124"/>
                </a:lnTo>
                <a:close/>
                <a:moveTo>
                  <a:pt x="487" y="105"/>
                </a:moveTo>
                <a:cubicBezTo>
                  <a:pt x="499" y="105"/>
                  <a:pt x="499" y="105"/>
                  <a:pt x="499" y="105"/>
                </a:cubicBezTo>
                <a:cubicBezTo>
                  <a:pt x="498" y="97"/>
                  <a:pt x="494" y="97"/>
                  <a:pt x="493" y="97"/>
                </a:cubicBezTo>
                <a:cubicBezTo>
                  <a:pt x="489" y="97"/>
                  <a:pt x="487" y="100"/>
                  <a:pt x="487" y="105"/>
                </a:cubicBezTo>
                <a:close/>
                <a:moveTo>
                  <a:pt x="467" y="98"/>
                </a:moveTo>
                <a:cubicBezTo>
                  <a:pt x="467" y="133"/>
                  <a:pt x="467" y="133"/>
                  <a:pt x="467" y="133"/>
                </a:cubicBezTo>
                <a:cubicBezTo>
                  <a:pt x="453" y="133"/>
                  <a:pt x="453" y="133"/>
                  <a:pt x="453" y="133"/>
                </a:cubicBezTo>
                <a:cubicBezTo>
                  <a:pt x="453" y="102"/>
                  <a:pt x="453" y="102"/>
                  <a:pt x="453" y="102"/>
                </a:cubicBezTo>
                <a:cubicBezTo>
                  <a:pt x="453" y="98"/>
                  <a:pt x="452" y="98"/>
                  <a:pt x="450" y="98"/>
                </a:cubicBezTo>
                <a:cubicBezTo>
                  <a:pt x="448" y="98"/>
                  <a:pt x="445" y="99"/>
                  <a:pt x="443" y="102"/>
                </a:cubicBezTo>
                <a:cubicBezTo>
                  <a:pt x="443" y="133"/>
                  <a:pt x="443" y="133"/>
                  <a:pt x="443" y="133"/>
                </a:cubicBezTo>
                <a:cubicBezTo>
                  <a:pt x="429" y="133"/>
                  <a:pt x="429" y="133"/>
                  <a:pt x="429" y="133"/>
                </a:cubicBezTo>
                <a:cubicBezTo>
                  <a:pt x="429" y="87"/>
                  <a:pt x="429" y="87"/>
                  <a:pt x="429" y="87"/>
                </a:cubicBezTo>
                <a:cubicBezTo>
                  <a:pt x="443" y="87"/>
                  <a:pt x="443" y="87"/>
                  <a:pt x="443" y="87"/>
                </a:cubicBezTo>
                <a:cubicBezTo>
                  <a:pt x="443" y="92"/>
                  <a:pt x="443" y="92"/>
                  <a:pt x="443" y="92"/>
                </a:cubicBezTo>
                <a:cubicBezTo>
                  <a:pt x="445" y="89"/>
                  <a:pt x="450" y="86"/>
                  <a:pt x="455" y="86"/>
                </a:cubicBezTo>
                <a:cubicBezTo>
                  <a:pt x="463" y="86"/>
                  <a:pt x="467" y="90"/>
                  <a:pt x="467" y="98"/>
                </a:cubicBezTo>
                <a:close/>
                <a:moveTo>
                  <a:pt x="357" y="169"/>
                </a:moveTo>
                <a:cubicBezTo>
                  <a:pt x="366" y="169"/>
                  <a:pt x="366" y="169"/>
                  <a:pt x="366" y="169"/>
                </a:cubicBezTo>
                <a:cubicBezTo>
                  <a:pt x="366" y="179"/>
                  <a:pt x="366" y="179"/>
                  <a:pt x="366" y="179"/>
                </a:cubicBezTo>
                <a:cubicBezTo>
                  <a:pt x="357" y="179"/>
                  <a:pt x="357" y="179"/>
                  <a:pt x="357" y="179"/>
                </a:cubicBezTo>
                <a:cubicBezTo>
                  <a:pt x="357" y="200"/>
                  <a:pt x="357" y="200"/>
                  <a:pt x="357" y="200"/>
                </a:cubicBezTo>
                <a:cubicBezTo>
                  <a:pt x="357" y="204"/>
                  <a:pt x="358" y="205"/>
                  <a:pt x="361" y="205"/>
                </a:cubicBezTo>
                <a:cubicBezTo>
                  <a:pt x="363" y="205"/>
                  <a:pt x="364" y="205"/>
                  <a:pt x="365" y="205"/>
                </a:cubicBezTo>
                <a:cubicBezTo>
                  <a:pt x="366" y="204"/>
                  <a:pt x="366" y="204"/>
                  <a:pt x="366" y="204"/>
                </a:cubicBezTo>
                <a:cubicBezTo>
                  <a:pt x="366" y="215"/>
                  <a:pt x="366" y="215"/>
                  <a:pt x="366" y="215"/>
                </a:cubicBezTo>
                <a:cubicBezTo>
                  <a:pt x="365" y="215"/>
                  <a:pt x="365" y="215"/>
                  <a:pt x="365" y="215"/>
                </a:cubicBezTo>
                <a:cubicBezTo>
                  <a:pt x="364" y="215"/>
                  <a:pt x="360" y="215"/>
                  <a:pt x="357" y="215"/>
                </a:cubicBezTo>
                <a:cubicBezTo>
                  <a:pt x="347" y="215"/>
                  <a:pt x="343" y="212"/>
                  <a:pt x="343" y="203"/>
                </a:cubicBezTo>
                <a:cubicBezTo>
                  <a:pt x="343" y="179"/>
                  <a:pt x="343" y="179"/>
                  <a:pt x="343" y="179"/>
                </a:cubicBezTo>
                <a:cubicBezTo>
                  <a:pt x="337" y="179"/>
                  <a:pt x="337" y="179"/>
                  <a:pt x="337" y="179"/>
                </a:cubicBezTo>
                <a:cubicBezTo>
                  <a:pt x="337" y="169"/>
                  <a:pt x="337" y="169"/>
                  <a:pt x="337" y="169"/>
                </a:cubicBezTo>
                <a:cubicBezTo>
                  <a:pt x="343" y="169"/>
                  <a:pt x="343" y="169"/>
                  <a:pt x="343" y="169"/>
                </a:cubicBezTo>
                <a:cubicBezTo>
                  <a:pt x="343" y="156"/>
                  <a:pt x="343" y="156"/>
                  <a:pt x="343" y="156"/>
                </a:cubicBezTo>
                <a:cubicBezTo>
                  <a:pt x="357" y="154"/>
                  <a:pt x="357" y="154"/>
                  <a:pt x="357" y="154"/>
                </a:cubicBezTo>
                <a:lnTo>
                  <a:pt x="357" y="169"/>
                </a:lnTo>
                <a:close/>
                <a:moveTo>
                  <a:pt x="332" y="98"/>
                </a:moveTo>
                <a:cubicBezTo>
                  <a:pt x="332" y="133"/>
                  <a:pt x="332" y="133"/>
                  <a:pt x="332" y="133"/>
                </a:cubicBezTo>
                <a:cubicBezTo>
                  <a:pt x="318" y="133"/>
                  <a:pt x="318" y="133"/>
                  <a:pt x="318" y="133"/>
                </a:cubicBezTo>
                <a:cubicBezTo>
                  <a:pt x="318" y="102"/>
                  <a:pt x="318" y="102"/>
                  <a:pt x="318" y="102"/>
                </a:cubicBezTo>
                <a:cubicBezTo>
                  <a:pt x="318" y="98"/>
                  <a:pt x="316" y="98"/>
                  <a:pt x="315" y="98"/>
                </a:cubicBezTo>
                <a:cubicBezTo>
                  <a:pt x="313" y="98"/>
                  <a:pt x="310" y="99"/>
                  <a:pt x="307" y="102"/>
                </a:cubicBezTo>
                <a:cubicBezTo>
                  <a:pt x="307" y="133"/>
                  <a:pt x="307" y="133"/>
                  <a:pt x="307" y="133"/>
                </a:cubicBezTo>
                <a:cubicBezTo>
                  <a:pt x="294" y="133"/>
                  <a:pt x="294" y="133"/>
                  <a:pt x="294" y="133"/>
                </a:cubicBezTo>
                <a:cubicBezTo>
                  <a:pt x="294" y="87"/>
                  <a:pt x="294" y="87"/>
                  <a:pt x="294" y="87"/>
                </a:cubicBezTo>
                <a:cubicBezTo>
                  <a:pt x="307" y="87"/>
                  <a:pt x="307" y="87"/>
                  <a:pt x="307" y="87"/>
                </a:cubicBezTo>
                <a:cubicBezTo>
                  <a:pt x="307" y="92"/>
                  <a:pt x="307" y="92"/>
                  <a:pt x="307" y="92"/>
                </a:cubicBezTo>
                <a:cubicBezTo>
                  <a:pt x="310" y="89"/>
                  <a:pt x="315" y="86"/>
                  <a:pt x="320" y="86"/>
                </a:cubicBezTo>
                <a:cubicBezTo>
                  <a:pt x="328" y="86"/>
                  <a:pt x="332" y="90"/>
                  <a:pt x="332" y="98"/>
                </a:cubicBezTo>
                <a:close/>
                <a:moveTo>
                  <a:pt x="272" y="132"/>
                </a:moveTo>
                <a:cubicBezTo>
                  <a:pt x="272" y="131"/>
                  <a:pt x="271" y="130"/>
                  <a:pt x="271" y="128"/>
                </a:cubicBezTo>
                <a:cubicBezTo>
                  <a:pt x="268" y="132"/>
                  <a:pt x="264" y="133"/>
                  <a:pt x="259" y="133"/>
                </a:cubicBezTo>
                <a:cubicBezTo>
                  <a:pt x="251" y="133"/>
                  <a:pt x="247" y="129"/>
                  <a:pt x="247" y="121"/>
                </a:cubicBezTo>
                <a:cubicBezTo>
                  <a:pt x="247" y="112"/>
                  <a:pt x="255" y="106"/>
                  <a:pt x="271" y="103"/>
                </a:cubicBezTo>
                <a:cubicBezTo>
                  <a:pt x="271" y="102"/>
                  <a:pt x="271" y="102"/>
                  <a:pt x="271" y="102"/>
                </a:cubicBezTo>
                <a:cubicBezTo>
                  <a:pt x="271" y="98"/>
                  <a:pt x="270" y="97"/>
                  <a:pt x="267" y="97"/>
                </a:cubicBezTo>
                <a:cubicBezTo>
                  <a:pt x="263" y="97"/>
                  <a:pt x="258" y="100"/>
                  <a:pt x="256" y="102"/>
                </a:cubicBezTo>
                <a:cubicBezTo>
                  <a:pt x="255" y="102"/>
                  <a:pt x="255" y="102"/>
                  <a:pt x="255" y="102"/>
                </a:cubicBezTo>
                <a:cubicBezTo>
                  <a:pt x="249" y="94"/>
                  <a:pt x="249" y="94"/>
                  <a:pt x="249" y="94"/>
                </a:cubicBezTo>
                <a:cubicBezTo>
                  <a:pt x="249" y="93"/>
                  <a:pt x="249" y="93"/>
                  <a:pt x="249" y="93"/>
                </a:cubicBezTo>
                <a:cubicBezTo>
                  <a:pt x="255" y="89"/>
                  <a:pt x="262" y="86"/>
                  <a:pt x="270" y="86"/>
                </a:cubicBezTo>
                <a:cubicBezTo>
                  <a:pt x="280" y="86"/>
                  <a:pt x="285" y="91"/>
                  <a:pt x="285" y="102"/>
                </a:cubicBezTo>
                <a:cubicBezTo>
                  <a:pt x="285" y="121"/>
                  <a:pt x="285" y="121"/>
                  <a:pt x="285" y="121"/>
                </a:cubicBezTo>
                <a:cubicBezTo>
                  <a:pt x="285" y="127"/>
                  <a:pt x="285" y="130"/>
                  <a:pt x="286" y="132"/>
                </a:cubicBezTo>
                <a:cubicBezTo>
                  <a:pt x="286" y="133"/>
                  <a:pt x="286" y="133"/>
                  <a:pt x="286" y="133"/>
                </a:cubicBezTo>
                <a:cubicBezTo>
                  <a:pt x="272" y="133"/>
                  <a:pt x="272" y="133"/>
                  <a:pt x="272" y="133"/>
                </a:cubicBezTo>
                <a:lnTo>
                  <a:pt x="272" y="132"/>
                </a:lnTo>
                <a:close/>
                <a:moveTo>
                  <a:pt x="271" y="111"/>
                </a:moveTo>
                <a:cubicBezTo>
                  <a:pt x="262" y="113"/>
                  <a:pt x="261" y="116"/>
                  <a:pt x="261" y="119"/>
                </a:cubicBezTo>
                <a:cubicBezTo>
                  <a:pt x="261" y="121"/>
                  <a:pt x="262" y="123"/>
                  <a:pt x="264" y="123"/>
                </a:cubicBezTo>
                <a:cubicBezTo>
                  <a:pt x="267" y="123"/>
                  <a:pt x="269" y="122"/>
                  <a:pt x="271" y="120"/>
                </a:cubicBezTo>
                <a:lnTo>
                  <a:pt x="271" y="111"/>
                </a:lnTo>
                <a:close/>
                <a:moveTo>
                  <a:pt x="310" y="214"/>
                </a:moveTo>
                <a:cubicBezTo>
                  <a:pt x="311" y="215"/>
                  <a:pt x="311" y="215"/>
                  <a:pt x="311" y="215"/>
                </a:cubicBezTo>
                <a:cubicBezTo>
                  <a:pt x="297" y="215"/>
                  <a:pt x="297" y="215"/>
                  <a:pt x="297" y="215"/>
                </a:cubicBezTo>
                <a:cubicBezTo>
                  <a:pt x="297" y="214"/>
                  <a:pt x="297" y="214"/>
                  <a:pt x="297" y="214"/>
                </a:cubicBezTo>
                <a:cubicBezTo>
                  <a:pt x="296" y="213"/>
                  <a:pt x="296" y="212"/>
                  <a:pt x="296" y="210"/>
                </a:cubicBezTo>
                <a:cubicBezTo>
                  <a:pt x="293" y="214"/>
                  <a:pt x="289" y="215"/>
                  <a:pt x="283" y="215"/>
                </a:cubicBezTo>
                <a:cubicBezTo>
                  <a:pt x="276" y="215"/>
                  <a:pt x="272" y="211"/>
                  <a:pt x="272" y="203"/>
                </a:cubicBezTo>
                <a:cubicBezTo>
                  <a:pt x="272" y="194"/>
                  <a:pt x="280" y="188"/>
                  <a:pt x="296" y="185"/>
                </a:cubicBezTo>
                <a:cubicBezTo>
                  <a:pt x="296" y="183"/>
                  <a:pt x="296" y="183"/>
                  <a:pt x="296" y="183"/>
                </a:cubicBezTo>
                <a:cubicBezTo>
                  <a:pt x="296" y="180"/>
                  <a:pt x="295" y="179"/>
                  <a:pt x="292" y="179"/>
                </a:cubicBezTo>
                <a:cubicBezTo>
                  <a:pt x="287" y="179"/>
                  <a:pt x="283" y="182"/>
                  <a:pt x="280" y="184"/>
                </a:cubicBezTo>
                <a:cubicBezTo>
                  <a:pt x="280" y="184"/>
                  <a:pt x="280" y="184"/>
                  <a:pt x="280" y="184"/>
                </a:cubicBezTo>
                <a:cubicBezTo>
                  <a:pt x="273" y="176"/>
                  <a:pt x="273" y="176"/>
                  <a:pt x="273" y="176"/>
                </a:cubicBezTo>
                <a:cubicBezTo>
                  <a:pt x="274" y="175"/>
                  <a:pt x="274" y="175"/>
                  <a:pt x="274" y="175"/>
                </a:cubicBezTo>
                <a:cubicBezTo>
                  <a:pt x="279" y="171"/>
                  <a:pt x="286" y="168"/>
                  <a:pt x="294" y="168"/>
                </a:cubicBezTo>
                <a:cubicBezTo>
                  <a:pt x="305" y="168"/>
                  <a:pt x="309" y="173"/>
                  <a:pt x="309" y="183"/>
                </a:cubicBezTo>
                <a:cubicBezTo>
                  <a:pt x="309" y="203"/>
                  <a:pt x="309" y="203"/>
                  <a:pt x="309" y="203"/>
                </a:cubicBezTo>
                <a:cubicBezTo>
                  <a:pt x="309" y="209"/>
                  <a:pt x="310" y="212"/>
                  <a:pt x="310" y="214"/>
                </a:cubicBezTo>
                <a:close/>
                <a:moveTo>
                  <a:pt x="296" y="193"/>
                </a:moveTo>
                <a:cubicBezTo>
                  <a:pt x="286" y="195"/>
                  <a:pt x="285" y="198"/>
                  <a:pt x="285" y="201"/>
                </a:cubicBezTo>
                <a:cubicBezTo>
                  <a:pt x="285" y="203"/>
                  <a:pt x="286" y="205"/>
                  <a:pt x="289" y="205"/>
                </a:cubicBezTo>
                <a:cubicBezTo>
                  <a:pt x="291" y="205"/>
                  <a:pt x="294" y="204"/>
                  <a:pt x="296" y="201"/>
                </a:cubicBezTo>
                <a:lnTo>
                  <a:pt x="296" y="193"/>
                </a:lnTo>
                <a:close/>
                <a:moveTo>
                  <a:pt x="318" y="159"/>
                </a:moveTo>
                <a:cubicBezTo>
                  <a:pt x="332" y="157"/>
                  <a:pt x="332" y="157"/>
                  <a:pt x="332" y="157"/>
                </a:cubicBezTo>
                <a:cubicBezTo>
                  <a:pt x="332" y="215"/>
                  <a:pt x="332" y="215"/>
                  <a:pt x="332" y="215"/>
                </a:cubicBezTo>
                <a:cubicBezTo>
                  <a:pt x="318" y="215"/>
                  <a:pt x="318" y="215"/>
                  <a:pt x="318" y="215"/>
                </a:cubicBezTo>
                <a:lnTo>
                  <a:pt x="318" y="159"/>
                </a:lnTo>
                <a:close/>
                <a:moveTo>
                  <a:pt x="208" y="153"/>
                </a:moveTo>
                <a:cubicBezTo>
                  <a:pt x="222" y="153"/>
                  <a:pt x="222" y="153"/>
                  <a:pt x="222" y="153"/>
                </a:cubicBezTo>
                <a:cubicBezTo>
                  <a:pt x="222" y="215"/>
                  <a:pt x="222" y="215"/>
                  <a:pt x="222" y="215"/>
                </a:cubicBezTo>
                <a:cubicBezTo>
                  <a:pt x="208" y="215"/>
                  <a:pt x="208" y="215"/>
                  <a:pt x="208" y="215"/>
                </a:cubicBezTo>
                <a:cubicBezTo>
                  <a:pt x="208" y="188"/>
                  <a:pt x="208" y="188"/>
                  <a:pt x="208" y="188"/>
                </a:cubicBezTo>
                <a:cubicBezTo>
                  <a:pt x="188" y="188"/>
                  <a:pt x="188" y="188"/>
                  <a:pt x="188" y="188"/>
                </a:cubicBezTo>
                <a:cubicBezTo>
                  <a:pt x="188" y="215"/>
                  <a:pt x="188" y="215"/>
                  <a:pt x="188" y="215"/>
                </a:cubicBezTo>
                <a:cubicBezTo>
                  <a:pt x="174" y="215"/>
                  <a:pt x="174" y="215"/>
                  <a:pt x="174" y="215"/>
                </a:cubicBezTo>
                <a:cubicBezTo>
                  <a:pt x="174" y="153"/>
                  <a:pt x="174" y="153"/>
                  <a:pt x="174" y="153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88" y="176"/>
                  <a:pt x="188" y="176"/>
                  <a:pt x="188" y="176"/>
                </a:cubicBezTo>
                <a:cubicBezTo>
                  <a:pt x="208" y="176"/>
                  <a:pt x="208" y="176"/>
                  <a:pt x="208" y="176"/>
                </a:cubicBezTo>
                <a:lnTo>
                  <a:pt x="208" y="153"/>
                </a:lnTo>
                <a:close/>
                <a:moveTo>
                  <a:pt x="342" y="130"/>
                </a:moveTo>
                <a:cubicBezTo>
                  <a:pt x="340" y="129"/>
                  <a:pt x="339" y="127"/>
                  <a:pt x="339" y="124"/>
                </a:cubicBezTo>
                <a:cubicBezTo>
                  <a:pt x="339" y="122"/>
                  <a:pt x="341" y="118"/>
                  <a:pt x="345" y="116"/>
                </a:cubicBezTo>
                <a:cubicBezTo>
                  <a:pt x="341" y="113"/>
                  <a:pt x="339" y="108"/>
                  <a:pt x="339" y="103"/>
                </a:cubicBezTo>
                <a:cubicBezTo>
                  <a:pt x="339" y="93"/>
                  <a:pt x="346" y="86"/>
                  <a:pt x="357" y="86"/>
                </a:cubicBezTo>
                <a:cubicBezTo>
                  <a:pt x="362" y="86"/>
                  <a:pt x="367" y="88"/>
                  <a:pt x="370" y="90"/>
                </a:cubicBezTo>
                <a:cubicBezTo>
                  <a:pt x="372" y="88"/>
                  <a:pt x="376" y="86"/>
                  <a:pt x="379" y="86"/>
                </a:cubicBezTo>
                <a:cubicBezTo>
                  <a:pt x="380" y="86"/>
                  <a:pt x="380" y="86"/>
                  <a:pt x="380" y="86"/>
                </a:cubicBezTo>
                <a:cubicBezTo>
                  <a:pt x="380" y="98"/>
                  <a:pt x="380" y="98"/>
                  <a:pt x="380" y="98"/>
                </a:cubicBezTo>
                <a:cubicBezTo>
                  <a:pt x="379" y="98"/>
                  <a:pt x="379" y="98"/>
                  <a:pt x="379" y="98"/>
                </a:cubicBezTo>
                <a:cubicBezTo>
                  <a:pt x="378" y="98"/>
                  <a:pt x="376" y="98"/>
                  <a:pt x="374" y="98"/>
                </a:cubicBezTo>
                <a:cubicBezTo>
                  <a:pt x="375" y="100"/>
                  <a:pt x="375" y="101"/>
                  <a:pt x="375" y="103"/>
                </a:cubicBezTo>
                <a:cubicBezTo>
                  <a:pt x="375" y="113"/>
                  <a:pt x="368" y="120"/>
                  <a:pt x="357" y="120"/>
                </a:cubicBezTo>
                <a:cubicBezTo>
                  <a:pt x="355" y="120"/>
                  <a:pt x="353" y="119"/>
                  <a:pt x="351" y="119"/>
                </a:cubicBezTo>
                <a:cubicBezTo>
                  <a:pt x="351" y="120"/>
                  <a:pt x="351" y="120"/>
                  <a:pt x="351" y="120"/>
                </a:cubicBezTo>
                <a:cubicBezTo>
                  <a:pt x="351" y="121"/>
                  <a:pt x="351" y="122"/>
                  <a:pt x="354" y="122"/>
                </a:cubicBezTo>
                <a:cubicBezTo>
                  <a:pt x="360" y="123"/>
                  <a:pt x="360" y="123"/>
                  <a:pt x="360" y="123"/>
                </a:cubicBezTo>
                <a:cubicBezTo>
                  <a:pt x="374" y="124"/>
                  <a:pt x="379" y="127"/>
                  <a:pt x="379" y="135"/>
                </a:cubicBezTo>
                <a:cubicBezTo>
                  <a:pt x="379" y="144"/>
                  <a:pt x="370" y="149"/>
                  <a:pt x="356" y="149"/>
                </a:cubicBezTo>
                <a:cubicBezTo>
                  <a:pt x="342" y="149"/>
                  <a:pt x="336" y="146"/>
                  <a:pt x="336" y="139"/>
                </a:cubicBezTo>
                <a:cubicBezTo>
                  <a:pt x="336" y="135"/>
                  <a:pt x="338" y="132"/>
                  <a:pt x="342" y="130"/>
                </a:cubicBezTo>
                <a:close/>
                <a:moveTo>
                  <a:pt x="352" y="103"/>
                </a:moveTo>
                <a:cubicBezTo>
                  <a:pt x="352" y="106"/>
                  <a:pt x="352" y="111"/>
                  <a:pt x="357" y="111"/>
                </a:cubicBezTo>
                <a:cubicBezTo>
                  <a:pt x="360" y="111"/>
                  <a:pt x="362" y="108"/>
                  <a:pt x="362" y="103"/>
                </a:cubicBezTo>
                <a:cubicBezTo>
                  <a:pt x="362" y="100"/>
                  <a:pt x="361" y="96"/>
                  <a:pt x="357" y="96"/>
                </a:cubicBezTo>
                <a:cubicBezTo>
                  <a:pt x="352" y="96"/>
                  <a:pt x="352" y="101"/>
                  <a:pt x="352" y="103"/>
                </a:cubicBezTo>
                <a:close/>
                <a:moveTo>
                  <a:pt x="348" y="137"/>
                </a:moveTo>
                <a:cubicBezTo>
                  <a:pt x="348" y="140"/>
                  <a:pt x="350" y="142"/>
                  <a:pt x="357" y="142"/>
                </a:cubicBezTo>
                <a:cubicBezTo>
                  <a:pt x="363" y="142"/>
                  <a:pt x="366" y="140"/>
                  <a:pt x="366" y="137"/>
                </a:cubicBezTo>
                <a:cubicBezTo>
                  <a:pt x="366" y="135"/>
                  <a:pt x="366" y="134"/>
                  <a:pt x="358" y="134"/>
                </a:cubicBezTo>
                <a:cubicBezTo>
                  <a:pt x="351" y="133"/>
                  <a:pt x="351" y="133"/>
                  <a:pt x="351" y="133"/>
                </a:cubicBezTo>
                <a:cubicBezTo>
                  <a:pt x="351" y="133"/>
                  <a:pt x="350" y="133"/>
                  <a:pt x="350" y="133"/>
                </a:cubicBezTo>
                <a:cubicBezTo>
                  <a:pt x="349" y="134"/>
                  <a:pt x="348" y="136"/>
                  <a:pt x="348" y="13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9501" y="2391613"/>
            <a:ext cx="7170235" cy="485389"/>
          </a:xfr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83000"/>
              </a:lnSpc>
              <a:defRPr sz="380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9502" y="3951227"/>
            <a:ext cx="6714508" cy="1938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400" b="1" i="0" cap="none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-1"/>
            <a:ext cx="9144000" cy="25603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 txBox="1">
            <a:spLocks/>
          </p:cNvSpPr>
          <p:nvPr userDrawn="1"/>
        </p:nvSpPr>
        <p:spPr>
          <a:xfrm>
            <a:off x="480645" y="1961660"/>
            <a:ext cx="8229600" cy="35766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342891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3800" b="1" i="0" kern="1200" cap="none">
                <a:solidFill>
                  <a:srgbClr val="FFD7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/>
                </a:solidFill>
              </a:rPr>
              <a:t>NYU Grossman School of Medicine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0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b" anchorCtr="0">
            <a:noAutofit/>
          </a:bodyPr>
          <a:lstStyle>
            <a:lvl1pPr>
              <a:defRPr lang="en-US" sz="2400" b="1" i="0" kern="1200" cap="none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342900" rtl="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9947" y="4843276"/>
            <a:ext cx="3387817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NYU Grossman School of Medicine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4843276"/>
            <a:ext cx="254719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7FEEEA1A-CB49-3744-AA40-B896987410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57199" y="1335024"/>
            <a:ext cx="8229601" cy="30142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9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5488" y="2113341"/>
            <a:ext cx="6916844" cy="1003176"/>
          </a:xfrm>
        </p:spPr>
        <p:txBody>
          <a:bodyPr anchor="ctr" anchorCtr="0">
            <a:noAutofit/>
          </a:bodyPr>
          <a:lstStyle>
            <a:lvl1pPr algn="l">
              <a:defRPr sz="3600" b="1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980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9947" y="4843276"/>
            <a:ext cx="3387817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NYU Grossman School of Medicine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4843276"/>
            <a:ext cx="254719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7FEEEA1A-CB49-3744-AA40-B896987410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57200" y="786384"/>
            <a:ext cx="8229599" cy="3139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idx="1"/>
          </p:nvPr>
        </p:nvSpPr>
        <p:spPr>
          <a:xfrm>
            <a:off x="457199" y="1335024"/>
            <a:ext cx="3886200" cy="30142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idx="10"/>
          </p:nvPr>
        </p:nvSpPr>
        <p:spPr>
          <a:xfrm>
            <a:off x="4800600" y="1335024"/>
            <a:ext cx="3886200" cy="30142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9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7200" y="1212495"/>
            <a:ext cx="3886200" cy="30469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ct val="90000"/>
              </a:lnSpc>
              <a:buNone/>
              <a:defRPr sz="1800" b="1">
                <a:solidFill>
                  <a:schemeClr val="tx1"/>
                </a:solidFill>
              </a:defRPr>
            </a:lvl1pPr>
            <a:lvl2pPr marL="230188" indent="0">
              <a:buNone/>
              <a:defRPr/>
            </a:lvl2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799722" y="1212495"/>
            <a:ext cx="3886200" cy="30469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ct val="90000"/>
              </a:lnSpc>
              <a:buNone/>
              <a:defRPr sz="1800" b="1">
                <a:solidFill>
                  <a:schemeClr val="tx1"/>
                </a:solidFill>
              </a:defRPr>
            </a:lvl1pPr>
            <a:lvl2pPr marL="230188" indent="0">
              <a:buNone/>
              <a:defRPr/>
            </a:lvl2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9947" y="4843276"/>
            <a:ext cx="3387817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NYU Grossman School of Medicine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4843276"/>
            <a:ext cx="254719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7FEEEA1A-CB49-3744-AA40-B896987410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57200" y="786384"/>
            <a:ext cx="8229599" cy="3139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5AE21D3-BA2F-45B1-8092-E4B495633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27632"/>
            <a:ext cx="3886200" cy="27348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7BF3A57-B627-4FD0-A039-C5EBD423AF2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800600" y="1627632"/>
            <a:ext cx="3886200" cy="27348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20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9947" y="4843276"/>
            <a:ext cx="3387817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NYU Grossman School of Medicine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4843276"/>
            <a:ext cx="254719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7FEEEA1A-CB49-3744-AA40-B896987410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786384"/>
            <a:ext cx="8229599" cy="3139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7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9947" y="4843276"/>
            <a:ext cx="3387817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NYU Grossman School of Medicine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4843276"/>
            <a:ext cx="254719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7FEEEA1A-CB49-3744-AA40-B896987410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7919867" y="4622419"/>
            <a:ext cx="766764" cy="334835"/>
          </a:xfrm>
          <a:custGeom>
            <a:avLst/>
            <a:gdLst>
              <a:gd name="T0" fmla="*/ 32 w 511"/>
              <a:gd name="T1" fmla="*/ 39 h 221"/>
              <a:gd name="T2" fmla="*/ 106 w 511"/>
              <a:gd name="T3" fmla="*/ 0 h 221"/>
              <a:gd name="T4" fmla="*/ 188 w 511"/>
              <a:gd name="T5" fmla="*/ 44 h 221"/>
              <a:gd name="T6" fmla="*/ 139 w 511"/>
              <a:gd name="T7" fmla="*/ 208 h 221"/>
              <a:gd name="T8" fmla="*/ 161 w 511"/>
              <a:gd name="T9" fmla="*/ 194 h 221"/>
              <a:gd name="T10" fmla="*/ 2 w 511"/>
              <a:gd name="T11" fmla="*/ 101 h 221"/>
              <a:gd name="T12" fmla="*/ 91 w 511"/>
              <a:gd name="T13" fmla="*/ 70 h 221"/>
              <a:gd name="T14" fmla="*/ 123 w 511"/>
              <a:gd name="T15" fmla="*/ 108 h 221"/>
              <a:gd name="T16" fmla="*/ 208 w 511"/>
              <a:gd name="T17" fmla="*/ 70 h 221"/>
              <a:gd name="T18" fmla="*/ 73 w 511"/>
              <a:gd name="T19" fmla="*/ 70 h 221"/>
              <a:gd name="T20" fmla="*/ 53 w 511"/>
              <a:gd name="T21" fmla="*/ 96 h 221"/>
              <a:gd name="T22" fmla="*/ 54 w 511"/>
              <a:gd name="T23" fmla="*/ 70 h 221"/>
              <a:gd name="T24" fmla="*/ 144 w 511"/>
              <a:gd name="T25" fmla="*/ 70 h 221"/>
              <a:gd name="T26" fmla="*/ 175 w 511"/>
              <a:gd name="T27" fmla="*/ 70 h 221"/>
              <a:gd name="T28" fmla="*/ 267 w 511"/>
              <a:gd name="T29" fmla="*/ 206 h 221"/>
              <a:gd name="T30" fmla="*/ 267 w 511"/>
              <a:gd name="T31" fmla="*/ 193 h 221"/>
              <a:gd name="T32" fmla="*/ 259 w 511"/>
              <a:gd name="T33" fmla="*/ 199 h 221"/>
              <a:gd name="T34" fmla="*/ 416 w 511"/>
              <a:gd name="T35" fmla="*/ 92 h 221"/>
              <a:gd name="T36" fmla="*/ 402 w 511"/>
              <a:gd name="T37" fmla="*/ 86 h 221"/>
              <a:gd name="T38" fmla="*/ 402 w 511"/>
              <a:gd name="T39" fmla="*/ 123 h 221"/>
              <a:gd name="T40" fmla="*/ 397 w 511"/>
              <a:gd name="T41" fmla="*/ 184 h 221"/>
              <a:gd name="T42" fmla="*/ 373 w 511"/>
              <a:gd name="T43" fmla="*/ 152 h 221"/>
              <a:gd name="T44" fmla="*/ 511 w 511"/>
              <a:gd name="T45" fmla="*/ 124 h 221"/>
              <a:gd name="T46" fmla="*/ 511 w 511"/>
              <a:gd name="T47" fmla="*/ 111 h 221"/>
              <a:gd name="T48" fmla="*/ 503 w 511"/>
              <a:gd name="T49" fmla="*/ 117 h 221"/>
              <a:gd name="T50" fmla="*/ 487 w 511"/>
              <a:gd name="T51" fmla="*/ 105 h 221"/>
              <a:gd name="T52" fmla="*/ 450 w 511"/>
              <a:gd name="T53" fmla="*/ 98 h 221"/>
              <a:gd name="T54" fmla="*/ 443 w 511"/>
              <a:gd name="T55" fmla="*/ 87 h 221"/>
              <a:gd name="T56" fmla="*/ 366 w 511"/>
              <a:gd name="T57" fmla="*/ 169 h 221"/>
              <a:gd name="T58" fmla="*/ 365 w 511"/>
              <a:gd name="T59" fmla="*/ 205 h 221"/>
              <a:gd name="T60" fmla="*/ 343 w 511"/>
              <a:gd name="T61" fmla="*/ 203 h 221"/>
              <a:gd name="T62" fmla="*/ 343 w 511"/>
              <a:gd name="T63" fmla="*/ 156 h 221"/>
              <a:gd name="T64" fmla="*/ 318 w 511"/>
              <a:gd name="T65" fmla="*/ 133 h 221"/>
              <a:gd name="T66" fmla="*/ 294 w 511"/>
              <a:gd name="T67" fmla="*/ 133 h 221"/>
              <a:gd name="T68" fmla="*/ 332 w 511"/>
              <a:gd name="T69" fmla="*/ 98 h 221"/>
              <a:gd name="T70" fmla="*/ 271 w 511"/>
              <a:gd name="T71" fmla="*/ 103 h 221"/>
              <a:gd name="T72" fmla="*/ 249 w 511"/>
              <a:gd name="T73" fmla="*/ 94 h 221"/>
              <a:gd name="T74" fmla="*/ 286 w 511"/>
              <a:gd name="T75" fmla="*/ 132 h 221"/>
              <a:gd name="T76" fmla="*/ 261 w 511"/>
              <a:gd name="T77" fmla="*/ 119 h 221"/>
              <a:gd name="T78" fmla="*/ 311 w 511"/>
              <a:gd name="T79" fmla="*/ 215 h 221"/>
              <a:gd name="T80" fmla="*/ 272 w 511"/>
              <a:gd name="T81" fmla="*/ 203 h 221"/>
              <a:gd name="T82" fmla="*/ 280 w 511"/>
              <a:gd name="T83" fmla="*/ 184 h 221"/>
              <a:gd name="T84" fmla="*/ 309 w 511"/>
              <a:gd name="T85" fmla="*/ 203 h 221"/>
              <a:gd name="T86" fmla="*/ 296 w 511"/>
              <a:gd name="T87" fmla="*/ 201 h 221"/>
              <a:gd name="T88" fmla="*/ 318 w 511"/>
              <a:gd name="T89" fmla="*/ 215 h 221"/>
              <a:gd name="T90" fmla="*/ 208 w 511"/>
              <a:gd name="T91" fmla="*/ 215 h 221"/>
              <a:gd name="T92" fmla="*/ 174 w 511"/>
              <a:gd name="T93" fmla="*/ 153 h 221"/>
              <a:gd name="T94" fmla="*/ 342 w 511"/>
              <a:gd name="T95" fmla="*/ 130 h 221"/>
              <a:gd name="T96" fmla="*/ 370 w 511"/>
              <a:gd name="T97" fmla="*/ 90 h 221"/>
              <a:gd name="T98" fmla="*/ 374 w 511"/>
              <a:gd name="T99" fmla="*/ 98 h 221"/>
              <a:gd name="T100" fmla="*/ 354 w 511"/>
              <a:gd name="T101" fmla="*/ 122 h 221"/>
              <a:gd name="T102" fmla="*/ 342 w 511"/>
              <a:gd name="T103" fmla="*/ 130 h 221"/>
              <a:gd name="T104" fmla="*/ 352 w 511"/>
              <a:gd name="T105" fmla="*/ 103 h 221"/>
              <a:gd name="T106" fmla="*/ 351 w 511"/>
              <a:gd name="T107" fmla="*/ 133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11" h="221">
                <a:moveTo>
                  <a:pt x="188" y="44"/>
                </a:moveTo>
                <a:cubicBezTo>
                  <a:pt x="188" y="44"/>
                  <a:pt x="187" y="44"/>
                  <a:pt x="186" y="43"/>
                </a:cubicBezTo>
                <a:cubicBezTo>
                  <a:pt x="185" y="42"/>
                  <a:pt x="179" y="36"/>
                  <a:pt x="169" y="30"/>
                </a:cubicBezTo>
                <a:cubicBezTo>
                  <a:pt x="159" y="24"/>
                  <a:pt x="137" y="13"/>
                  <a:pt x="107" y="13"/>
                </a:cubicBezTo>
                <a:cubicBezTo>
                  <a:pt x="71" y="13"/>
                  <a:pt x="47" y="27"/>
                  <a:pt x="32" y="39"/>
                </a:cubicBezTo>
                <a:cubicBezTo>
                  <a:pt x="18" y="51"/>
                  <a:pt x="11" y="65"/>
                  <a:pt x="11" y="66"/>
                </a:cubicBezTo>
                <a:cubicBezTo>
                  <a:pt x="11" y="66"/>
                  <a:pt x="11" y="66"/>
                  <a:pt x="10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1" y="65"/>
                  <a:pt x="17" y="49"/>
                  <a:pt x="30" y="35"/>
                </a:cubicBezTo>
                <a:cubicBezTo>
                  <a:pt x="43" y="20"/>
                  <a:pt x="69" y="0"/>
                  <a:pt x="106" y="0"/>
                </a:cubicBezTo>
                <a:cubicBezTo>
                  <a:pt x="142" y="0"/>
                  <a:pt x="165" y="19"/>
                  <a:pt x="173" y="26"/>
                </a:cubicBezTo>
                <a:cubicBezTo>
                  <a:pt x="180" y="33"/>
                  <a:pt x="186" y="41"/>
                  <a:pt x="187" y="42"/>
                </a:cubicBezTo>
                <a:cubicBezTo>
                  <a:pt x="188" y="43"/>
                  <a:pt x="188" y="44"/>
                  <a:pt x="188" y="44"/>
                </a:cubicBezTo>
                <a:cubicBezTo>
                  <a:pt x="188" y="44"/>
                  <a:pt x="188" y="44"/>
                  <a:pt x="188" y="44"/>
                </a:cubicBezTo>
                <a:cubicBezTo>
                  <a:pt x="188" y="44"/>
                  <a:pt x="188" y="44"/>
                  <a:pt x="188" y="44"/>
                </a:cubicBezTo>
                <a:close/>
                <a:moveTo>
                  <a:pt x="1" y="101"/>
                </a:moveTo>
                <a:cubicBezTo>
                  <a:pt x="1" y="101"/>
                  <a:pt x="1" y="101"/>
                  <a:pt x="1" y="102"/>
                </a:cubicBezTo>
                <a:cubicBezTo>
                  <a:pt x="1" y="103"/>
                  <a:pt x="0" y="117"/>
                  <a:pt x="3" y="134"/>
                </a:cubicBezTo>
                <a:cubicBezTo>
                  <a:pt x="8" y="157"/>
                  <a:pt x="22" y="186"/>
                  <a:pt x="54" y="203"/>
                </a:cubicBezTo>
                <a:cubicBezTo>
                  <a:pt x="87" y="221"/>
                  <a:pt x="120" y="216"/>
                  <a:pt x="139" y="208"/>
                </a:cubicBezTo>
                <a:cubicBezTo>
                  <a:pt x="153" y="202"/>
                  <a:pt x="157" y="198"/>
                  <a:pt x="159" y="196"/>
                </a:cubicBezTo>
                <a:cubicBezTo>
                  <a:pt x="160" y="196"/>
                  <a:pt x="161" y="195"/>
                  <a:pt x="161" y="195"/>
                </a:cubicBezTo>
                <a:cubicBezTo>
                  <a:pt x="162" y="194"/>
                  <a:pt x="162" y="194"/>
                  <a:pt x="162" y="194"/>
                </a:cubicBezTo>
                <a:cubicBezTo>
                  <a:pt x="162" y="194"/>
                  <a:pt x="162" y="194"/>
                  <a:pt x="162" y="194"/>
                </a:cubicBezTo>
                <a:cubicBezTo>
                  <a:pt x="162" y="194"/>
                  <a:pt x="162" y="194"/>
                  <a:pt x="161" y="194"/>
                </a:cubicBezTo>
                <a:cubicBezTo>
                  <a:pt x="160" y="195"/>
                  <a:pt x="146" y="201"/>
                  <a:pt x="129" y="203"/>
                </a:cubicBezTo>
                <a:cubicBezTo>
                  <a:pt x="111" y="205"/>
                  <a:pt x="87" y="204"/>
                  <a:pt x="62" y="191"/>
                </a:cubicBezTo>
                <a:cubicBezTo>
                  <a:pt x="36" y="178"/>
                  <a:pt x="19" y="158"/>
                  <a:pt x="10" y="139"/>
                </a:cubicBezTo>
                <a:cubicBezTo>
                  <a:pt x="1" y="120"/>
                  <a:pt x="2" y="103"/>
                  <a:pt x="2" y="102"/>
                </a:cubicBezTo>
                <a:cubicBezTo>
                  <a:pt x="2" y="101"/>
                  <a:pt x="2" y="101"/>
                  <a:pt x="2" y="101"/>
                </a:cubicBezTo>
                <a:cubicBezTo>
                  <a:pt x="2" y="101"/>
                  <a:pt x="2" y="101"/>
                  <a:pt x="2" y="101"/>
                </a:cubicBezTo>
                <a:cubicBezTo>
                  <a:pt x="2" y="101"/>
                  <a:pt x="1" y="101"/>
                  <a:pt x="1" y="101"/>
                </a:cubicBezTo>
                <a:close/>
                <a:moveTo>
                  <a:pt x="108" y="133"/>
                </a:moveTo>
                <a:cubicBezTo>
                  <a:pt x="108" y="108"/>
                  <a:pt x="108" y="108"/>
                  <a:pt x="108" y="108"/>
                </a:cubicBezTo>
                <a:cubicBezTo>
                  <a:pt x="91" y="70"/>
                  <a:pt x="91" y="70"/>
                  <a:pt x="91" y="70"/>
                </a:cubicBezTo>
                <a:cubicBezTo>
                  <a:pt x="105" y="70"/>
                  <a:pt x="105" y="70"/>
                  <a:pt x="105" y="70"/>
                </a:cubicBezTo>
                <a:cubicBezTo>
                  <a:pt x="116" y="95"/>
                  <a:pt x="116" y="95"/>
                  <a:pt x="116" y="95"/>
                </a:cubicBezTo>
                <a:cubicBezTo>
                  <a:pt x="127" y="70"/>
                  <a:pt x="127" y="70"/>
                  <a:pt x="127" y="70"/>
                </a:cubicBezTo>
                <a:cubicBezTo>
                  <a:pt x="140" y="70"/>
                  <a:pt x="140" y="70"/>
                  <a:pt x="140" y="70"/>
                </a:cubicBezTo>
                <a:cubicBezTo>
                  <a:pt x="123" y="108"/>
                  <a:pt x="123" y="108"/>
                  <a:pt x="123" y="108"/>
                </a:cubicBezTo>
                <a:cubicBezTo>
                  <a:pt x="123" y="133"/>
                  <a:pt x="123" y="133"/>
                  <a:pt x="123" y="133"/>
                </a:cubicBezTo>
                <a:lnTo>
                  <a:pt x="108" y="133"/>
                </a:lnTo>
                <a:close/>
                <a:moveTo>
                  <a:pt x="241" y="133"/>
                </a:moveTo>
                <a:cubicBezTo>
                  <a:pt x="208" y="133"/>
                  <a:pt x="208" y="133"/>
                  <a:pt x="208" y="133"/>
                </a:cubicBezTo>
                <a:cubicBezTo>
                  <a:pt x="208" y="70"/>
                  <a:pt x="208" y="70"/>
                  <a:pt x="208" y="70"/>
                </a:cubicBezTo>
                <a:cubicBezTo>
                  <a:pt x="222" y="70"/>
                  <a:pt x="222" y="70"/>
                  <a:pt x="222" y="70"/>
                </a:cubicBezTo>
                <a:cubicBezTo>
                  <a:pt x="222" y="121"/>
                  <a:pt x="222" y="121"/>
                  <a:pt x="222" y="121"/>
                </a:cubicBezTo>
                <a:cubicBezTo>
                  <a:pt x="241" y="121"/>
                  <a:pt x="241" y="121"/>
                  <a:pt x="241" y="121"/>
                </a:cubicBezTo>
                <a:lnTo>
                  <a:pt x="241" y="133"/>
                </a:lnTo>
                <a:close/>
                <a:moveTo>
                  <a:pt x="73" y="70"/>
                </a:moveTo>
                <a:cubicBezTo>
                  <a:pt x="86" y="70"/>
                  <a:pt x="86" y="70"/>
                  <a:pt x="86" y="70"/>
                </a:cubicBezTo>
                <a:cubicBezTo>
                  <a:pt x="86" y="133"/>
                  <a:pt x="86" y="133"/>
                  <a:pt x="86" y="133"/>
                </a:cubicBezTo>
                <a:cubicBezTo>
                  <a:pt x="73" y="133"/>
                  <a:pt x="73" y="133"/>
                  <a:pt x="73" y="133"/>
                </a:cubicBezTo>
                <a:cubicBezTo>
                  <a:pt x="73" y="133"/>
                  <a:pt x="73" y="133"/>
                  <a:pt x="73" y="133"/>
                </a:cubicBezTo>
                <a:cubicBezTo>
                  <a:pt x="73" y="131"/>
                  <a:pt x="57" y="104"/>
                  <a:pt x="53" y="96"/>
                </a:cubicBezTo>
                <a:cubicBezTo>
                  <a:pt x="53" y="133"/>
                  <a:pt x="53" y="133"/>
                  <a:pt x="53" y="133"/>
                </a:cubicBezTo>
                <a:cubicBezTo>
                  <a:pt x="40" y="133"/>
                  <a:pt x="40" y="133"/>
                  <a:pt x="40" y="133"/>
                </a:cubicBezTo>
                <a:cubicBezTo>
                  <a:pt x="40" y="70"/>
                  <a:pt x="40" y="70"/>
                  <a:pt x="40" y="70"/>
                </a:cubicBezTo>
                <a:cubicBezTo>
                  <a:pt x="54" y="70"/>
                  <a:pt x="54" y="70"/>
                  <a:pt x="54" y="70"/>
                </a:cubicBezTo>
                <a:cubicBezTo>
                  <a:pt x="54" y="70"/>
                  <a:pt x="54" y="70"/>
                  <a:pt x="54" y="70"/>
                </a:cubicBezTo>
                <a:cubicBezTo>
                  <a:pt x="55" y="71"/>
                  <a:pt x="69" y="97"/>
                  <a:pt x="73" y="106"/>
                </a:cubicBezTo>
                <a:lnTo>
                  <a:pt x="73" y="70"/>
                </a:lnTo>
                <a:close/>
                <a:moveTo>
                  <a:pt x="166" y="134"/>
                </a:moveTo>
                <a:cubicBezTo>
                  <a:pt x="152" y="134"/>
                  <a:pt x="144" y="126"/>
                  <a:pt x="144" y="111"/>
                </a:cubicBezTo>
                <a:cubicBezTo>
                  <a:pt x="144" y="70"/>
                  <a:pt x="144" y="70"/>
                  <a:pt x="144" y="70"/>
                </a:cubicBezTo>
                <a:cubicBezTo>
                  <a:pt x="158" y="70"/>
                  <a:pt x="158" y="70"/>
                  <a:pt x="158" y="70"/>
                </a:cubicBezTo>
                <a:cubicBezTo>
                  <a:pt x="158" y="110"/>
                  <a:pt x="158" y="110"/>
                  <a:pt x="158" y="110"/>
                </a:cubicBezTo>
                <a:cubicBezTo>
                  <a:pt x="158" y="119"/>
                  <a:pt x="161" y="122"/>
                  <a:pt x="167" y="122"/>
                </a:cubicBezTo>
                <a:cubicBezTo>
                  <a:pt x="172" y="122"/>
                  <a:pt x="175" y="118"/>
                  <a:pt x="175" y="110"/>
                </a:cubicBezTo>
                <a:cubicBezTo>
                  <a:pt x="175" y="70"/>
                  <a:pt x="175" y="70"/>
                  <a:pt x="175" y="70"/>
                </a:cubicBezTo>
                <a:cubicBezTo>
                  <a:pt x="188" y="70"/>
                  <a:pt x="188" y="70"/>
                  <a:pt x="188" y="70"/>
                </a:cubicBezTo>
                <a:cubicBezTo>
                  <a:pt x="188" y="111"/>
                  <a:pt x="188" y="111"/>
                  <a:pt x="188" y="111"/>
                </a:cubicBezTo>
                <a:cubicBezTo>
                  <a:pt x="188" y="126"/>
                  <a:pt x="181" y="134"/>
                  <a:pt x="166" y="134"/>
                </a:cubicBezTo>
                <a:close/>
                <a:moveTo>
                  <a:pt x="259" y="199"/>
                </a:moveTo>
                <a:cubicBezTo>
                  <a:pt x="267" y="206"/>
                  <a:pt x="267" y="206"/>
                  <a:pt x="267" y="206"/>
                </a:cubicBezTo>
                <a:cubicBezTo>
                  <a:pt x="267" y="206"/>
                  <a:pt x="267" y="206"/>
                  <a:pt x="267" y="206"/>
                </a:cubicBezTo>
                <a:cubicBezTo>
                  <a:pt x="263" y="213"/>
                  <a:pt x="257" y="216"/>
                  <a:pt x="249" y="216"/>
                </a:cubicBezTo>
                <a:cubicBezTo>
                  <a:pt x="236" y="216"/>
                  <a:pt x="229" y="207"/>
                  <a:pt x="229" y="192"/>
                </a:cubicBezTo>
                <a:cubicBezTo>
                  <a:pt x="229" y="174"/>
                  <a:pt x="239" y="168"/>
                  <a:pt x="249" y="168"/>
                </a:cubicBezTo>
                <a:cubicBezTo>
                  <a:pt x="261" y="168"/>
                  <a:pt x="267" y="177"/>
                  <a:pt x="267" y="193"/>
                </a:cubicBezTo>
                <a:cubicBezTo>
                  <a:pt x="267" y="196"/>
                  <a:pt x="267" y="196"/>
                  <a:pt x="267" y="196"/>
                </a:cubicBezTo>
                <a:cubicBezTo>
                  <a:pt x="242" y="196"/>
                  <a:pt x="242" y="196"/>
                  <a:pt x="242" y="196"/>
                </a:cubicBezTo>
                <a:cubicBezTo>
                  <a:pt x="243" y="202"/>
                  <a:pt x="245" y="205"/>
                  <a:pt x="250" y="205"/>
                </a:cubicBezTo>
                <a:cubicBezTo>
                  <a:pt x="254" y="205"/>
                  <a:pt x="257" y="202"/>
                  <a:pt x="259" y="200"/>
                </a:cubicBezTo>
                <a:lnTo>
                  <a:pt x="259" y="199"/>
                </a:lnTo>
                <a:close/>
                <a:moveTo>
                  <a:pt x="242" y="187"/>
                </a:moveTo>
                <a:cubicBezTo>
                  <a:pt x="255" y="187"/>
                  <a:pt x="255" y="187"/>
                  <a:pt x="255" y="187"/>
                </a:cubicBezTo>
                <a:cubicBezTo>
                  <a:pt x="254" y="179"/>
                  <a:pt x="250" y="179"/>
                  <a:pt x="249" y="179"/>
                </a:cubicBezTo>
                <a:cubicBezTo>
                  <a:pt x="245" y="179"/>
                  <a:pt x="243" y="182"/>
                  <a:pt x="242" y="187"/>
                </a:cubicBezTo>
                <a:close/>
                <a:moveTo>
                  <a:pt x="416" y="92"/>
                </a:moveTo>
                <a:cubicBezTo>
                  <a:pt x="420" y="96"/>
                  <a:pt x="422" y="102"/>
                  <a:pt x="422" y="110"/>
                </a:cubicBezTo>
                <a:cubicBezTo>
                  <a:pt x="422" y="128"/>
                  <a:pt x="412" y="134"/>
                  <a:pt x="402" y="134"/>
                </a:cubicBezTo>
                <a:cubicBezTo>
                  <a:pt x="392" y="134"/>
                  <a:pt x="382" y="128"/>
                  <a:pt x="382" y="110"/>
                </a:cubicBezTo>
                <a:cubicBezTo>
                  <a:pt x="382" y="102"/>
                  <a:pt x="384" y="96"/>
                  <a:pt x="388" y="92"/>
                </a:cubicBezTo>
                <a:cubicBezTo>
                  <a:pt x="392" y="88"/>
                  <a:pt x="396" y="86"/>
                  <a:pt x="402" y="86"/>
                </a:cubicBezTo>
                <a:cubicBezTo>
                  <a:pt x="408" y="86"/>
                  <a:pt x="413" y="88"/>
                  <a:pt x="416" y="92"/>
                </a:cubicBezTo>
                <a:close/>
                <a:moveTo>
                  <a:pt x="409" y="110"/>
                </a:moveTo>
                <a:cubicBezTo>
                  <a:pt x="409" y="99"/>
                  <a:pt x="405" y="97"/>
                  <a:pt x="402" y="97"/>
                </a:cubicBezTo>
                <a:cubicBezTo>
                  <a:pt x="398" y="97"/>
                  <a:pt x="396" y="101"/>
                  <a:pt x="396" y="110"/>
                </a:cubicBezTo>
                <a:cubicBezTo>
                  <a:pt x="396" y="122"/>
                  <a:pt x="399" y="123"/>
                  <a:pt x="402" y="123"/>
                </a:cubicBezTo>
                <a:cubicBezTo>
                  <a:pt x="407" y="123"/>
                  <a:pt x="409" y="119"/>
                  <a:pt x="409" y="110"/>
                </a:cubicBezTo>
                <a:close/>
                <a:moveTo>
                  <a:pt x="410" y="180"/>
                </a:moveTo>
                <a:cubicBezTo>
                  <a:pt x="410" y="215"/>
                  <a:pt x="410" y="215"/>
                  <a:pt x="410" y="215"/>
                </a:cubicBezTo>
                <a:cubicBezTo>
                  <a:pt x="397" y="215"/>
                  <a:pt x="397" y="215"/>
                  <a:pt x="397" y="215"/>
                </a:cubicBezTo>
                <a:cubicBezTo>
                  <a:pt x="397" y="184"/>
                  <a:pt x="397" y="184"/>
                  <a:pt x="397" y="184"/>
                </a:cubicBezTo>
                <a:cubicBezTo>
                  <a:pt x="397" y="180"/>
                  <a:pt x="395" y="180"/>
                  <a:pt x="393" y="180"/>
                </a:cubicBezTo>
                <a:cubicBezTo>
                  <a:pt x="391" y="180"/>
                  <a:pt x="389" y="181"/>
                  <a:pt x="386" y="183"/>
                </a:cubicBezTo>
                <a:cubicBezTo>
                  <a:pt x="386" y="215"/>
                  <a:pt x="386" y="215"/>
                  <a:pt x="386" y="215"/>
                </a:cubicBezTo>
                <a:cubicBezTo>
                  <a:pt x="373" y="215"/>
                  <a:pt x="373" y="215"/>
                  <a:pt x="373" y="215"/>
                </a:cubicBezTo>
                <a:cubicBezTo>
                  <a:pt x="373" y="152"/>
                  <a:pt x="373" y="152"/>
                  <a:pt x="373" y="152"/>
                </a:cubicBezTo>
                <a:cubicBezTo>
                  <a:pt x="386" y="150"/>
                  <a:pt x="386" y="150"/>
                  <a:pt x="386" y="150"/>
                </a:cubicBezTo>
                <a:cubicBezTo>
                  <a:pt x="386" y="174"/>
                  <a:pt x="386" y="174"/>
                  <a:pt x="386" y="174"/>
                </a:cubicBezTo>
                <a:cubicBezTo>
                  <a:pt x="389" y="171"/>
                  <a:pt x="393" y="168"/>
                  <a:pt x="399" y="168"/>
                </a:cubicBezTo>
                <a:cubicBezTo>
                  <a:pt x="406" y="168"/>
                  <a:pt x="410" y="172"/>
                  <a:pt x="410" y="180"/>
                </a:cubicBezTo>
                <a:close/>
                <a:moveTo>
                  <a:pt x="511" y="124"/>
                </a:moveTo>
                <a:cubicBezTo>
                  <a:pt x="511" y="124"/>
                  <a:pt x="511" y="124"/>
                  <a:pt x="511" y="124"/>
                </a:cubicBezTo>
                <a:cubicBezTo>
                  <a:pt x="507" y="131"/>
                  <a:pt x="501" y="134"/>
                  <a:pt x="493" y="134"/>
                </a:cubicBezTo>
                <a:cubicBezTo>
                  <a:pt x="480" y="134"/>
                  <a:pt x="473" y="125"/>
                  <a:pt x="473" y="110"/>
                </a:cubicBezTo>
                <a:cubicBezTo>
                  <a:pt x="473" y="92"/>
                  <a:pt x="484" y="86"/>
                  <a:pt x="493" y="86"/>
                </a:cubicBezTo>
                <a:cubicBezTo>
                  <a:pt x="505" y="86"/>
                  <a:pt x="511" y="95"/>
                  <a:pt x="511" y="111"/>
                </a:cubicBezTo>
                <a:cubicBezTo>
                  <a:pt x="511" y="114"/>
                  <a:pt x="511" y="114"/>
                  <a:pt x="511" y="114"/>
                </a:cubicBezTo>
                <a:cubicBezTo>
                  <a:pt x="486" y="114"/>
                  <a:pt x="486" y="114"/>
                  <a:pt x="486" y="114"/>
                </a:cubicBezTo>
                <a:cubicBezTo>
                  <a:pt x="487" y="120"/>
                  <a:pt x="489" y="123"/>
                  <a:pt x="494" y="123"/>
                </a:cubicBezTo>
                <a:cubicBezTo>
                  <a:pt x="498" y="123"/>
                  <a:pt x="501" y="120"/>
                  <a:pt x="503" y="118"/>
                </a:cubicBezTo>
                <a:cubicBezTo>
                  <a:pt x="503" y="117"/>
                  <a:pt x="503" y="117"/>
                  <a:pt x="503" y="117"/>
                </a:cubicBezTo>
                <a:lnTo>
                  <a:pt x="511" y="124"/>
                </a:lnTo>
                <a:close/>
                <a:moveTo>
                  <a:pt x="487" y="105"/>
                </a:moveTo>
                <a:cubicBezTo>
                  <a:pt x="499" y="105"/>
                  <a:pt x="499" y="105"/>
                  <a:pt x="499" y="105"/>
                </a:cubicBezTo>
                <a:cubicBezTo>
                  <a:pt x="498" y="97"/>
                  <a:pt x="494" y="97"/>
                  <a:pt x="493" y="97"/>
                </a:cubicBezTo>
                <a:cubicBezTo>
                  <a:pt x="489" y="97"/>
                  <a:pt x="487" y="100"/>
                  <a:pt x="487" y="105"/>
                </a:cubicBezTo>
                <a:close/>
                <a:moveTo>
                  <a:pt x="467" y="98"/>
                </a:moveTo>
                <a:cubicBezTo>
                  <a:pt x="467" y="133"/>
                  <a:pt x="467" y="133"/>
                  <a:pt x="467" y="133"/>
                </a:cubicBezTo>
                <a:cubicBezTo>
                  <a:pt x="453" y="133"/>
                  <a:pt x="453" y="133"/>
                  <a:pt x="453" y="133"/>
                </a:cubicBezTo>
                <a:cubicBezTo>
                  <a:pt x="453" y="102"/>
                  <a:pt x="453" y="102"/>
                  <a:pt x="453" y="102"/>
                </a:cubicBezTo>
                <a:cubicBezTo>
                  <a:pt x="453" y="98"/>
                  <a:pt x="452" y="98"/>
                  <a:pt x="450" y="98"/>
                </a:cubicBezTo>
                <a:cubicBezTo>
                  <a:pt x="448" y="98"/>
                  <a:pt x="445" y="99"/>
                  <a:pt x="443" y="102"/>
                </a:cubicBezTo>
                <a:cubicBezTo>
                  <a:pt x="443" y="133"/>
                  <a:pt x="443" y="133"/>
                  <a:pt x="443" y="133"/>
                </a:cubicBezTo>
                <a:cubicBezTo>
                  <a:pt x="429" y="133"/>
                  <a:pt x="429" y="133"/>
                  <a:pt x="429" y="133"/>
                </a:cubicBezTo>
                <a:cubicBezTo>
                  <a:pt x="429" y="87"/>
                  <a:pt x="429" y="87"/>
                  <a:pt x="429" y="87"/>
                </a:cubicBezTo>
                <a:cubicBezTo>
                  <a:pt x="443" y="87"/>
                  <a:pt x="443" y="87"/>
                  <a:pt x="443" y="87"/>
                </a:cubicBezTo>
                <a:cubicBezTo>
                  <a:pt x="443" y="92"/>
                  <a:pt x="443" y="92"/>
                  <a:pt x="443" y="92"/>
                </a:cubicBezTo>
                <a:cubicBezTo>
                  <a:pt x="445" y="89"/>
                  <a:pt x="450" y="86"/>
                  <a:pt x="455" y="86"/>
                </a:cubicBezTo>
                <a:cubicBezTo>
                  <a:pt x="463" y="86"/>
                  <a:pt x="467" y="90"/>
                  <a:pt x="467" y="98"/>
                </a:cubicBezTo>
                <a:close/>
                <a:moveTo>
                  <a:pt x="357" y="169"/>
                </a:moveTo>
                <a:cubicBezTo>
                  <a:pt x="366" y="169"/>
                  <a:pt x="366" y="169"/>
                  <a:pt x="366" y="169"/>
                </a:cubicBezTo>
                <a:cubicBezTo>
                  <a:pt x="366" y="179"/>
                  <a:pt x="366" y="179"/>
                  <a:pt x="366" y="179"/>
                </a:cubicBezTo>
                <a:cubicBezTo>
                  <a:pt x="357" y="179"/>
                  <a:pt x="357" y="179"/>
                  <a:pt x="357" y="179"/>
                </a:cubicBezTo>
                <a:cubicBezTo>
                  <a:pt x="357" y="200"/>
                  <a:pt x="357" y="200"/>
                  <a:pt x="357" y="200"/>
                </a:cubicBezTo>
                <a:cubicBezTo>
                  <a:pt x="357" y="204"/>
                  <a:pt x="358" y="205"/>
                  <a:pt x="361" y="205"/>
                </a:cubicBezTo>
                <a:cubicBezTo>
                  <a:pt x="363" y="205"/>
                  <a:pt x="364" y="205"/>
                  <a:pt x="365" y="205"/>
                </a:cubicBezTo>
                <a:cubicBezTo>
                  <a:pt x="366" y="204"/>
                  <a:pt x="366" y="204"/>
                  <a:pt x="366" y="204"/>
                </a:cubicBezTo>
                <a:cubicBezTo>
                  <a:pt x="366" y="215"/>
                  <a:pt x="366" y="215"/>
                  <a:pt x="366" y="215"/>
                </a:cubicBezTo>
                <a:cubicBezTo>
                  <a:pt x="365" y="215"/>
                  <a:pt x="365" y="215"/>
                  <a:pt x="365" y="215"/>
                </a:cubicBezTo>
                <a:cubicBezTo>
                  <a:pt x="364" y="215"/>
                  <a:pt x="360" y="215"/>
                  <a:pt x="357" y="215"/>
                </a:cubicBezTo>
                <a:cubicBezTo>
                  <a:pt x="347" y="215"/>
                  <a:pt x="343" y="212"/>
                  <a:pt x="343" y="203"/>
                </a:cubicBezTo>
                <a:cubicBezTo>
                  <a:pt x="343" y="179"/>
                  <a:pt x="343" y="179"/>
                  <a:pt x="343" y="179"/>
                </a:cubicBezTo>
                <a:cubicBezTo>
                  <a:pt x="337" y="179"/>
                  <a:pt x="337" y="179"/>
                  <a:pt x="337" y="179"/>
                </a:cubicBezTo>
                <a:cubicBezTo>
                  <a:pt x="337" y="169"/>
                  <a:pt x="337" y="169"/>
                  <a:pt x="337" y="169"/>
                </a:cubicBezTo>
                <a:cubicBezTo>
                  <a:pt x="343" y="169"/>
                  <a:pt x="343" y="169"/>
                  <a:pt x="343" y="169"/>
                </a:cubicBezTo>
                <a:cubicBezTo>
                  <a:pt x="343" y="156"/>
                  <a:pt x="343" y="156"/>
                  <a:pt x="343" y="156"/>
                </a:cubicBezTo>
                <a:cubicBezTo>
                  <a:pt x="357" y="154"/>
                  <a:pt x="357" y="154"/>
                  <a:pt x="357" y="154"/>
                </a:cubicBezTo>
                <a:lnTo>
                  <a:pt x="357" y="169"/>
                </a:lnTo>
                <a:close/>
                <a:moveTo>
                  <a:pt x="332" y="98"/>
                </a:moveTo>
                <a:cubicBezTo>
                  <a:pt x="332" y="133"/>
                  <a:pt x="332" y="133"/>
                  <a:pt x="332" y="133"/>
                </a:cubicBezTo>
                <a:cubicBezTo>
                  <a:pt x="318" y="133"/>
                  <a:pt x="318" y="133"/>
                  <a:pt x="318" y="133"/>
                </a:cubicBezTo>
                <a:cubicBezTo>
                  <a:pt x="318" y="102"/>
                  <a:pt x="318" y="102"/>
                  <a:pt x="318" y="102"/>
                </a:cubicBezTo>
                <a:cubicBezTo>
                  <a:pt x="318" y="98"/>
                  <a:pt x="316" y="98"/>
                  <a:pt x="315" y="98"/>
                </a:cubicBezTo>
                <a:cubicBezTo>
                  <a:pt x="313" y="98"/>
                  <a:pt x="310" y="99"/>
                  <a:pt x="307" y="102"/>
                </a:cubicBezTo>
                <a:cubicBezTo>
                  <a:pt x="307" y="133"/>
                  <a:pt x="307" y="133"/>
                  <a:pt x="307" y="133"/>
                </a:cubicBezTo>
                <a:cubicBezTo>
                  <a:pt x="294" y="133"/>
                  <a:pt x="294" y="133"/>
                  <a:pt x="294" y="133"/>
                </a:cubicBezTo>
                <a:cubicBezTo>
                  <a:pt x="294" y="87"/>
                  <a:pt x="294" y="87"/>
                  <a:pt x="294" y="87"/>
                </a:cubicBezTo>
                <a:cubicBezTo>
                  <a:pt x="307" y="87"/>
                  <a:pt x="307" y="87"/>
                  <a:pt x="307" y="87"/>
                </a:cubicBezTo>
                <a:cubicBezTo>
                  <a:pt x="307" y="92"/>
                  <a:pt x="307" y="92"/>
                  <a:pt x="307" y="92"/>
                </a:cubicBezTo>
                <a:cubicBezTo>
                  <a:pt x="310" y="89"/>
                  <a:pt x="315" y="86"/>
                  <a:pt x="320" y="86"/>
                </a:cubicBezTo>
                <a:cubicBezTo>
                  <a:pt x="328" y="86"/>
                  <a:pt x="332" y="90"/>
                  <a:pt x="332" y="98"/>
                </a:cubicBezTo>
                <a:close/>
                <a:moveTo>
                  <a:pt x="272" y="132"/>
                </a:moveTo>
                <a:cubicBezTo>
                  <a:pt x="272" y="131"/>
                  <a:pt x="271" y="130"/>
                  <a:pt x="271" y="128"/>
                </a:cubicBezTo>
                <a:cubicBezTo>
                  <a:pt x="268" y="132"/>
                  <a:pt x="264" y="133"/>
                  <a:pt x="259" y="133"/>
                </a:cubicBezTo>
                <a:cubicBezTo>
                  <a:pt x="251" y="133"/>
                  <a:pt x="247" y="129"/>
                  <a:pt x="247" y="121"/>
                </a:cubicBezTo>
                <a:cubicBezTo>
                  <a:pt x="247" y="112"/>
                  <a:pt x="255" y="106"/>
                  <a:pt x="271" y="103"/>
                </a:cubicBezTo>
                <a:cubicBezTo>
                  <a:pt x="271" y="102"/>
                  <a:pt x="271" y="102"/>
                  <a:pt x="271" y="102"/>
                </a:cubicBezTo>
                <a:cubicBezTo>
                  <a:pt x="271" y="98"/>
                  <a:pt x="270" y="97"/>
                  <a:pt x="267" y="97"/>
                </a:cubicBezTo>
                <a:cubicBezTo>
                  <a:pt x="263" y="97"/>
                  <a:pt x="258" y="100"/>
                  <a:pt x="256" y="102"/>
                </a:cubicBezTo>
                <a:cubicBezTo>
                  <a:pt x="255" y="102"/>
                  <a:pt x="255" y="102"/>
                  <a:pt x="255" y="102"/>
                </a:cubicBezTo>
                <a:cubicBezTo>
                  <a:pt x="249" y="94"/>
                  <a:pt x="249" y="94"/>
                  <a:pt x="249" y="94"/>
                </a:cubicBezTo>
                <a:cubicBezTo>
                  <a:pt x="249" y="93"/>
                  <a:pt x="249" y="93"/>
                  <a:pt x="249" y="93"/>
                </a:cubicBezTo>
                <a:cubicBezTo>
                  <a:pt x="255" y="89"/>
                  <a:pt x="262" y="86"/>
                  <a:pt x="270" y="86"/>
                </a:cubicBezTo>
                <a:cubicBezTo>
                  <a:pt x="280" y="86"/>
                  <a:pt x="285" y="91"/>
                  <a:pt x="285" y="102"/>
                </a:cubicBezTo>
                <a:cubicBezTo>
                  <a:pt x="285" y="121"/>
                  <a:pt x="285" y="121"/>
                  <a:pt x="285" y="121"/>
                </a:cubicBezTo>
                <a:cubicBezTo>
                  <a:pt x="285" y="127"/>
                  <a:pt x="285" y="130"/>
                  <a:pt x="286" y="132"/>
                </a:cubicBezTo>
                <a:cubicBezTo>
                  <a:pt x="286" y="133"/>
                  <a:pt x="286" y="133"/>
                  <a:pt x="286" y="133"/>
                </a:cubicBezTo>
                <a:cubicBezTo>
                  <a:pt x="272" y="133"/>
                  <a:pt x="272" y="133"/>
                  <a:pt x="272" y="133"/>
                </a:cubicBezTo>
                <a:lnTo>
                  <a:pt x="272" y="132"/>
                </a:lnTo>
                <a:close/>
                <a:moveTo>
                  <a:pt x="271" y="111"/>
                </a:moveTo>
                <a:cubicBezTo>
                  <a:pt x="262" y="113"/>
                  <a:pt x="261" y="116"/>
                  <a:pt x="261" y="119"/>
                </a:cubicBezTo>
                <a:cubicBezTo>
                  <a:pt x="261" y="121"/>
                  <a:pt x="262" y="123"/>
                  <a:pt x="264" y="123"/>
                </a:cubicBezTo>
                <a:cubicBezTo>
                  <a:pt x="267" y="123"/>
                  <a:pt x="269" y="122"/>
                  <a:pt x="271" y="120"/>
                </a:cubicBezTo>
                <a:lnTo>
                  <a:pt x="271" y="111"/>
                </a:lnTo>
                <a:close/>
                <a:moveTo>
                  <a:pt x="310" y="214"/>
                </a:moveTo>
                <a:cubicBezTo>
                  <a:pt x="311" y="215"/>
                  <a:pt x="311" y="215"/>
                  <a:pt x="311" y="215"/>
                </a:cubicBezTo>
                <a:cubicBezTo>
                  <a:pt x="297" y="215"/>
                  <a:pt x="297" y="215"/>
                  <a:pt x="297" y="215"/>
                </a:cubicBezTo>
                <a:cubicBezTo>
                  <a:pt x="297" y="214"/>
                  <a:pt x="297" y="214"/>
                  <a:pt x="297" y="214"/>
                </a:cubicBezTo>
                <a:cubicBezTo>
                  <a:pt x="296" y="213"/>
                  <a:pt x="296" y="212"/>
                  <a:pt x="296" y="210"/>
                </a:cubicBezTo>
                <a:cubicBezTo>
                  <a:pt x="293" y="214"/>
                  <a:pt x="289" y="215"/>
                  <a:pt x="283" y="215"/>
                </a:cubicBezTo>
                <a:cubicBezTo>
                  <a:pt x="276" y="215"/>
                  <a:pt x="272" y="211"/>
                  <a:pt x="272" y="203"/>
                </a:cubicBezTo>
                <a:cubicBezTo>
                  <a:pt x="272" y="194"/>
                  <a:pt x="280" y="188"/>
                  <a:pt x="296" y="185"/>
                </a:cubicBezTo>
                <a:cubicBezTo>
                  <a:pt x="296" y="183"/>
                  <a:pt x="296" y="183"/>
                  <a:pt x="296" y="183"/>
                </a:cubicBezTo>
                <a:cubicBezTo>
                  <a:pt x="296" y="180"/>
                  <a:pt x="295" y="179"/>
                  <a:pt x="292" y="179"/>
                </a:cubicBezTo>
                <a:cubicBezTo>
                  <a:pt x="287" y="179"/>
                  <a:pt x="283" y="182"/>
                  <a:pt x="280" y="184"/>
                </a:cubicBezTo>
                <a:cubicBezTo>
                  <a:pt x="280" y="184"/>
                  <a:pt x="280" y="184"/>
                  <a:pt x="280" y="184"/>
                </a:cubicBezTo>
                <a:cubicBezTo>
                  <a:pt x="273" y="176"/>
                  <a:pt x="273" y="176"/>
                  <a:pt x="273" y="176"/>
                </a:cubicBezTo>
                <a:cubicBezTo>
                  <a:pt x="274" y="175"/>
                  <a:pt x="274" y="175"/>
                  <a:pt x="274" y="175"/>
                </a:cubicBezTo>
                <a:cubicBezTo>
                  <a:pt x="279" y="171"/>
                  <a:pt x="286" y="168"/>
                  <a:pt x="294" y="168"/>
                </a:cubicBezTo>
                <a:cubicBezTo>
                  <a:pt x="305" y="168"/>
                  <a:pt x="309" y="173"/>
                  <a:pt x="309" y="183"/>
                </a:cubicBezTo>
                <a:cubicBezTo>
                  <a:pt x="309" y="203"/>
                  <a:pt x="309" y="203"/>
                  <a:pt x="309" y="203"/>
                </a:cubicBezTo>
                <a:cubicBezTo>
                  <a:pt x="309" y="209"/>
                  <a:pt x="310" y="212"/>
                  <a:pt x="310" y="214"/>
                </a:cubicBezTo>
                <a:close/>
                <a:moveTo>
                  <a:pt x="296" y="193"/>
                </a:moveTo>
                <a:cubicBezTo>
                  <a:pt x="286" y="195"/>
                  <a:pt x="285" y="198"/>
                  <a:pt x="285" y="201"/>
                </a:cubicBezTo>
                <a:cubicBezTo>
                  <a:pt x="285" y="203"/>
                  <a:pt x="286" y="205"/>
                  <a:pt x="289" y="205"/>
                </a:cubicBezTo>
                <a:cubicBezTo>
                  <a:pt x="291" y="205"/>
                  <a:pt x="294" y="204"/>
                  <a:pt x="296" y="201"/>
                </a:cubicBezTo>
                <a:lnTo>
                  <a:pt x="296" y="193"/>
                </a:lnTo>
                <a:close/>
                <a:moveTo>
                  <a:pt x="318" y="159"/>
                </a:moveTo>
                <a:cubicBezTo>
                  <a:pt x="332" y="157"/>
                  <a:pt x="332" y="157"/>
                  <a:pt x="332" y="157"/>
                </a:cubicBezTo>
                <a:cubicBezTo>
                  <a:pt x="332" y="215"/>
                  <a:pt x="332" y="215"/>
                  <a:pt x="332" y="215"/>
                </a:cubicBezTo>
                <a:cubicBezTo>
                  <a:pt x="318" y="215"/>
                  <a:pt x="318" y="215"/>
                  <a:pt x="318" y="215"/>
                </a:cubicBezTo>
                <a:lnTo>
                  <a:pt x="318" y="159"/>
                </a:lnTo>
                <a:close/>
                <a:moveTo>
                  <a:pt x="208" y="153"/>
                </a:moveTo>
                <a:cubicBezTo>
                  <a:pt x="222" y="153"/>
                  <a:pt x="222" y="153"/>
                  <a:pt x="222" y="153"/>
                </a:cubicBezTo>
                <a:cubicBezTo>
                  <a:pt x="222" y="215"/>
                  <a:pt x="222" y="215"/>
                  <a:pt x="222" y="215"/>
                </a:cubicBezTo>
                <a:cubicBezTo>
                  <a:pt x="208" y="215"/>
                  <a:pt x="208" y="215"/>
                  <a:pt x="208" y="215"/>
                </a:cubicBezTo>
                <a:cubicBezTo>
                  <a:pt x="208" y="188"/>
                  <a:pt x="208" y="188"/>
                  <a:pt x="208" y="188"/>
                </a:cubicBezTo>
                <a:cubicBezTo>
                  <a:pt x="188" y="188"/>
                  <a:pt x="188" y="188"/>
                  <a:pt x="188" y="188"/>
                </a:cubicBezTo>
                <a:cubicBezTo>
                  <a:pt x="188" y="215"/>
                  <a:pt x="188" y="215"/>
                  <a:pt x="188" y="215"/>
                </a:cubicBezTo>
                <a:cubicBezTo>
                  <a:pt x="174" y="215"/>
                  <a:pt x="174" y="215"/>
                  <a:pt x="174" y="215"/>
                </a:cubicBezTo>
                <a:cubicBezTo>
                  <a:pt x="174" y="153"/>
                  <a:pt x="174" y="153"/>
                  <a:pt x="174" y="153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88" y="176"/>
                  <a:pt x="188" y="176"/>
                  <a:pt x="188" y="176"/>
                </a:cubicBezTo>
                <a:cubicBezTo>
                  <a:pt x="208" y="176"/>
                  <a:pt x="208" y="176"/>
                  <a:pt x="208" y="176"/>
                </a:cubicBezTo>
                <a:lnTo>
                  <a:pt x="208" y="153"/>
                </a:lnTo>
                <a:close/>
                <a:moveTo>
                  <a:pt x="342" y="130"/>
                </a:moveTo>
                <a:cubicBezTo>
                  <a:pt x="340" y="129"/>
                  <a:pt x="339" y="127"/>
                  <a:pt x="339" y="124"/>
                </a:cubicBezTo>
                <a:cubicBezTo>
                  <a:pt x="339" y="122"/>
                  <a:pt x="341" y="118"/>
                  <a:pt x="345" y="116"/>
                </a:cubicBezTo>
                <a:cubicBezTo>
                  <a:pt x="341" y="113"/>
                  <a:pt x="339" y="108"/>
                  <a:pt x="339" y="103"/>
                </a:cubicBezTo>
                <a:cubicBezTo>
                  <a:pt x="339" y="93"/>
                  <a:pt x="346" y="86"/>
                  <a:pt x="357" y="86"/>
                </a:cubicBezTo>
                <a:cubicBezTo>
                  <a:pt x="362" y="86"/>
                  <a:pt x="367" y="88"/>
                  <a:pt x="370" y="90"/>
                </a:cubicBezTo>
                <a:cubicBezTo>
                  <a:pt x="372" y="88"/>
                  <a:pt x="376" y="86"/>
                  <a:pt x="379" y="86"/>
                </a:cubicBezTo>
                <a:cubicBezTo>
                  <a:pt x="380" y="86"/>
                  <a:pt x="380" y="86"/>
                  <a:pt x="380" y="86"/>
                </a:cubicBezTo>
                <a:cubicBezTo>
                  <a:pt x="380" y="98"/>
                  <a:pt x="380" y="98"/>
                  <a:pt x="380" y="98"/>
                </a:cubicBezTo>
                <a:cubicBezTo>
                  <a:pt x="379" y="98"/>
                  <a:pt x="379" y="98"/>
                  <a:pt x="379" y="98"/>
                </a:cubicBezTo>
                <a:cubicBezTo>
                  <a:pt x="378" y="98"/>
                  <a:pt x="376" y="98"/>
                  <a:pt x="374" y="98"/>
                </a:cubicBezTo>
                <a:cubicBezTo>
                  <a:pt x="375" y="100"/>
                  <a:pt x="375" y="101"/>
                  <a:pt x="375" y="103"/>
                </a:cubicBezTo>
                <a:cubicBezTo>
                  <a:pt x="375" y="113"/>
                  <a:pt x="368" y="120"/>
                  <a:pt x="357" y="120"/>
                </a:cubicBezTo>
                <a:cubicBezTo>
                  <a:pt x="355" y="120"/>
                  <a:pt x="353" y="119"/>
                  <a:pt x="351" y="119"/>
                </a:cubicBezTo>
                <a:cubicBezTo>
                  <a:pt x="351" y="120"/>
                  <a:pt x="351" y="120"/>
                  <a:pt x="351" y="120"/>
                </a:cubicBezTo>
                <a:cubicBezTo>
                  <a:pt x="351" y="121"/>
                  <a:pt x="351" y="122"/>
                  <a:pt x="354" y="122"/>
                </a:cubicBezTo>
                <a:cubicBezTo>
                  <a:pt x="360" y="123"/>
                  <a:pt x="360" y="123"/>
                  <a:pt x="360" y="123"/>
                </a:cubicBezTo>
                <a:cubicBezTo>
                  <a:pt x="374" y="124"/>
                  <a:pt x="379" y="127"/>
                  <a:pt x="379" y="135"/>
                </a:cubicBezTo>
                <a:cubicBezTo>
                  <a:pt x="379" y="144"/>
                  <a:pt x="370" y="149"/>
                  <a:pt x="356" y="149"/>
                </a:cubicBezTo>
                <a:cubicBezTo>
                  <a:pt x="342" y="149"/>
                  <a:pt x="336" y="146"/>
                  <a:pt x="336" y="139"/>
                </a:cubicBezTo>
                <a:cubicBezTo>
                  <a:pt x="336" y="135"/>
                  <a:pt x="338" y="132"/>
                  <a:pt x="342" y="130"/>
                </a:cubicBezTo>
                <a:close/>
                <a:moveTo>
                  <a:pt x="352" y="103"/>
                </a:moveTo>
                <a:cubicBezTo>
                  <a:pt x="352" y="106"/>
                  <a:pt x="352" y="111"/>
                  <a:pt x="357" y="111"/>
                </a:cubicBezTo>
                <a:cubicBezTo>
                  <a:pt x="360" y="111"/>
                  <a:pt x="362" y="108"/>
                  <a:pt x="362" y="103"/>
                </a:cubicBezTo>
                <a:cubicBezTo>
                  <a:pt x="362" y="100"/>
                  <a:pt x="361" y="96"/>
                  <a:pt x="357" y="96"/>
                </a:cubicBezTo>
                <a:cubicBezTo>
                  <a:pt x="352" y="96"/>
                  <a:pt x="352" y="101"/>
                  <a:pt x="352" y="103"/>
                </a:cubicBezTo>
                <a:close/>
                <a:moveTo>
                  <a:pt x="348" y="137"/>
                </a:moveTo>
                <a:cubicBezTo>
                  <a:pt x="348" y="140"/>
                  <a:pt x="350" y="142"/>
                  <a:pt x="357" y="142"/>
                </a:cubicBezTo>
                <a:cubicBezTo>
                  <a:pt x="363" y="142"/>
                  <a:pt x="366" y="140"/>
                  <a:pt x="366" y="137"/>
                </a:cubicBezTo>
                <a:cubicBezTo>
                  <a:pt x="366" y="135"/>
                  <a:pt x="366" y="134"/>
                  <a:pt x="358" y="134"/>
                </a:cubicBezTo>
                <a:cubicBezTo>
                  <a:pt x="351" y="133"/>
                  <a:pt x="351" y="133"/>
                  <a:pt x="351" y="133"/>
                </a:cubicBezTo>
                <a:cubicBezTo>
                  <a:pt x="351" y="133"/>
                  <a:pt x="350" y="133"/>
                  <a:pt x="350" y="133"/>
                </a:cubicBezTo>
                <a:cubicBezTo>
                  <a:pt x="349" y="134"/>
                  <a:pt x="348" y="136"/>
                  <a:pt x="348" y="13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40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346503" y="480343"/>
            <a:ext cx="1510380" cy="659561"/>
          </a:xfrm>
          <a:custGeom>
            <a:avLst/>
            <a:gdLst>
              <a:gd name="T0" fmla="*/ 32 w 511"/>
              <a:gd name="T1" fmla="*/ 39 h 221"/>
              <a:gd name="T2" fmla="*/ 106 w 511"/>
              <a:gd name="T3" fmla="*/ 0 h 221"/>
              <a:gd name="T4" fmla="*/ 188 w 511"/>
              <a:gd name="T5" fmla="*/ 44 h 221"/>
              <a:gd name="T6" fmla="*/ 139 w 511"/>
              <a:gd name="T7" fmla="*/ 208 h 221"/>
              <a:gd name="T8" fmla="*/ 161 w 511"/>
              <a:gd name="T9" fmla="*/ 194 h 221"/>
              <a:gd name="T10" fmla="*/ 2 w 511"/>
              <a:gd name="T11" fmla="*/ 101 h 221"/>
              <a:gd name="T12" fmla="*/ 91 w 511"/>
              <a:gd name="T13" fmla="*/ 70 h 221"/>
              <a:gd name="T14" fmla="*/ 123 w 511"/>
              <a:gd name="T15" fmla="*/ 108 h 221"/>
              <a:gd name="T16" fmla="*/ 208 w 511"/>
              <a:gd name="T17" fmla="*/ 70 h 221"/>
              <a:gd name="T18" fmla="*/ 73 w 511"/>
              <a:gd name="T19" fmla="*/ 70 h 221"/>
              <a:gd name="T20" fmla="*/ 53 w 511"/>
              <a:gd name="T21" fmla="*/ 96 h 221"/>
              <a:gd name="T22" fmla="*/ 54 w 511"/>
              <a:gd name="T23" fmla="*/ 70 h 221"/>
              <a:gd name="T24" fmla="*/ 144 w 511"/>
              <a:gd name="T25" fmla="*/ 70 h 221"/>
              <a:gd name="T26" fmla="*/ 175 w 511"/>
              <a:gd name="T27" fmla="*/ 70 h 221"/>
              <a:gd name="T28" fmla="*/ 267 w 511"/>
              <a:gd name="T29" fmla="*/ 206 h 221"/>
              <a:gd name="T30" fmla="*/ 267 w 511"/>
              <a:gd name="T31" fmla="*/ 193 h 221"/>
              <a:gd name="T32" fmla="*/ 259 w 511"/>
              <a:gd name="T33" fmla="*/ 199 h 221"/>
              <a:gd name="T34" fmla="*/ 416 w 511"/>
              <a:gd name="T35" fmla="*/ 92 h 221"/>
              <a:gd name="T36" fmla="*/ 402 w 511"/>
              <a:gd name="T37" fmla="*/ 86 h 221"/>
              <a:gd name="T38" fmla="*/ 402 w 511"/>
              <a:gd name="T39" fmla="*/ 123 h 221"/>
              <a:gd name="T40" fmla="*/ 397 w 511"/>
              <a:gd name="T41" fmla="*/ 184 h 221"/>
              <a:gd name="T42" fmla="*/ 373 w 511"/>
              <a:gd name="T43" fmla="*/ 152 h 221"/>
              <a:gd name="T44" fmla="*/ 511 w 511"/>
              <a:gd name="T45" fmla="*/ 124 h 221"/>
              <a:gd name="T46" fmla="*/ 511 w 511"/>
              <a:gd name="T47" fmla="*/ 111 h 221"/>
              <a:gd name="T48" fmla="*/ 503 w 511"/>
              <a:gd name="T49" fmla="*/ 117 h 221"/>
              <a:gd name="T50" fmla="*/ 487 w 511"/>
              <a:gd name="T51" fmla="*/ 105 h 221"/>
              <a:gd name="T52" fmla="*/ 450 w 511"/>
              <a:gd name="T53" fmla="*/ 98 h 221"/>
              <a:gd name="T54" fmla="*/ 443 w 511"/>
              <a:gd name="T55" fmla="*/ 87 h 221"/>
              <a:gd name="T56" fmla="*/ 366 w 511"/>
              <a:gd name="T57" fmla="*/ 169 h 221"/>
              <a:gd name="T58" fmla="*/ 365 w 511"/>
              <a:gd name="T59" fmla="*/ 205 h 221"/>
              <a:gd name="T60" fmla="*/ 343 w 511"/>
              <a:gd name="T61" fmla="*/ 203 h 221"/>
              <a:gd name="T62" fmla="*/ 343 w 511"/>
              <a:gd name="T63" fmla="*/ 156 h 221"/>
              <a:gd name="T64" fmla="*/ 318 w 511"/>
              <a:gd name="T65" fmla="*/ 133 h 221"/>
              <a:gd name="T66" fmla="*/ 294 w 511"/>
              <a:gd name="T67" fmla="*/ 133 h 221"/>
              <a:gd name="T68" fmla="*/ 332 w 511"/>
              <a:gd name="T69" fmla="*/ 98 h 221"/>
              <a:gd name="T70" fmla="*/ 271 w 511"/>
              <a:gd name="T71" fmla="*/ 103 h 221"/>
              <a:gd name="T72" fmla="*/ 249 w 511"/>
              <a:gd name="T73" fmla="*/ 94 h 221"/>
              <a:gd name="T74" fmla="*/ 286 w 511"/>
              <a:gd name="T75" fmla="*/ 132 h 221"/>
              <a:gd name="T76" fmla="*/ 261 w 511"/>
              <a:gd name="T77" fmla="*/ 119 h 221"/>
              <a:gd name="T78" fmla="*/ 311 w 511"/>
              <a:gd name="T79" fmla="*/ 215 h 221"/>
              <a:gd name="T80" fmla="*/ 272 w 511"/>
              <a:gd name="T81" fmla="*/ 203 h 221"/>
              <a:gd name="T82" fmla="*/ 280 w 511"/>
              <a:gd name="T83" fmla="*/ 184 h 221"/>
              <a:gd name="T84" fmla="*/ 309 w 511"/>
              <a:gd name="T85" fmla="*/ 203 h 221"/>
              <a:gd name="T86" fmla="*/ 296 w 511"/>
              <a:gd name="T87" fmla="*/ 201 h 221"/>
              <a:gd name="T88" fmla="*/ 318 w 511"/>
              <a:gd name="T89" fmla="*/ 215 h 221"/>
              <a:gd name="T90" fmla="*/ 208 w 511"/>
              <a:gd name="T91" fmla="*/ 215 h 221"/>
              <a:gd name="T92" fmla="*/ 174 w 511"/>
              <a:gd name="T93" fmla="*/ 153 h 221"/>
              <a:gd name="T94" fmla="*/ 342 w 511"/>
              <a:gd name="T95" fmla="*/ 130 h 221"/>
              <a:gd name="T96" fmla="*/ 370 w 511"/>
              <a:gd name="T97" fmla="*/ 90 h 221"/>
              <a:gd name="T98" fmla="*/ 374 w 511"/>
              <a:gd name="T99" fmla="*/ 98 h 221"/>
              <a:gd name="T100" fmla="*/ 354 w 511"/>
              <a:gd name="T101" fmla="*/ 122 h 221"/>
              <a:gd name="T102" fmla="*/ 342 w 511"/>
              <a:gd name="T103" fmla="*/ 130 h 221"/>
              <a:gd name="T104" fmla="*/ 352 w 511"/>
              <a:gd name="T105" fmla="*/ 103 h 221"/>
              <a:gd name="T106" fmla="*/ 351 w 511"/>
              <a:gd name="T107" fmla="*/ 133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11" h="221">
                <a:moveTo>
                  <a:pt x="188" y="44"/>
                </a:moveTo>
                <a:cubicBezTo>
                  <a:pt x="188" y="44"/>
                  <a:pt x="187" y="44"/>
                  <a:pt x="186" y="43"/>
                </a:cubicBezTo>
                <a:cubicBezTo>
                  <a:pt x="185" y="42"/>
                  <a:pt x="179" y="36"/>
                  <a:pt x="169" y="30"/>
                </a:cubicBezTo>
                <a:cubicBezTo>
                  <a:pt x="159" y="24"/>
                  <a:pt x="137" y="13"/>
                  <a:pt x="107" y="13"/>
                </a:cubicBezTo>
                <a:cubicBezTo>
                  <a:pt x="71" y="13"/>
                  <a:pt x="47" y="27"/>
                  <a:pt x="32" y="39"/>
                </a:cubicBezTo>
                <a:cubicBezTo>
                  <a:pt x="18" y="51"/>
                  <a:pt x="11" y="65"/>
                  <a:pt x="11" y="66"/>
                </a:cubicBezTo>
                <a:cubicBezTo>
                  <a:pt x="11" y="66"/>
                  <a:pt x="11" y="66"/>
                  <a:pt x="10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1" y="65"/>
                  <a:pt x="17" y="49"/>
                  <a:pt x="30" y="35"/>
                </a:cubicBezTo>
                <a:cubicBezTo>
                  <a:pt x="43" y="20"/>
                  <a:pt x="69" y="0"/>
                  <a:pt x="106" y="0"/>
                </a:cubicBezTo>
                <a:cubicBezTo>
                  <a:pt x="142" y="0"/>
                  <a:pt x="165" y="19"/>
                  <a:pt x="173" y="26"/>
                </a:cubicBezTo>
                <a:cubicBezTo>
                  <a:pt x="180" y="33"/>
                  <a:pt x="186" y="41"/>
                  <a:pt x="187" y="42"/>
                </a:cubicBezTo>
                <a:cubicBezTo>
                  <a:pt x="188" y="43"/>
                  <a:pt x="188" y="44"/>
                  <a:pt x="188" y="44"/>
                </a:cubicBezTo>
                <a:cubicBezTo>
                  <a:pt x="188" y="44"/>
                  <a:pt x="188" y="44"/>
                  <a:pt x="188" y="44"/>
                </a:cubicBezTo>
                <a:cubicBezTo>
                  <a:pt x="188" y="44"/>
                  <a:pt x="188" y="44"/>
                  <a:pt x="188" y="44"/>
                </a:cubicBezTo>
                <a:close/>
                <a:moveTo>
                  <a:pt x="1" y="101"/>
                </a:moveTo>
                <a:cubicBezTo>
                  <a:pt x="1" y="101"/>
                  <a:pt x="1" y="101"/>
                  <a:pt x="1" y="102"/>
                </a:cubicBezTo>
                <a:cubicBezTo>
                  <a:pt x="1" y="103"/>
                  <a:pt x="0" y="117"/>
                  <a:pt x="3" y="134"/>
                </a:cubicBezTo>
                <a:cubicBezTo>
                  <a:pt x="8" y="157"/>
                  <a:pt x="22" y="186"/>
                  <a:pt x="54" y="203"/>
                </a:cubicBezTo>
                <a:cubicBezTo>
                  <a:pt x="87" y="221"/>
                  <a:pt x="120" y="216"/>
                  <a:pt x="139" y="208"/>
                </a:cubicBezTo>
                <a:cubicBezTo>
                  <a:pt x="153" y="202"/>
                  <a:pt x="157" y="198"/>
                  <a:pt x="159" y="196"/>
                </a:cubicBezTo>
                <a:cubicBezTo>
                  <a:pt x="160" y="196"/>
                  <a:pt x="161" y="195"/>
                  <a:pt x="161" y="195"/>
                </a:cubicBezTo>
                <a:cubicBezTo>
                  <a:pt x="162" y="194"/>
                  <a:pt x="162" y="194"/>
                  <a:pt x="162" y="194"/>
                </a:cubicBezTo>
                <a:cubicBezTo>
                  <a:pt x="162" y="194"/>
                  <a:pt x="162" y="194"/>
                  <a:pt x="162" y="194"/>
                </a:cubicBezTo>
                <a:cubicBezTo>
                  <a:pt x="162" y="194"/>
                  <a:pt x="162" y="194"/>
                  <a:pt x="161" y="194"/>
                </a:cubicBezTo>
                <a:cubicBezTo>
                  <a:pt x="160" y="195"/>
                  <a:pt x="146" y="201"/>
                  <a:pt x="129" y="203"/>
                </a:cubicBezTo>
                <a:cubicBezTo>
                  <a:pt x="111" y="205"/>
                  <a:pt x="87" y="204"/>
                  <a:pt x="62" y="191"/>
                </a:cubicBezTo>
                <a:cubicBezTo>
                  <a:pt x="36" y="178"/>
                  <a:pt x="19" y="158"/>
                  <a:pt x="10" y="139"/>
                </a:cubicBezTo>
                <a:cubicBezTo>
                  <a:pt x="1" y="120"/>
                  <a:pt x="2" y="103"/>
                  <a:pt x="2" y="102"/>
                </a:cubicBezTo>
                <a:cubicBezTo>
                  <a:pt x="2" y="101"/>
                  <a:pt x="2" y="101"/>
                  <a:pt x="2" y="101"/>
                </a:cubicBezTo>
                <a:cubicBezTo>
                  <a:pt x="2" y="101"/>
                  <a:pt x="2" y="101"/>
                  <a:pt x="2" y="101"/>
                </a:cubicBezTo>
                <a:cubicBezTo>
                  <a:pt x="2" y="101"/>
                  <a:pt x="1" y="101"/>
                  <a:pt x="1" y="101"/>
                </a:cubicBezTo>
                <a:close/>
                <a:moveTo>
                  <a:pt x="108" y="133"/>
                </a:moveTo>
                <a:cubicBezTo>
                  <a:pt x="108" y="108"/>
                  <a:pt x="108" y="108"/>
                  <a:pt x="108" y="108"/>
                </a:cubicBezTo>
                <a:cubicBezTo>
                  <a:pt x="91" y="70"/>
                  <a:pt x="91" y="70"/>
                  <a:pt x="91" y="70"/>
                </a:cubicBezTo>
                <a:cubicBezTo>
                  <a:pt x="105" y="70"/>
                  <a:pt x="105" y="70"/>
                  <a:pt x="105" y="70"/>
                </a:cubicBezTo>
                <a:cubicBezTo>
                  <a:pt x="116" y="95"/>
                  <a:pt x="116" y="95"/>
                  <a:pt x="116" y="95"/>
                </a:cubicBezTo>
                <a:cubicBezTo>
                  <a:pt x="127" y="70"/>
                  <a:pt x="127" y="70"/>
                  <a:pt x="127" y="70"/>
                </a:cubicBezTo>
                <a:cubicBezTo>
                  <a:pt x="140" y="70"/>
                  <a:pt x="140" y="70"/>
                  <a:pt x="140" y="70"/>
                </a:cubicBezTo>
                <a:cubicBezTo>
                  <a:pt x="123" y="108"/>
                  <a:pt x="123" y="108"/>
                  <a:pt x="123" y="108"/>
                </a:cubicBezTo>
                <a:cubicBezTo>
                  <a:pt x="123" y="133"/>
                  <a:pt x="123" y="133"/>
                  <a:pt x="123" y="133"/>
                </a:cubicBezTo>
                <a:lnTo>
                  <a:pt x="108" y="133"/>
                </a:lnTo>
                <a:close/>
                <a:moveTo>
                  <a:pt x="241" y="133"/>
                </a:moveTo>
                <a:cubicBezTo>
                  <a:pt x="208" y="133"/>
                  <a:pt x="208" y="133"/>
                  <a:pt x="208" y="133"/>
                </a:cubicBezTo>
                <a:cubicBezTo>
                  <a:pt x="208" y="70"/>
                  <a:pt x="208" y="70"/>
                  <a:pt x="208" y="70"/>
                </a:cubicBezTo>
                <a:cubicBezTo>
                  <a:pt x="222" y="70"/>
                  <a:pt x="222" y="70"/>
                  <a:pt x="222" y="70"/>
                </a:cubicBezTo>
                <a:cubicBezTo>
                  <a:pt x="222" y="121"/>
                  <a:pt x="222" y="121"/>
                  <a:pt x="222" y="121"/>
                </a:cubicBezTo>
                <a:cubicBezTo>
                  <a:pt x="241" y="121"/>
                  <a:pt x="241" y="121"/>
                  <a:pt x="241" y="121"/>
                </a:cubicBezTo>
                <a:lnTo>
                  <a:pt x="241" y="133"/>
                </a:lnTo>
                <a:close/>
                <a:moveTo>
                  <a:pt x="73" y="70"/>
                </a:moveTo>
                <a:cubicBezTo>
                  <a:pt x="86" y="70"/>
                  <a:pt x="86" y="70"/>
                  <a:pt x="86" y="70"/>
                </a:cubicBezTo>
                <a:cubicBezTo>
                  <a:pt x="86" y="133"/>
                  <a:pt x="86" y="133"/>
                  <a:pt x="86" y="133"/>
                </a:cubicBezTo>
                <a:cubicBezTo>
                  <a:pt x="73" y="133"/>
                  <a:pt x="73" y="133"/>
                  <a:pt x="73" y="133"/>
                </a:cubicBezTo>
                <a:cubicBezTo>
                  <a:pt x="73" y="133"/>
                  <a:pt x="73" y="133"/>
                  <a:pt x="73" y="133"/>
                </a:cubicBezTo>
                <a:cubicBezTo>
                  <a:pt x="73" y="131"/>
                  <a:pt x="57" y="104"/>
                  <a:pt x="53" y="96"/>
                </a:cubicBezTo>
                <a:cubicBezTo>
                  <a:pt x="53" y="133"/>
                  <a:pt x="53" y="133"/>
                  <a:pt x="53" y="133"/>
                </a:cubicBezTo>
                <a:cubicBezTo>
                  <a:pt x="40" y="133"/>
                  <a:pt x="40" y="133"/>
                  <a:pt x="40" y="133"/>
                </a:cubicBezTo>
                <a:cubicBezTo>
                  <a:pt x="40" y="70"/>
                  <a:pt x="40" y="70"/>
                  <a:pt x="40" y="70"/>
                </a:cubicBezTo>
                <a:cubicBezTo>
                  <a:pt x="54" y="70"/>
                  <a:pt x="54" y="70"/>
                  <a:pt x="54" y="70"/>
                </a:cubicBezTo>
                <a:cubicBezTo>
                  <a:pt x="54" y="70"/>
                  <a:pt x="54" y="70"/>
                  <a:pt x="54" y="70"/>
                </a:cubicBezTo>
                <a:cubicBezTo>
                  <a:pt x="55" y="71"/>
                  <a:pt x="69" y="97"/>
                  <a:pt x="73" y="106"/>
                </a:cubicBezTo>
                <a:lnTo>
                  <a:pt x="73" y="70"/>
                </a:lnTo>
                <a:close/>
                <a:moveTo>
                  <a:pt x="166" y="134"/>
                </a:moveTo>
                <a:cubicBezTo>
                  <a:pt x="152" y="134"/>
                  <a:pt x="144" y="126"/>
                  <a:pt x="144" y="111"/>
                </a:cubicBezTo>
                <a:cubicBezTo>
                  <a:pt x="144" y="70"/>
                  <a:pt x="144" y="70"/>
                  <a:pt x="144" y="70"/>
                </a:cubicBezTo>
                <a:cubicBezTo>
                  <a:pt x="158" y="70"/>
                  <a:pt x="158" y="70"/>
                  <a:pt x="158" y="70"/>
                </a:cubicBezTo>
                <a:cubicBezTo>
                  <a:pt x="158" y="110"/>
                  <a:pt x="158" y="110"/>
                  <a:pt x="158" y="110"/>
                </a:cubicBezTo>
                <a:cubicBezTo>
                  <a:pt x="158" y="119"/>
                  <a:pt x="161" y="122"/>
                  <a:pt x="167" y="122"/>
                </a:cubicBezTo>
                <a:cubicBezTo>
                  <a:pt x="172" y="122"/>
                  <a:pt x="175" y="118"/>
                  <a:pt x="175" y="110"/>
                </a:cubicBezTo>
                <a:cubicBezTo>
                  <a:pt x="175" y="70"/>
                  <a:pt x="175" y="70"/>
                  <a:pt x="175" y="70"/>
                </a:cubicBezTo>
                <a:cubicBezTo>
                  <a:pt x="188" y="70"/>
                  <a:pt x="188" y="70"/>
                  <a:pt x="188" y="70"/>
                </a:cubicBezTo>
                <a:cubicBezTo>
                  <a:pt x="188" y="111"/>
                  <a:pt x="188" y="111"/>
                  <a:pt x="188" y="111"/>
                </a:cubicBezTo>
                <a:cubicBezTo>
                  <a:pt x="188" y="126"/>
                  <a:pt x="181" y="134"/>
                  <a:pt x="166" y="134"/>
                </a:cubicBezTo>
                <a:close/>
                <a:moveTo>
                  <a:pt x="259" y="199"/>
                </a:moveTo>
                <a:cubicBezTo>
                  <a:pt x="267" y="206"/>
                  <a:pt x="267" y="206"/>
                  <a:pt x="267" y="206"/>
                </a:cubicBezTo>
                <a:cubicBezTo>
                  <a:pt x="267" y="206"/>
                  <a:pt x="267" y="206"/>
                  <a:pt x="267" y="206"/>
                </a:cubicBezTo>
                <a:cubicBezTo>
                  <a:pt x="263" y="213"/>
                  <a:pt x="257" y="216"/>
                  <a:pt x="249" y="216"/>
                </a:cubicBezTo>
                <a:cubicBezTo>
                  <a:pt x="236" y="216"/>
                  <a:pt x="229" y="207"/>
                  <a:pt x="229" y="192"/>
                </a:cubicBezTo>
                <a:cubicBezTo>
                  <a:pt x="229" y="174"/>
                  <a:pt x="239" y="168"/>
                  <a:pt x="249" y="168"/>
                </a:cubicBezTo>
                <a:cubicBezTo>
                  <a:pt x="261" y="168"/>
                  <a:pt x="267" y="177"/>
                  <a:pt x="267" y="193"/>
                </a:cubicBezTo>
                <a:cubicBezTo>
                  <a:pt x="267" y="196"/>
                  <a:pt x="267" y="196"/>
                  <a:pt x="267" y="196"/>
                </a:cubicBezTo>
                <a:cubicBezTo>
                  <a:pt x="242" y="196"/>
                  <a:pt x="242" y="196"/>
                  <a:pt x="242" y="196"/>
                </a:cubicBezTo>
                <a:cubicBezTo>
                  <a:pt x="243" y="202"/>
                  <a:pt x="245" y="205"/>
                  <a:pt x="250" y="205"/>
                </a:cubicBezTo>
                <a:cubicBezTo>
                  <a:pt x="254" y="205"/>
                  <a:pt x="257" y="202"/>
                  <a:pt x="259" y="200"/>
                </a:cubicBezTo>
                <a:lnTo>
                  <a:pt x="259" y="199"/>
                </a:lnTo>
                <a:close/>
                <a:moveTo>
                  <a:pt x="242" y="187"/>
                </a:moveTo>
                <a:cubicBezTo>
                  <a:pt x="255" y="187"/>
                  <a:pt x="255" y="187"/>
                  <a:pt x="255" y="187"/>
                </a:cubicBezTo>
                <a:cubicBezTo>
                  <a:pt x="254" y="179"/>
                  <a:pt x="250" y="179"/>
                  <a:pt x="249" y="179"/>
                </a:cubicBezTo>
                <a:cubicBezTo>
                  <a:pt x="245" y="179"/>
                  <a:pt x="243" y="182"/>
                  <a:pt x="242" y="187"/>
                </a:cubicBezTo>
                <a:close/>
                <a:moveTo>
                  <a:pt x="416" y="92"/>
                </a:moveTo>
                <a:cubicBezTo>
                  <a:pt x="420" y="96"/>
                  <a:pt x="422" y="102"/>
                  <a:pt x="422" y="110"/>
                </a:cubicBezTo>
                <a:cubicBezTo>
                  <a:pt x="422" y="128"/>
                  <a:pt x="412" y="134"/>
                  <a:pt x="402" y="134"/>
                </a:cubicBezTo>
                <a:cubicBezTo>
                  <a:pt x="392" y="134"/>
                  <a:pt x="382" y="128"/>
                  <a:pt x="382" y="110"/>
                </a:cubicBezTo>
                <a:cubicBezTo>
                  <a:pt x="382" y="102"/>
                  <a:pt x="384" y="96"/>
                  <a:pt x="388" y="92"/>
                </a:cubicBezTo>
                <a:cubicBezTo>
                  <a:pt x="392" y="88"/>
                  <a:pt x="396" y="86"/>
                  <a:pt x="402" y="86"/>
                </a:cubicBezTo>
                <a:cubicBezTo>
                  <a:pt x="408" y="86"/>
                  <a:pt x="413" y="88"/>
                  <a:pt x="416" y="92"/>
                </a:cubicBezTo>
                <a:close/>
                <a:moveTo>
                  <a:pt x="409" y="110"/>
                </a:moveTo>
                <a:cubicBezTo>
                  <a:pt x="409" y="99"/>
                  <a:pt x="405" y="97"/>
                  <a:pt x="402" y="97"/>
                </a:cubicBezTo>
                <a:cubicBezTo>
                  <a:pt x="398" y="97"/>
                  <a:pt x="396" y="101"/>
                  <a:pt x="396" y="110"/>
                </a:cubicBezTo>
                <a:cubicBezTo>
                  <a:pt x="396" y="122"/>
                  <a:pt x="399" y="123"/>
                  <a:pt x="402" y="123"/>
                </a:cubicBezTo>
                <a:cubicBezTo>
                  <a:pt x="407" y="123"/>
                  <a:pt x="409" y="119"/>
                  <a:pt x="409" y="110"/>
                </a:cubicBezTo>
                <a:close/>
                <a:moveTo>
                  <a:pt x="410" y="180"/>
                </a:moveTo>
                <a:cubicBezTo>
                  <a:pt x="410" y="215"/>
                  <a:pt x="410" y="215"/>
                  <a:pt x="410" y="215"/>
                </a:cubicBezTo>
                <a:cubicBezTo>
                  <a:pt x="397" y="215"/>
                  <a:pt x="397" y="215"/>
                  <a:pt x="397" y="215"/>
                </a:cubicBezTo>
                <a:cubicBezTo>
                  <a:pt x="397" y="184"/>
                  <a:pt x="397" y="184"/>
                  <a:pt x="397" y="184"/>
                </a:cubicBezTo>
                <a:cubicBezTo>
                  <a:pt x="397" y="180"/>
                  <a:pt x="395" y="180"/>
                  <a:pt x="393" y="180"/>
                </a:cubicBezTo>
                <a:cubicBezTo>
                  <a:pt x="391" y="180"/>
                  <a:pt x="389" y="181"/>
                  <a:pt x="386" y="183"/>
                </a:cubicBezTo>
                <a:cubicBezTo>
                  <a:pt x="386" y="215"/>
                  <a:pt x="386" y="215"/>
                  <a:pt x="386" y="215"/>
                </a:cubicBezTo>
                <a:cubicBezTo>
                  <a:pt x="373" y="215"/>
                  <a:pt x="373" y="215"/>
                  <a:pt x="373" y="215"/>
                </a:cubicBezTo>
                <a:cubicBezTo>
                  <a:pt x="373" y="152"/>
                  <a:pt x="373" y="152"/>
                  <a:pt x="373" y="152"/>
                </a:cubicBezTo>
                <a:cubicBezTo>
                  <a:pt x="386" y="150"/>
                  <a:pt x="386" y="150"/>
                  <a:pt x="386" y="150"/>
                </a:cubicBezTo>
                <a:cubicBezTo>
                  <a:pt x="386" y="174"/>
                  <a:pt x="386" y="174"/>
                  <a:pt x="386" y="174"/>
                </a:cubicBezTo>
                <a:cubicBezTo>
                  <a:pt x="389" y="171"/>
                  <a:pt x="393" y="168"/>
                  <a:pt x="399" y="168"/>
                </a:cubicBezTo>
                <a:cubicBezTo>
                  <a:pt x="406" y="168"/>
                  <a:pt x="410" y="172"/>
                  <a:pt x="410" y="180"/>
                </a:cubicBezTo>
                <a:close/>
                <a:moveTo>
                  <a:pt x="511" y="124"/>
                </a:moveTo>
                <a:cubicBezTo>
                  <a:pt x="511" y="124"/>
                  <a:pt x="511" y="124"/>
                  <a:pt x="511" y="124"/>
                </a:cubicBezTo>
                <a:cubicBezTo>
                  <a:pt x="507" y="131"/>
                  <a:pt x="501" y="134"/>
                  <a:pt x="493" y="134"/>
                </a:cubicBezTo>
                <a:cubicBezTo>
                  <a:pt x="480" y="134"/>
                  <a:pt x="473" y="125"/>
                  <a:pt x="473" y="110"/>
                </a:cubicBezTo>
                <a:cubicBezTo>
                  <a:pt x="473" y="92"/>
                  <a:pt x="484" y="86"/>
                  <a:pt x="493" y="86"/>
                </a:cubicBezTo>
                <a:cubicBezTo>
                  <a:pt x="505" y="86"/>
                  <a:pt x="511" y="95"/>
                  <a:pt x="511" y="111"/>
                </a:cubicBezTo>
                <a:cubicBezTo>
                  <a:pt x="511" y="114"/>
                  <a:pt x="511" y="114"/>
                  <a:pt x="511" y="114"/>
                </a:cubicBezTo>
                <a:cubicBezTo>
                  <a:pt x="486" y="114"/>
                  <a:pt x="486" y="114"/>
                  <a:pt x="486" y="114"/>
                </a:cubicBezTo>
                <a:cubicBezTo>
                  <a:pt x="487" y="120"/>
                  <a:pt x="489" y="123"/>
                  <a:pt x="494" y="123"/>
                </a:cubicBezTo>
                <a:cubicBezTo>
                  <a:pt x="498" y="123"/>
                  <a:pt x="501" y="120"/>
                  <a:pt x="503" y="118"/>
                </a:cubicBezTo>
                <a:cubicBezTo>
                  <a:pt x="503" y="117"/>
                  <a:pt x="503" y="117"/>
                  <a:pt x="503" y="117"/>
                </a:cubicBezTo>
                <a:lnTo>
                  <a:pt x="511" y="124"/>
                </a:lnTo>
                <a:close/>
                <a:moveTo>
                  <a:pt x="487" y="105"/>
                </a:moveTo>
                <a:cubicBezTo>
                  <a:pt x="499" y="105"/>
                  <a:pt x="499" y="105"/>
                  <a:pt x="499" y="105"/>
                </a:cubicBezTo>
                <a:cubicBezTo>
                  <a:pt x="498" y="97"/>
                  <a:pt x="494" y="97"/>
                  <a:pt x="493" y="97"/>
                </a:cubicBezTo>
                <a:cubicBezTo>
                  <a:pt x="489" y="97"/>
                  <a:pt x="487" y="100"/>
                  <a:pt x="487" y="105"/>
                </a:cubicBezTo>
                <a:close/>
                <a:moveTo>
                  <a:pt x="467" y="98"/>
                </a:moveTo>
                <a:cubicBezTo>
                  <a:pt x="467" y="133"/>
                  <a:pt x="467" y="133"/>
                  <a:pt x="467" y="133"/>
                </a:cubicBezTo>
                <a:cubicBezTo>
                  <a:pt x="453" y="133"/>
                  <a:pt x="453" y="133"/>
                  <a:pt x="453" y="133"/>
                </a:cubicBezTo>
                <a:cubicBezTo>
                  <a:pt x="453" y="102"/>
                  <a:pt x="453" y="102"/>
                  <a:pt x="453" y="102"/>
                </a:cubicBezTo>
                <a:cubicBezTo>
                  <a:pt x="453" y="98"/>
                  <a:pt x="452" y="98"/>
                  <a:pt x="450" y="98"/>
                </a:cubicBezTo>
                <a:cubicBezTo>
                  <a:pt x="448" y="98"/>
                  <a:pt x="445" y="99"/>
                  <a:pt x="443" y="102"/>
                </a:cubicBezTo>
                <a:cubicBezTo>
                  <a:pt x="443" y="133"/>
                  <a:pt x="443" y="133"/>
                  <a:pt x="443" y="133"/>
                </a:cubicBezTo>
                <a:cubicBezTo>
                  <a:pt x="429" y="133"/>
                  <a:pt x="429" y="133"/>
                  <a:pt x="429" y="133"/>
                </a:cubicBezTo>
                <a:cubicBezTo>
                  <a:pt x="429" y="87"/>
                  <a:pt x="429" y="87"/>
                  <a:pt x="429" y="87"/>
                </a:cubicBezTo>
                <a:cubicBezTo>
                  <a:pt x="443" y="87"/>
                  <a:pt x="443" y="87"/>
                  <a:pt x="443" y="87"/>
                </a:cubicBezTo>
                <a:cubicBezTo>
                  <a:pt x="443" y="92"/>
                  <a:pt x="443" y="92"/>
                  <a:pt x="443" y="92"/>
                </a:cubicBezTo>
                <a:cubicBezTo>
                  <a:pt x="445" y="89"/>
                  <a:pt x="450" y="86"/>
                  <a:pt x="455" y="86"/>
                </a:cubicBezTo>
                <a:cubicBezTo>
                  <a:pt x="463" y="86"/>
                  <a:pt x="467" y="90"/>
                  <a:pt x="467" y="98"/>
                </a:cubicBezTo>
                <a:close/>
                <a:moveTo>
                  <a:pt x="357" y="169"/>
                </a:moveTo>
                <a:cubicBezTo>
                  <a:pt x="366" y="169"/>
                  <a:pt x="366" y="169"/>
                  <a:pt x="366" y="169"/>
                </a:cubicBezTo>
                <a:cubicBezTo>
                  <a:pt x="366" y="179"/>
                  <a:pt x="366" y="179"/>
                  <a:pt x="366" y="179"/>
                </a:cubicBezTo>
                <a:cubicBezTo>
                  <a:pt x="357" y="179"/>
                  <a:pt x="357" y="179"/>
                  <a:pt x="357" y="179"/>
                </a:cubicBezTo>
                <a:cubicBezTo>
                  <a:pt x="357" y="200"/>
                  <a:pt x="357" y="200"/>
                  <a:pt x="357" y="200"/>
                </a:cubicBezTo>
                <a:cubicBezTo>
                  <a:pt x="357" y="204"/>
                  <a:pt x="358" y="205"/>
                  <a:pt x="361" y="205"/>
                </a:cubicBezTo>
                <a:cubicBezTo>
                  <a:pt x="363" y="205"/>
                  <a:pt x="364" y="205"/>
                  <a:pt x="365" y="205"/>
                </a:cubicBezTo>
                <a:cubicBezTo>
                  <a:pt x="366" y="204"/>
                  <a:pt x="366" y="204"/>
                  <a:pt x="366" y="204"/>
                </a:cubicBezTo>
                <a:cubicBezTo>
                  <a:pt x="366" y="215"/>
                  <a:pt x="366" y="215"/>
                  <a:pt x="366" y="215"/>
                </a:cubicBezTo>
                <a:cubicBezTo>
                  <a:pt x="365" y="215"/>
                  <a:pt x="365" y="215"/>
                  <a:pt x="365" y="215"/>
                </a:cubicBezTo>
                <a:cubicBezTo>
                  <a:pt x="364" y="215"/>
                  <a:pt x="360" y="215"/>
                  <a:pt x="357" y="215"/>
                </a:cubicBezTo>
                <a:cubicBezTo>
                  <a:pt x="347" y="215"/>
                  <a:pt x="343" y="212"/>
                  <a:pt x="343" y="203"/>
                </a:cubicBezTo>
                <a:cubicBezTo>
                  <a:pt x="343" y="179"/>
                  <a:pt x="343" y="179"/>
                  <a:pt x="343" y="179"/>
                </a:cubicBezTo>
                <a:cubicBezTo>
                  <a:pt x="337" y="179"/>
                  <a:pt x="337" y="179"/>
                  <a:pt x="337" y="179"/>
                </a:cubicBezTo>
                <a:cubicBezTo>
                  <a:pt x="337" y="169"/>
                  <a:pt x="337" y="169"/>
                  <a:pt x="337" y="169"/>
                </a:cubicBezTo>
                <a:cubicBezTo>
                  <a:pt x="343" y="169"/>
                  <a:pt x="343" y="169"/>
                  <a:pt x="343" y="169"/>
                </a:cubicBezTo>
                <a:cubicBezTo>
                  <a:pt x="343" y="156"/>
                  <a:pt x="343" y="156"/>
                  <a:pt x="343" y="156"/>
                </a:cubicBezTo>
                <a:cubicBezTo>
                  <a:pt x="357" y="154"/>
                  <a:pt x="357" y="154"/>
                  <a:pt x="357" y="154"/>
                </a:cubicBezTo>
                <a:lnTo>
                  <a:pt x="357" y="169"/>
                </a:lnTo>
                <a:close/>
                <a:moveTo>
                  <a:pt x="332" y="98"/>
                </a:moveTo>
                <a:cubicBezTo>
                  <a:pt x="332" y="133"/>
                  <a:pt x="332" y="133"/>
                  <a:pt x="332" y="133"/>
                </a:cubicBezTo>
                <a:cubicBezTo>
                  <a:pt x="318" y="133"/>
                  <a:pt x="318" y="133"/>
                  <a:pt x="318" y="133"/>
                </a:cubicBezTo>
                <a:cubicBezTo>
                  <a:pt x="318" y="102"/>
                  <a:pt x="318" y="102"/>
                  <a:pt x="318" y="102"/>
                </a:cubicBezTo>
                <a:cubicBezTo>
                  <a:pt x="318" y="98"/>
                  <a:pt x="316" y="98"/>
                  <a:pt x="315" y="98"/>
                </a:cubicBezTo>
                <a:cubicBezTo>
                  <a:pt x="313" y="98"/>
                  <a:pt x="310" y="99"/>
                  <a:pt x="307" y="102"/>
                </a:cubicBezTo>
                <a:cubicBezTo>
                  <a:pt x="307" y="133"/>
                  <a:pt x="307" y="133"/>
                  <a:pt x="307" y="133"/>
                </a:cubicBezTo>
                <a:cubicBezTo>
                  <a:pt x="294" y="133"/>
                  <a:pt x="294" y="133"/>
                  <a:pt x="294" y="133"/>
                </a:cubicBezTo>
                <a:cubicBezTo>
                  <a:pt x="294" y="87"/>
                  <a:pt x="294" y="87"/>
                  <a:pt x="294" y="87"/>
                </a:cubicBezTo>
                <a:cubicBezTo>
                  <a:pt x="307" y="87"/>
                  <a:pt x="307" y="87"/>
                  <a:pt x="307" y="87"/>
                </a:cubicBezTo>
                <a:cubicBezTo>
                  <a:pt x="307" y="92"/>
                  <a:pt x="307" y="92"/>
                  <a:pt x="307" y="92"/>
                </a:cubicBezTo>
                <a:cubicBezTo>
                  <a:pt x="310" y="89"/>
                  <a:pt x="315" y="86"/>
                  <a:pt x="320" y="86"/>
                </a:cubicBezTo>
                <a:cubicBezTo>
                  <a:pt x="328" y="86"/>
                  <a:pt x="332" y="90"/>
                  <a:pt x="332" y="98"/>
                </a:cubicBezTo>
                <a:close/>
                <a:moveTo>
                  <a:pt x="272" y="132"/>
                </a:moveTo>
                <a:cubicBezTo>
                  <a:pt x="272" y="131"/>
                  <a:pt x="271" y="130"/>
                  <a:pt x="271" y="128"/>
                </a:cubicBezTo>
                <a:cubicBezTo>
                  <a:pt x="268" y="132"/>
                  <a:pt x="264" y="133"/>
                  <a:pt x="259" y="133"/>
                </a:cubicBezTo>
                <a:cubicBezTo>
                  <a:pt x="251" y="133"/>
                  <a:pt x="247" y="129"/>
                  <a:pt x="247" y="121"/>
                </a:cubicBezTo>
                <a:cubicBezTo>
                  <a:pt x="247" y="112"/>
                  <a:pt x="255" y="106"/>
                  <a:pt x="271" y="103"/>
                </a:cubicBezTo>
                <a:cubicBezTo>
                  <a:pt x="271" y="102"/>
                  <a:pt x="271" y="102"/>
                  <a:pt x="271" y="102"/>
                </a:cubicBezTo>
                <a:cubicBezTo>
                  <a:pt x="271" y="98"/>
                  <a:pt x="270" y="97"/>
                  <a:pt x="267" y="97"/>
                </a:cubicBezTo>
                <a:cubicBezTo>
                  <a:pt x="263" y="97"/>
                  <a:pt x="258" y="100"/>
                  <a:pt x="256" y="102"/>
                </a:cubicBezTo>
                <a:cubicBezTo>
                  <a:pt x="255" y="102"/>
                  <a:pt x="255" y="102"/>
                  <a:pt x="255" y="102"/>
                </a:cubicBezTo>
                <a:cubicBezTo>
                  <a:pt x="249" y="94"/>
                  <a:pt x="249" y="94"/>
                  <a:pt x="249" y="94"/>
                </a:cubicBezTo>
                <a:cubicBezTo>
                  <a:pt x="249" y="93"/>
                  <a:pt x="249" y="93"/>
                  <a:pt x="249" y="93"/>
                </a:cubicBezTo>
                <a:cubicBezTo>
                  <a:pt x="255" y="89"/>
                  <a:pt x="262" y="86"/>
                  <a:pt x="270" y="86"/>
                </a:cubicBezTo>
                <a:cubicBezTo>
                  <a:pt x="280" y="86"/>
                  <a:pt x="285" y="91"/>
                  <a:pt x="285" y="102"/>
                </a:cubicBezTo>
                <a:cubicBezTo>
                  <a:pt x="285" y="121"/>
                  <a:pt x="285" y="121"/>
                  <a:pt x="285" y="121"/>
                </a:cubicBezTo>
                <a:cubicBezTo>
                  <a:pt x="285" y="127"/>
                  <a:pt x="285" y="130"/>
                  <a:pt x="286" y="132"/>
                </a:cubicBezTo>
                <a:cubicBezTo>
                  <a:pt x="286" y="133"/>
                  <a:pt x="286" y="133"/>
                  <a:pt x="286" y="133"/>
                </a:cubicBezTo>
                <a:cubicBezTo>
                  <a:pt x="272" y="133"/>
                  <a:pt x="272" y="133"/>
                  <a:pt x="272" y="133"/>
                </a:cubicBezTo>
                <a:lnTo>
                  <a:pt x="272" y="132"/>
                </a:lnTo>
                <a:close/>
                <a:moveTo>
                  <a:pt x="271" y="111"/>
                </a:moveTo>
                <a:cubicBezTo>
                  <a:pt x="262" y="113"/>
                  <a:pt x="261" y="116"/>
                  <a:pt x="261" y="119"/>
                </a:cubicBezTo>
                <a:cubicBezTo>
                  <a:pt x="261" y="121"/>
                  <a:pt x="262" y="123"/>
                  <a:pt x="264" y="123"/>
                </a:cubicBezTo>
                <a:cubicBezTo>
                  <a:pt x="267" y="123"/>
                  <a:pt x="269" y="122"/>
                  <a:pt x="271" y="120"/>
                </a:cubicBezTo>
                <a:lnTo>
                  <a:pt x="271" y="111"/>
                </a:lnTo>
                <a:close/>
                <a:moveTo>
                  <a:pt x="310" y="214"/>
                </a:moveTo>
                <a:cubicBezTo>
                  <a:pt x="311" y="215"/>
                  <a:pt x="311" y="215"/>
                  <a:pt x="311" y="215"/>
                </a:cubicBezTo>
                <a:cubicBezTo>
                  <a:pt x="297" y="215"/>
                  <a:pt x="297" y="215"/>
                  <a:pt x="297" y="215"/>
                </a:cubicBezTo>
                <a:cubicBezTo>
                  <a:pt x="297" y="214"/>
                  <a:pt x="297" y="214"/>
                  <a:pt x="297" y="214"/>
                </a:cubicBezTo>
                <a:cubicBezTo>
                  <a:pt x="296" y="213"/>
                  <a:pt x="296" y="212"/>
                  <a:pt x="296" y="210"/>
                </a:cubicBezTo>
                <a:cubicBezTo>
                  <a:pt x="293" y="214"/>
                  <a:pt x="289" y="215"/>
                  <a:pt x="283" y="215"/>
                </a:cubicBezTo>
                <a:cubicBezTo>
                  <a:pt x="276" y="215"/>
                  <a:pt x="272" y="211"/>
                  <a:pt x="272" y="203"/>
                </a:cubicBezTo>
                <a:cubicBezTo>
                  <a:pt x="272" y="194"/>
                  <a:pt x="280" y="188"/>
                  <a:pt x="296" y="185"/>
                </a:cubicBezTo>
                <a:cubicBezTo>
                  <a:pt x="296" y="183"/>
                  <a:pt x="296" y="183"/>
                  <a:pt x="296" y="183"/>
                </a:cubicBezTo>
                <a:cubicBezTo>
                  <a:pt x="296" y="180"/>
                  <a:pt x="295" y="179"/>
                  <a:pt x="292" y="179"/>
                </a:cubicBezTo>
                <a:cubicBezTo>
                  <a:pt x="287" y="179"/>
                  <a:pt x="283" y="182"/>
                  <a:pt x="280" y="184"/>
                </a:cubicBezTo>
                <a:cubicBezTo>
                  <a:pt x="280" y="184"/>
                  <a:pt x="280" y="184"/>
                  <a:pt x="280" y="184"/>
                </a:cubicBezTo>
                <a:cubicBezTo>
                  <a:pt x="273" y="176"/>
                  <a:pt x="273" y="176"/>
                  <a:pt x="273" y="176"/>
                </a:cubicBezTo>
                <a:cubicBezTo>
                  <a:pt x="274" y="175"/>
                  <a:pt x="274" y="175"/>
                  <a:pt x="274" y="175"/>
                </a:cubicBezTo>
                <a:cubicBezTo>
                  <a:pt x="279" y="171"/>
                  <a:pt x="286" y="168"/>
                  <a:pt x="294" y="168"/>
                </a:cubicBezTo>
                <a:cubicBezTo>
                  <a:pt x="305" y="168"/>
                  <a:pt x="309" y="173"/>
                  <a:pt x="309" y="183"/>
                </a:cubicBezTo>
                <a:cubicBezTo>
                  <a:pt x="309" y="203"/>
                  <a:pt x="309" y="203"/>
                  <a:pt x="309" y="203"/>
                </a:cubicBezTo>
                <a:cubicBezTo>
                  <a:pt x="309" y="209"/>
                  <a:pt x="310" y="212"/>
                  <a:pt x="310" y="214"/>
                </a:cubicBezTo>
                <a:close/>
                <a:moveTo>
                  <a:pt x="296" y="193"/>
                </a:moveTo>
                <a:cubicBezTo>
                  <a:pt x="286" y="195"/>
                  <a:pt x="285" y="198"/>
                  <a:pt x="285" y="201"/>
                </a:cubicBezTo>
                <a:cubicBezTo>
                  <a:pt x="285" y="203"/>
                  <a:pt x="286" y="205"/>
                  <a:pt x="289" y="205"/>
                </a:cubicBezTo>
                <a:cubicBezTo>
                  <a:pt x="291" y="205"/>
                  <a:pt x="294" y="204"/>
                  <a:pt x="296" y="201"/>
                </a:cubicBezTo>
                <a:lnTo>
                  <a:pt x="296" y="193"/>
                </a:lnTo>
                <a:close/>
                <a:moveTo>
                  <a:pt x="318" y="159"/>
                </a:moveTo>
                <a:cubicBezTo>
                  <a:pt x="332" y="157"/>
                  <a:pt x="332" y="157"/>
                  <a:pt x="332" y="157"/>
                </a:cubicBezTo>
                <a:cubicBezTo>
                  <a:pt x="332" y="215"/>
                  <a:pt x="332" y="215"/>
                  <a:pt x="332" y="215"/>
                </a:cubicBezTo>
                <a:cubicBezTo>
                  <a:pt x="318" y="215"/>
                  <a:pt x="318" y="215"/>
                  <a:pt x="318" y="215"/>
                </a:cubicBezTo>
                <a:lnTo>
                  <a:pt x="318" y="159"/>
                </a:lnTo>
                <a:close/>
                <a:moveTo>
                  <a:pt x="208" y="153"/>
                </a:moveTo>
                <a:cubicBezTo>
                  <a:pt x="222" y="153"/>
                  <a:pt x="222" y="153"/>
                  <a:pt x="222" y="153"/>
                </a:cubicBezTo>
                <a:cubicBezTo>
                  <a:pt x="222" y="215"/>
                  <a:pt x="222" y="215"/>
                  <a:pt x="222" y="215"/>
                </a:cubicBezTo>
                <a:cubicBezTo>
                  <a:pt x="208" y="215"/>
                  <a:pt x="208" y="215"/>
                  <a:pt x="208" y="215"/>
                </a:cubicBezTo>
                <a:cubicBezTo>
                  <a:pt x="208" y="188"/>
                  <a:pt x="208" y="188"/>
                  <a:pt x="208" y="188"/>
                </a:cubicBezTo>
                <a:cubicBezTo>
                  <a:pt x="188" y="188"/>
                  <a:pt x="188" y="188"/>
                  <a:pt x="188" y="188"/>
                </a:cubicBezTo>
                <a:cubicBezTo>
                  <a:pt x="188" y="215"/>
                  <a:pt x="188" y="215"/>
                  <a:pt x="188" y="215"/>
                </a:cubicBezTo>
                <a:cubicBezTo>
                  <a:pt x="174" y="215"/>
                  <a:pt x="174" y="215"/>
                  <a:pt x="174" y="215"/>
                </a:cubicBezTo>
                <a:cubicBezTo>
                  <a:pt x="174" y="153"/>
                  <a:pt x="174" y="153"/>
                  <a:pt x="174" y="153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88" y="176"/>
                  <a:pt x="188" y="176"/>
                  <a:pt x="188" y="176"/>
                </a:cubicBezTo>
                <a:cubicBezTo>
                  <a:pt x="208" y="176"/>
                  <a:pt x="208" y="176"/>
                  <a:pt x="208" y="176"/>
                </a:cubicBezTo>
                <a:lnTo>
                  <a:pt x="208" y="153"/>
                </a:lnTo>
                <a:close/>
                <a:moveTo>
                  <a:pt x="342" y="130"/>
                </a:moveTo>
                <a:cubicBezTo>
                  <a:pt x="340" y="129"/>
                  <a:pt x="339" y="127"/>
                  <a:pt x="339" y="124"/>
                </a:cubicBezTo>
                <a:cubicBezTo>
                  <a:pt x="339" y="122"/>
                  <a:pt x="341" y="118"/>
                  <a:pt x="345" y="116"/>
                </a:cubicBezTo>
                <a:cubicBezTo>
                  <a:pt x="341" y="113"/>
                  <a:pt x="339" y="108"/>
                  <a:pt x="339" y="103"/>
                </a:cubicBezTo>
                <a:cubicBezTo>
                  <a:pt x="339" y="93"/>
                  <a:pt x="346" y="86"/>
                  <a:pt x="357" y="86"/>
                </a:cubicBezTo>
                <a:cubicBezTo>
                  <a:pt x="362" y="86"/>
                  <a:pt x="367" y="88"/>
                  <a:pt x="370" y="90"/>
                </a:cubicBezTo>
                <a:cubicBezTo>
                  <a:pt x="372" y="88"/>
                  <a:pt x="376" y="86"/>
                  <a:pt x="379" y="86"/>
                </a:cubicBezTo>
                <a:cubicBezTo>
                  <a:pt x="380" y="86"/>
                  <a:pt x="380" y="86"/>
                  <a:pt x="380" y="86"/>
                </a:cubicBezTo>
                <a:cubicBezTo>
                  <a:pt x="380" y="98"/>
                  <a:pt x="380" y="98"/>
                  <a:pt x="380" y="98"/>
                </a:cubicBezTo>
                <a:cubicBezTo>
                  <a:pt x="379" y="98"/>
                  <a:pt x="379" y="98"/>
                  <a:pt x="379" y="98"/>
                </a:cubicBezTo>
                <a:cubicBezTo>
                  <a:pt x="378" y="98"/>
                  <a:pt x="376" y="98"/>
                  <a:pt x="374" y="98"/>
                </a:cubicBezTo>
                <a:cubicBezTo>
                  <a:pt x="375" y="100"/>
                  <a:pt x="375" y="101"/>
                  <a:pt x="375" y="103"/>
                </a:cubicBezTo>
                <a:cubicBezTo>
                  <a:pt x="375" y="113"/>
                  <a:pt x="368" y="120"/>
                  <a:pt x="357" y="120"/>
                </a:cubicBezTo>
                <a:cubicBezTo>
                  <a:pt x="355" y="120"/>
                  <a:pt x="353" y="119"/>
                  <a:pt x="351" y="119"/>
                </a:cubicBezTo>
                <a:cubicBezTo>
                  <a:pt x="351" y="120"/>
                  <a:pt x="351" y="120"/>
                  <a:pt x="351" y="120"/>
                </a:cubicBezTo>
                <a:cubicBezTo>
                  <a:pt x="351" y="121"/>
                  <a:pt x="351" y="122"/>
                  <a:pt x="354" y="122"/>
                </a:cubicBezTo>
                <a:cubicBezTo>
                  <a:pt x="360" y="123"/>
                  <a:pt x="360" y="123"/>
                  <a:pt x="360" y="123"/>
                </a:cubicBezTo>
                <a:cubicBezTo>
                  <a:pt x="374" y="124"/>
                  <a:pt x="379" y="127"/>
                  <a:pt x="379" y="135"/>
                </a:cubicBezTo>
                <a:cubicBezTo>
                  <a:pt x="379" y="144"/>
                  <a:pt x="370" y="149"/>
                  <a:pt x="356" y="149"/>
                </a:cubicBezTo>
                <a:cubicBezTo>
                  <a:pt x="342" y="149"/>
                  <a:pt x="336" y="146"/>
                  <a:pt x="336" y="139"/>
                </a:cubicBezTo>
                <a:cubicBezTo>
                  <a:pt x="336" y="135"/>
                  <a:pt x="338" y="132"/>
                  <a:pt x="342" y="130"/>
                </a:cubicBezTo>
                <a:close/>
                <a:moveTo>
                  <a:pt x="352" y="103"/>
                </a:moveTo>
                <a:cubicBezTo>
                  <a:pt x="352" y="106"/>
                  <a:pt x="352" y="111"/>
                  <a:pt x="357" y="111"/>
                </a:cubicBezTo>
                <a:cubicBezTo>
                  <a:pt x="360" y="111"/>
                  <a:pt x="362" y="108"/>
                  <a:pt x="362" y="103"/>
                </a:cubicBezTo>
                <a:cubicBezTo>
                  <a:pt x="362" y="100"/>
                  <a:pt x="361" y="96"/>
                  <a:pt x="357" y="96"/>
                </a:cubicBezTo>
                <a:cubicBezTo>
                  <a:pt x="352" y="96"/>
                  <a:pt x="352" y="101"/>
                  <a:pt x="352" y="103"/>
                </a:cubicBezTo>
                <a:close/>
                <a:moveTo>
                  <a:pt x="348" y="137"/>
                </a:moveTo>
                <a:cubicBezTo>
                  <a:pt x="348" y="140"/>
                  <a:pt x="350" y="142"/>
                  <a:pt x="357" y="142"/>
                </a:cubicBezTo>
                <a:cubicBezTo>
                  <a:pt x="363" y="142"/>
                  <a:pt x="366" y="140"/>
                  <a:pt x="366" y="137"/>
                </a:cubicBezTo>
                <a:cubicBezTo>
                  <a:pt x="366" y="135"/>
                  <a:pt x="366" y="134"/>
                  <a:pt x="358" y="134"/>
                </a:cubicBezTo>
                <a:cubicBezTo>
                  <a:pt x="351" y="133"/>
                  <a:pt x="351" y="133"/>
                  <a:pt x="351" y="133"/>
                </a:cubicBezTo>
                <a:cubicBezTo>
                  <a:pt x="351" y="133"/>
                  <a:pt x="350" y="133"/>
                  <a:pt x="350" y="133"/>
                </a:cubicBezTo>
                <a:cubicBezTo>
                  <a:pt x="349" y="134"/>
                  <a:pt x="348" y="136"/>
                  <a:pt x="348" y="13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456058" y="2305577"/>
            <a:ext cx="327413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+mj-lt"/>
              </a:rPr>
              <a:t>Thank</a:t>
            </a:r>
            <a:r>
              <a:rPr lang="en-US" sz="3600" b="1" baseline="0" dirty="0">
                <a:solidFill>
                  <a:schemeClr val="tx2"/>
                </a:solidFill>
                <a:latin typeface="+mj-lt"/>
              </a:rPr>
              <a:t> You</a:t>
            </a:r>
            <a:endParaRPr lang="en-US" sz="36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-1"/>
            <a:ext cx="9144000" cy="25603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5785"/>
            <a:ext cx="2481072" cy="3026665"/>
          </a:xfrm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1500"/>
              </a:spcBef>
              <a:buNone/>
              <a:defRPr lang="en-US" sz="1200" b="1" dirty="0">
                <a:solidFill>
                  <a:schemeClr val="accent1"/>
                </a:solidFill>
              </a:defRPr>
            </a:lvl1pPr>
            <a:lvl2pPr marL="341313" indent="-341313">
              <a:spcBef>
                <a:spcPts val="0"/>
              </a:spcBef>
              <a:buNone/>
              <a:defRPr lang="en-US" sz="1200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229602" cy="313932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2400" b="1" i="0" kern="1200" cap="none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342900" rtl="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457200" y="951739"/>
            <a:ext cx="8229600" cy="218694"/>
          </a:xfrm>
        </p:spPr>
        <p:txBody>
          <a:bodyPr/>
          <a:lstStyle>
            <a:lvl1pPr marL="0" indent="0">
              <a:buNone/>
              <a:defRPr sz="1400"/>
            </a:lvl1pPr>
            <a:lvl2pPr marL="230188" indent="0">
              <a:buNone/>
              <a:defRPr/>
            </a:lvl2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21"/>
          </p:nvPr>
        </p:nvSpPr>
        <p:spPr>
          <a:xfrm>
            <a:off x="3200400" y="1335785"/>
            <a:ext cx="2481072" cy="3026665"/>
          </a:xfrm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1500"/>
              </a:spcBef>
              <a:buNone/>
              <a:defRPr lang="en-US" sz="1200" b="1" dirty="0">
                <a:solidFill>
                  <a:schemeClr val="accent1"/>
                </a:solidFill>
              </a:defRPr>
            </a:lvl1pPr>
            <a:lvl2pPr marL="341313" indent="-341313">
              <a:spcBef>
                <a:spcPts val="0"/>
              </a:spcBef>
              <a:buNone/>
              <a:defRPr lang="en-US" sz="1200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22"/>
          </p:nvPr>
        </p:nvSpPr>
        <p:spPr>
          <a:xfrm>
            <a:off x="5943600" y="1335785"/>
            <a:ext cx="2481072" cy="3026665"/>
          </a:xfrm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1500"/>
              </a:spcBef>
              <a:buNone/>
              <a:defRPr lang="en-US" sz="1200" b="1" dirty="0">
                <a:solidFill>
                  <a:schemeClr val="accent1"/>
                </a:solidFill>
              </a:defRPr>
            </a:lvl1pPr>
            <a:lvl2pPr marL="341313" indent="-341313">
              <a:spcBef>
                <a:spcPts val="0"/>
              </a:spcBef>
              <a:buNone/>
              <a:defRPr lang="en-US" sz="1200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9947" y="4843276"/>
            <a:ext cx="3387817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NYU Grossman School of Medicine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4843276"/>
            <a:ext cx="254719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7FEEEA1A-CB49-3744-AA40-B896987410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515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86384"/>
            <a:ext cx="8229599" cy="3139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-1"/>
            <a:ext cx="9144000" cy="25603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9947" y="4843276"/>
            <a:ext cx="3387817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NYU Grossman School of Medicine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4843276"/>
            <a:ext cx="254719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7FEEEA1A-CB49-3744-AA40-B896987410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199" y="1335024"/>
            <a:ext cx="8229601" cy="30142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7919867" y="4622419"/>
            <a:ext cx="766764" cy="334835"/>
          </a:xfrm>
          <a:custGeom>
            <a:avLst/>
            <a:gdLst>
              <a:gd name="T0" fmla="*/ 32 w 511"/>
              <a:gd name="T1" fmla="*/ 39 h 221"/>
              <a:gd name="T2" fmla="*/ 106 w 511"/>
              <a:gd name="T3" fmla="*/ 0 h 221"/>
              <a:gd name="T4" fmla="*/ 188 w 511"/>
              <a:gd name="T5" fmla="*/ 44 h 221"/>
              <a:gd name="T6" fmla="*/ 139 w 511"/>
              <a:gd name="T7" fmla="*/ 208 h 221"/>
              <a:gd name="T8" fmla="*/ 161 w 511"/>
              <a:gd name="T9" fmla="*/ 194 h 221"/>
              <a:gd name="T10" fmla="*/ 2 w 511"/>
              <a:gd name="T11" fmla="*/ 101 h 221"/>
              <a:gd name="T12" fmla="*/ 91 w 511"/>
              <a:gd name="T13" fmla="*/ 70 h 221"/>
              <a:gd name="T14" fmla="*/ 123 w 511"/>
              <a:gd name="T15" fmla="*/ 108 h 221"/>
              <a:gd name="T16" fmla="*/ 208 w 511"/>
              <a:gd name="T17" fmla="*/ 70 h 221"/>
              <a:gd name="T18" fmla="*/ 73 w 511"/>
              <a:gd name="T19" fmla="*/ 70 h 221"/>
              <a:gd name="T20" fmla="*/ 53 w 511"/>
              <a:gd name="T21" fmla="*/ 96 h 221"/>
              <a:gd name="T22" fmla="*/ 54 w 511"/>
              <a:gd name="T23" fmla="*/ 70 h 221"/>
              <a:gd name="T24" fmla="*/ 144 w 511"/>
              <a:gd name="T25" fmla="*/ 70 h 221"/>
              <a:gd name="T26" fmla="*/ 175 w 511"/>
              <a:gd name="T27" fmla="*/ 70 h 221"/>
              <a:gd name="T28" fmla="*/ 267 w 511"/>
              <a:gd name="T29" fmla="*/ 206 h 221"/>
              <a:gd name="T30" fmla="*/ 267 w 511"/>
              <a:gd name="T31" fmla="*/ 193 h 221"/>
              <a:gd name="T32" fmla="*/ 259 w 511"/>
              <a:gd name="T33" fmla="*/ 199 h 221"/>
              <a:gd name="T34" fmla="*/ 416 w 511"/>
              <a:gd name="T35" fmla="*/ 92 h 221"/>
              <a:gd name="T36" fmla="*/ 402 w 511"/>
              <a:gd name="T37" fmla="*/ 86 h 221"/>
              <a:gd name="T38" fmla="*/ 402 w 511"/>
              <a:gd name="T39" fmla="*/ 123 h 221"/>
              <a:gd name="T40" fmla="*/ 397 w 511"/>
              <a:gd name="T41" fmla="*/ 184 h 221"/>
              <a:gd name="T42" fmla="*/ 373 w 511"/>
              <a:gd name="T43" fmla="*/ 152 h 221"/>
              <a:gd name="T44" fmla="*/ 511 w 511"/>
              <a:gd name="T45" fmla="*/ 124 h 221"/>
              <a:gd name="T46" fmla="*/ 511 w 511"/>
              <a:gd name="T47" fmla="*/ 111 h 221"/>
              <a:gd name="T48" fmla="*/ 503 w 511"/>
              <a:gd name="T49" fmla="*/ 117 h 221"/>
              <a:gd name="T50" fmla="*/ 487 w 511"/>
              <a:gd name="T51" fmla="*/ 105 h 221"/>
              <a:gd name="T52" fmla="*/ 450 w 511"/>
              <a:gd name="T53" fmla="*/ 98 h 221"/>
              <a:gd name="T54" fmla="*/ 443 w 511"/>
              <a:gd name="T55" fmla="*/ 87 h 221"/>
              <a:gd name="T56" fmla="*/ 366 w 511"/>
              <a:gd name="T57" fmla="*/ 169 h 221"/>
              <a:gd name="T58" fmla="*/ 365 w 511"/>
              <a:gd name="T59" fmla="*/ 205 h 221"/>
              <a:gd name="T60" fmla="*/ 343 w 511"/>
              <a:gd name="T61" fmla="*/ 203 h 221"/>
              <a:gd name="T62" fmla="*/ 343 w 511"/>
              <a:gd name="T63" fmla="*/ 156 h 221"/>
              <a:gd name="T64" fmla="*/ 318 w 511"/>
              <a:gd name="T65" fmla="*/ 133 h 221"/>
              <a:gd name="T66" fmla="*/ 294 w 511"/>
              <a:gd name="T67" fmla="*/ 133 h 221"/>
              <a:gd name="T68" fmla="*/ 332 w 511"/>
              <a:gd name="T69" fmla="*/ 98 h 221"/>
              <a:gd name="T70" fmla="*/ 271 w 511"/>
              <a:gd name="T71" fmla="*/ 103 h 221"/>
              <a:gd name="T72" fmla="*/ 249 w 511"/>
              <a:gd name="T73" fmla="*/ 94 h 221"/>
              <a:gd name="T74" fmla="*/ 286 w 511"/>
              <a:gd name="T75" fmla="*/ 132 h 221"/>
              <a:gd name="T76" fmla="*/ 261 w 511"/>
              <a:gd name="T77" fmla="*/ 119 h 221"/>
              <a:gd name="T78" fmla="*/ 311 w 511"/>
              <a:gd name="T79" fmla="*/ 215 h 221"/>
              <a:gd name="T80" fmla="*/ 272 w 511"/>
              <a:gd name="T81" fmla="*/ 203 h 221"/>
              <a:gd name="T82" fmla="*/ 280 w 511"/>
              <a:gd name="T83" fmla="*/ 184 h 221"/>
              <a:gd name="T84" fmla="*/ 309 w 511"/>
              <a:gd name="T85" fmla="*/ 203 h 221"/>
              <a:gd name="T86" fmla="*/ 296 w 511"/>
              <a:gd name="T87" fmla="*/ 201 h 221"/>
              <a:gd name="T88" fmla="*/ 318 w 511"/>
              <a:gd name="T89" fmla="*/ 215 h 221"/>
              <a:gd name="T90" fmla="*/ 208 w 511"/>
              <a:gd name="T91" fmla="*/ 215 h 221"/>
              <a:gd name="T92" fmla="*/ 174 w 511"/>
              <a:gd name="T93" fmla="*/ 153 h 221"/>
              <a:gd name="T94" fmla="*/ 342 w 511"/>
              <a:gd name="T95" fmla="*/ 130 h 221"/>
              <a:gd name="T96" fmla="*/ 370 w 511"/>
              <a:gd name="T97" fmla="*/ 90 h 221"/>
              <a:gd name="T98" fmla="*/ 374 w 511"/>
              <a:gd name="T99" fmla="*/ 98 h 221"/>
              <a:gd name="T100" fmla="*/ 354 w 511"/>
              <a:gd name="T101" fmla="*/ 122 h 221"/>
              <a:gd name="T102" fmla="*/ 342 w 511"/>
              <a:gd name="T103" fmla="*/ 130 h 221"/>
              <a:gd name="T104" fmla="*/ 352 w 511"/>
              <a:gd name="T105" fmla="*/ 103 h 221"/>
              <a:gd name="T106" fmla="*/ 351 w 511"/>
              <a:gd name="T107" fmla="*/ 133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11" h="221">
                <a:moveTo>
                  <a:pt x="188" y="44"/>
                </a:moveTo>
                <a:cubicBezTo>
                  <a:pt x="188" y="44"/>
                  <a:pt x="187" y="44"/>
                  <a:pt x="186" y="43"/>
                </a:cubicBezTo>
                <a:cubicBezTo>
                  <a:pt x="185" y="42"/>
                  <a:pt x="179" y="36"/>
                  <a:pt x="169" y="30"/>
                </a:cubicBezTo>
                <a:cubicBezTo>
                  <a:pt x="159" y="24"/>
                  <a:pt x="137" y="13"/>
                  <a:pt x="107" y="13"/>
                </a:cubicBezTo>
                <a:cubicBezTo>
                  <a:pt x="71" y="13"/>
                  <a:pt x="47" y="27"/>
                  <a:pt x="32" y="39"/>
                </a:cubicBezTo>
                <a:cubicBezTo>
                  <a:pt x="18" y="51"/>
                  <a:pt x="11" y="65"/>
                  <a:pt x="11" y="66"/>
                </a:cubicBezTo>
                <a:cubicBezTo>
                  <a:pt x="11" y="66"/>
                  <a:pt x="11" y="66"/>
                  <a:pt x="10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1" y="65"/>
                  <a:pt x="17" y="49"/>
                  <a:pt x="30" y="35"/>
                </a:cubicBezTo>
                <a:cubicBezTo>
                  <a:pt x="43" y="20"/>
                  <a:pt x="69" y="0"/>
                  <a:pt x="106" y="0"/>
                </a:cubicBezTo>
                <a:cubicBezTo>
                  <a:pt x="142" y="0"/>
                  <a:pt x="165" y="19"/>
                  <a:pt x="173" y="26"/>
                </a:cubicBezTo>
                <a:cubicBezTo>
                  <a:pt x="180" y="33"/>
                  <a:pt x="186" y="41"/>
                  <a:pt x="187" y="42"/>
                </a:cubicBezTo>
                <a:cubicBezTo>
                  <a:pt x="188" y="43"/>
                  <a:pt x="188" y="44"/>
                  <a:pt x="188" y="44"/>
                </a:cubicBezTo>
                <a:cubicBezTo>
                  <a:pt x="188" y="44"/>
                  <a:pt x="188" y="44"/>
                  <a:pt x="188" y="44"/>
                </a:cubicBezTo>
                <a:cubicBezTo>
                  <a:pt x="188" y="44"/>
                  <a:pt x="188" y="44"/>
                  <a:pt x="188" y="44"/>
                </a:cubicBezTo>
                <a:close/>
                <a:moveTo>
                  <a:pt x="1" y="101"/>
                </a:moveTo>
                <a:cubicBezTo>
                  <a:pt x="1" y="101"/>
                  <a:pt x="1" y="101"/>
                  <a:pt x="1" y="102"/>
                </a:cubicBezTo>
                <a:cubicBezTo>
                  <a:pt x="1" y="103"/>
                  <a:pt x="0" y="117"/>
                  <a:pt x="3" y="134"/>
                </a:cubicBezTo>
                <a:cubicBezTo>
                  <a:pt x="8" y="157"/>
                  <a:pt x="22" y="186"/>
                  <a:pt x="54" y="203"/>
                </a:cubicBezTo>
                <a:cubicBezTo>
                  <a:pt x="87" y="221"/>
                  <a:pt x="120" y="216"/>
                  <a:pt x="139" y="208"/>
                </a:cubicBezTo>
                <a:cubicBezTo>
                  <a:pt x="153" y="202"/>
                  <a:pt x="157" y="198"/>
                  <a:pt x="159" y="196"/>
                </a:cubicBezTo>
                <a:cubicBezTo>
                  <a:pt x="160" y="196"/>
                  <a:pt x="161" y="195"/>
                  <a:pt x="161" y="195"/>
                </a:cubicBezTo>
                <a:cubicBezTo>
                  <a:pt x="162" y="194"/>
                  <a:pt x="162" y="194"/>
                  <a:pt x="162" y="194"/>
                </a:cubicBezTo>
                <a:cubicBezTo>
                  <a:pt x="162" y="194"/>
                  <a:pt x="162" y="194"/>
                  <a:pt x="162" y="194"/>
                </a:cubicBezTo>
                <a:cubicBezTo>
                  <a:pt x="162" y="194"/>
                  <a:pt x="162" y="194"/>
                  <a:pt x="161" y="194"/>
                </a:cubicBezTo>
                <a:cubicBezTo>
                  <a:pt x="160" y="195"/>
                  <a:pt x="146" y="201"/>
                  <a:pt x="129" y="203"/>
                </a:cubicBezTo>
                <a:cubicBezTo>
                  <a:pt x="111" y="205"/>
                  <a:pt x="87" y="204"/>
                  <a:pt x="62" y="191"/>
                </a:cubicBezTo>
                <a:cubicBezTo>
                  <a:pt x="36" y="178"/>
                  <a:pt x="19" y="158"/>
                  <a:pt x="10" y="139"/>
                </a:cubicBezTo>
                <a:cubicBezTo>
                  <a:pt x="1" y="120"/>
                  <a:pt x="2" y="103"/>
                  <a:pt x="2" y="102"/>
                </a:cubicBezTo>
                <a:cubicBezTo>
                  <a:pt x="2" y="101"/>
                  <a:pt x="2" y="101"/>
                  <a:pt x="2" y="101"/>
                </a:cubicBezTo>
                <a:cubicBezTo>
                  <a:pt x="2" y="101"/>
                  <a:pt x="2" y="101"/>
                  <a:pt x="2" y="101"/>
                </a:cubicBezTo>
                <a:cubicBezTo>
                  <a:pt x="2" y="101"/>
                  <a:pt x="1" y="101"/>
                  <a:pt x="1" y="101"/>
                </a:cubicBezTo>
                <a:close/>
                <a:moveTo>
                  <a:pt x="108" y="133"/>
                </a:moveTo>
                <a:cubicBezTo>
                  <a:pt x="108" y="108"/>
                  <a:pt x="108" y="108"/>
                  <a:pt x="108" y="108"/>
                </a:cubicBezTo>
                <a:cubicBezTo>
                  <a:pt x="91" y="70"/>
                  <a:pt x="91" y="70"/>
                  <a:pt x="91" y="70"/>
                </a:cubicBezTo>
                <a:cubicBezTo>
                  <a:pt x="105" y="70"/>
                  <a:pt x="105" y="70"/>
                  <a:pt x="105" y="70"/>
                </a:cubicBezTo>
                <a:cubicBezTo>
                  <a:pt x="116" y="95"/>
                  <a:pt x="116" y="95"/>
                  <a:pt x="116" y="95"/>
                </a:cubicBezTo>
                <a:cubicBezTo>
                  <a:pt x="127" y="70"/>
                  <a:pt x="127" y="70"/>
                  <a:pt x="127" y="70"/>
                </a:cubicBezTo>
                <a:cubicBezTo>
                  <a:pt x="140" y="70"/>
                  <a:pt x="140" y="70"/>
                  <a:pt x="140" y="70"/>
                </a:cubicBezTo>
                <a:cubicBezTo>
                  <a:pt x="123" y="108"/>
                  <a:pt x="123" y="108"/>
                  <a:pt x="123" y="108"/>
                </a:cubicBezTo>
                <a:cubicBezTo>
                  <a:pt x="123" y="133"/>
                  <a:pt x="123" y="133"/>
                  <a:pt x="123" y="133"/>
                </a:cubicBezTo>
                <a:lnTo>
                  <a:pt x="108" y="133"/>
                </a:lnTo>
                <a:close/>
                <a:moveTo>
                  <a:pt x="241" y="133"/>
                </a:moveTo>
                <a:cubicBezTo>
                  <a:pt x="208" y="133"/>
                  <a:pt x="208" y="133"/>
                  <a:pt x="208" y="133"/>
                </a:cubicBezTo>
                <a:cubicBezTo>
                  <a:pt x="208" y="70"/>
                  <a:pt x="208" y="70"/>
                  <a:pt x="208" y="70"/>
                </a:cubicBezTo>
                <a:cubicBezTo>
                  <a:pt x="222" y="70"/>
                  <a:pt x="222" y="70"/>
                  <a:pt x="222" y="70"/>
                </a:cubicBezTo>
                <a:cubicBezTo>
                  <a:pt x="222" y="121"/>
                  <a:pt x="222" y="121"/>
                  <a:pt x="222" y="121"/>
                </a:cubicBezTo>
                <a:cubicBezTo>
                  <a:pt x="241" y="121"/>
                  <a:pt x="241" y="121"/>
                  <a:pt x="241" y="121"/>
                </a:cubicBezTo>
                <a:lnTo>
                  <a:pt x="241" y="133"/>
                </a:lnTo>
                <a:close/>
                <a:moveTo>
                  <a:pt x="73" y="70"/>
                </a:moveTo>
                <a:cubicBezTo>
                  <a:pt x="86" y="70"/>
                  <a:pt x="86" y="70"/>
                  <a:pt x="86" y="70"/>
                </a:cubicBezTo>
                <a:cubicBezTo>
                  <a:pt x="86" y="133"/>
                  <a:pt x="86" y="133"/>
                  <a:pt x="86" y="133"/>
                </a:cubicBezTo>
                <a:cubicBezTo>
                  <a:pt x="73" y="133"/>
                  <a:pt x="73" y="133"/>
                  <a:pt x="73" y="133"/>
                </a:cubicBezTo>
                <a:cubicBezTo>
                  <a:pt x="73" y="133"/>
                  <a:pt x="73" y="133"/>
                  <a:pt x="73" y="133"/>
                </a:cubicBezTo>
                <a:cubicBezTo>
                  <a:pt x="73" y="131"/>
                  <a:pt x="57" y="104"/>
                  <a:pt x="53" y="96"/>
                </a:cubicBezTo>
                <a:cubicBezTo>
                  <a:pt x="53" y="133"/>
                  <a:pt x="53" y="133"/>
                  <a:pt x="53" y="133"/>
                </a:cubicBezTo>
                <a:cubicBezTo>
                  <a:pt x="40" y="133"/>
                  <a:pt x="40" y="133"/>
                  <a:pt x="40" y="133"/>
                </a:cubicBezTo>
                <a:cubicBezTo>
                  <a:pt x="40" y="70"/>
                  <a:pt x="40" y="70"/>
                  <a:pt x="40" y="70"/>
                </a:cubicBezTo>
                <a:cubicBezTo>
                  <a:pt x="54" y="70"/>
                  <a:pt x="54" y="70"/>
                  <a:pt x="54" y="70"/>
                </a:cubicBezTo>
                <a:cubicBezTo>
                  <a:pt x="54" y="70"/>
                  <a:pt x="54" y="70"/>
                  <a:pt x="54" y="70"/>
                </a:cubicBezTo>
                <a:cubicBezTo>
                  <a:pt x="55" y="71"/>
                  <a:pt x="69" y="97"/>
                  <a:pt x="73" y="106"/>
                </a:cubicBezTo>
                <a:lnTo>
                  <a:pt x="73" y="70"/>
                </a:lnTo>
                <a:close/>
                <a:moveTo>
                  <a:pt x="166" y="134"/>
                </a:moveTo>
                <a:cubicBezTo>
                  <a:pt x="152" y="134"/>
                  <a:pt x="144" y="126"/>
                  <a:pt x="144" y="111"/>
                </a:cubicBezTo>
                <a:cubicBezTo>
                  <a:pt x="144" y="70"/>
                  <a:pt x="144" y="70"/>
                  <a:pt x="144" y="70"/>
                </a:cubicBezTo>
                <a:cubicBezTo>
                  <a:pt x="158" y="70"/>
                  <a:pt x="158" y="70"/>
                  <a:pt x="158" y="70"/>
                </a:cubicBezTo>
                <a:cubicBezTo>
                  <a:pt x="158" y="110"/>
                  <a:pt x="158" y="110"/>
                  <a:pt x="158" y="110"/>
                </a:cubicBezTo>
                <a:cubicBezTo>
                  <a:pt x="158" y="119"/>
                  <a:pt x="161" y="122"/>
                  <a:pt x="167" y="122"/>
                </a:cubicBezTo>
                <a:cubicBezTo>
                  <a:pt x="172" y="122"/>
                  <a:pt x="175" y="118"/>
                  <a:pt x="175" y="110"/>
                </a:cubicBezTo>
                <a:cubicBezTo>
                  <a:pt x="175" y="70"/>
                  <a:pt x="175" y="70"/>
                  <a:pt x="175" y="70"/>
                </a:cubicBezTo>
                <a:cubicBezTo>
                  <a:pt x="188" y="70"/>
                  <a:pt x="188" y="70"/>
                  <a:pt x="188" y="70"/>
                </a:cubicBezTo>
                <a:cubicBezTo>
                  <a:pt x="188" y="111"/>
                  <a:pt x="188" y="111"/>
                  <a:pt x="188" y="111"/>
                </a:cubicBezTo>
                <a:cubicBezTo>
                  <a:pt x="188" y="126"/>
                  <a:pt x="181" y="134"/>
                  <a:pt x="166" y="134"/>
                </a:cubicBezTo>
                <a:close/>
                <a:moveTo>
                  <a:pt x="259" y="199"/>
                </a:moveTo>
                <a:cubicBezTo>
                  <a:pt x="267" y="206"/>
                  <a:pt x="267" y="206"/>
                  <a:pt x="267" y="206"/>
                </a:cubicBezTo>
                <a:cubicBezTo>
                  <a:pt x="267" y="206"/>
                  <a:pt x="267" y="206"/>
                  <a:pt x="267" y="206"/>
                </a:cubicBezTo>
                <a:cubicBezTo>
                  <a:pt x="263" y="213"/>
                  <a:pt x="257" y="216"/>
                  <a:pt x="249" y="216"/>
                </a:cubicBezTo>
                <a:cubicBezTo>
                  <a:pt x="236" y="216"/>
                  <a:pt x="229" y="207"/>
                  <a:pt x="229" y="192"/>
                </a:cubicBezTo>
                <a:cubicBezTo>
                  <a:pt x="229" y="174"/>
                  <a:pt x="239" y="168"/>
                  <a:pt x="249" y="168"/>
                </a:cubicBezTo>
                <a:cubicBezTo>
                  <a:pt x="261" y="168"/>
                  <a:pt x="267" y="177"/>
                  <a:pt x="267" y="193"/>
                </a:cubicBezTo>
                <a:cubicBezTo>
                  <a:pt x="267" y="196"/>
                  <a:pt x="267" y="196"/>
                  <a:pt x="267" y="196"/>
                </a:cubicBezTo>
                <a:cubicBezTo>
                  <a:pt x="242" y="196"/>
                  <a:pt x="242" y="196"/>
                  <a:pt x="242" y="196"/>
                </a:cubicBezTo>
                <a:cubicBezTo>
                  <a:pt x="243" y="202"/>
                  <a:pt x="245" y="205"/>
                  <a:pt x="250" y="205"/>
                </a:cubicBezTo>
                <a:cubicBezTo>
                  <a:pt x="254" y="205"/>
                  <a:pt x="257" y="202"/>
                  <a:pt x="259" y="200"/>
                </a:cubicBezTo>
                <a:lnTo>
                  <a:pt x="259" y="199"/>
                </a:lnTo>
                <a:close/>
                <a:moveTo>
                  <a:pt x="242" y="187"/>
                </a:moveTo>
                <a:cubicBezTo>
                  <a:pt x="255" y="187"/>
                  <a:pt x="255" y="187"/>
                  <a:pt x="255" y="187"/>
                </a:cubicBezTo>
                <a:cubicBezTo>
                  <a:pt x="254" y="179"/>
                  <a:pt x="250" y="179"/>
                  <a:pt x="249" y="179"/>
                </a:cubicBezTo>
                <a:cubicBezTo>
                  <a:pt x="245" y="179"/>
                  <a:pt x="243" y="182"/>
                  <a:pt x="242" y="187"/>
                </a:cubicBezTo>
                <a:close/>
                <a:moveTo>
                  <a:pt x="416" y="92"/>
                </a:moveTo>
                <a:cubicBezTo>
                  <a:pt x="420" y="96"/>
                  <a:pt x="422" y="102"/>
                  <a:pt x="422" y="110"/>
                </a:cubicBezTo>
                <a:cubicBezTo>
                  <a:pt x="422" y="128"/>
                  <a:pt x="412" y="134"/>
                  <a:pt x="402" y="134"/>
                </a:cubicBezTo>
                <a:cubicBezTo>
                  <a:pt x="392" y="134"/>
                  <a:pt x="382" y="128"/>
                  <a:pt x="382" y="110"/>
                </a:cubicBezTo>
                <a:cubicBezTo>
                  <a:pt x="382" y="102"/>
                  <a:pt x="384" y="96"/>
                  <a:pt x="388" y="92"/>
                </a:cubicBezTo>
                <a:cubicBezTo>
                  <a:pt x="392" y="88"/>
                  <a:pt x="396" y="86"/>
                  <a:pt x="402" y="86"/>
                </a:cubicBezTo>
                <a:cubicBezTo>
                  <a:pt x="408" y="86"/>
                  <a:pt x="413" y="88"/>
                  <a:pt x="416" y="92"/>
                </a:cubicBezTo>
                <a:close/>
                <a:moveTo>
                  <a:pt x="409" y="110"/>
                </a:moveTo>
                <a:cubicBezTo>
                  <a:pt x="409" y="99"/>
                  <a:pt x="405" y="97"/>
                  <a:pt x="402" y="97"/>
                </a:cubicBezTo>
                <a:cubicBezTo>
                  <a:pt x="398" y="97"/>
                  <a:pt x="396" y="101"/>
                  <a:pt x="396" y="110"/>
                </a:cubicBezTo>
                <a:cubicBezTo>
                  <a:pt x="396" y="122"/>
                  <a:pt x="399" y="123"/>
                  <a:pt x="402" y="123"/>
                </a:cubicBezTo>
                <a:cubicBezTo>
                  <a:pt x="407" y="123"/>
                  <a:pt x="409" y="119"/>
                  <a:pt x="409" y="110"/>
                </a:cubicBezTo>
                <a:close/>
                <a:moveTo>
                  <a:pt x="410" y="180"/>
                </a:moveTo>
                <a:cubicBezTo>
                  <a:pt x="410" y="215"/>
                  <a:pt x="410" y="215"/>
                  <a:pt x="410" y="215"/>
                </a:cubicBezTo>
                <a:cubicBezTo>
                  <a:pt x="397" y="215"/>
                  <a:pt x="397" y="215"/>
                  <a:pt x="397" y="215"/>
                </a:cubicBezTo>
                <a:cubicBezTo>
                  <a:pt x="397" y="184"/>
                  <a:pt x="397" y="184"/>
                  <a:pt x="397" y="184"/>
                </a:cubicBezTo>
                <a:cubicBezTo>
                  <a:pt x="397" y="180"/>
                  <a:pt x="395" y="180"/>
                  <a:pt x="393" y="180"/>
                </a:cubicBezTo>
                <a:cubicBezTo>
                  <a:pt x="391" y="180"/>
                  <a:pt x="389" y="181"/>
                  <a:pt x="386" y="183"/>
                </a:cubicBezTo>
                <a:cubicBezTo>
                  <a:pt x="386" y="215"/>
                  <a:pt x="386" y="215"/>
                  <a:pt x="386" y="215"/>
                </a:cubicBezTo>
                <a:cubicBezTo>
                  <a:pt x="373" y="215"/>
                  <a:pt x="373" y="215"/>
                  <a:pt x="373" y="215"/>
                </a:cubicBezTo>
                <a:cubicBezTo>
                  <a:pt x="373" y="152"/>
                  <a:pt x="373" y="152"/>
                  <a:pt x="373" y="152"/>
                </a:cubicBezTo>
                <a:cubicBezTo>
                  <a:pt x="386" y="150"/>
                  <a:pt x="386" y="150"/>
                  <a:pt x="386" y="150"/>
                </a:cubicBezTo>
                <a:cubicBezTo>
                  <a:pt x="386" y="174"/>
                  <a:pt x="386" y="174"/>
                  <a:pt x="386" y="174"/>
                </a:cubicBezTo>
                <a:cubicBezTo>
                  <a:pt x="389" y="171"/>
                  <a:pt x="393" y="168"/>
                  <a:pt x="399" y="168"/>
                </a:cubicBezTo>
                <a:cubicBezTo>
                  <a:pt x="406" y="168"/>
                  <a:pt x="410" y="172"/>
                  <a:pt x="410" y="180"/>
                </a:cubicBezTo>
                <a:close/>
                <a:moveTo>
                  <a:pt x="511" y="124"/>
                </a:moveTo>
                <a:cubicBezTo>
                  <a:pt x="511" y="124"/>
                  <a:pt x="511" y="124"/>
                  <a:pt x="511" y="124"/>
                </a:cubicBezTo>
                <a:cubicBezTo>
                  <a:pt x="507" y="131"/>
                  <a:pt x="501" y="134"/>
                  <a:pt x="493" y="134"/>
                </a:cubicBezTo>
                <a:cubicBezTo>
                  <a:pt x="480" y="134"/>
                  <a:pt x="473" y="125"/>
                  <a:pt x="473" y="110"/>
                </a:cubicBezTo>
                <a:cubicBezTo>
                  <a:pt x="473" y="92"/>
                  <a:pt x="484" y="86"/>
                  <a:pt x="493" y="86"/>
                </a:cubicBezTo>
                <a:cubicBezTo>
                  <a:pt x="505" y="86"/>
                  <a:pt x="511" y="95"/>
                  <a:pt x="511" y="111"/>
                </a:cubicBezTo>
                <a:cubicBezTo>
                  <a:pt x="511" y="114"/>
                  <a:pt x="511" y="114"/>
                  <a:pt x="511" y="114"/>
                </a:cubicBezTo>
                <a:cubicBezTo>
                  <a:pt x="486" y="114"/>
                  <a:pt x="486" y="114"/>
                  <a:pt x="486" y="114"/>
                </a:cubicBezTo>
                <a:cubicBezTo>
                  <a:pt x="487" y="120"/>
                  <a:pt x="489" y="123"/>
                  <a:pt x="494" y="123"/>
                </a:cubicBezTo>
                <a:cubicBezTo>
                  <a:pt x="498" y="123"/>
                  <a:pt x="501" y="120"/>
                  <a:pt x="503" y="118"/>
                </a:cubicBezTo>
                <a:cubicBezTo>
                  <a:pt x="503" y="117"/>
                  <a:pt x="503" y="117"/>
                  <a:pt x="503" y="117"/>
                </a:cubicBezTo>
                <a:lnTo>
                  <a:pt x="511" y="124"/>
                </a:lnTo>
                <a:close/>
                <a:moveTo>
                  <a:pt x="487" y="105"/>
                </a:moveTo>
                <a:cubicBezTo>
                  <a:pt x="499" y="105"/>
                  <a:pt x="499" y="105"/>
                  <a:pt x="499" y="105"/>
                </a:cubicBezTo>
                <a:cubicBezTo>
                  <a:pt x="498" y="97"/>
                  <a:pt x="494" y="97"/>
                  <a:pt x="493" y="97"/>
                </a:cubicBezTo>
                <a:cubicBezTo>
                  <a:pt x="489" y="97"/>
                  <a:pt x="487" y="100"/>
                  <a:pt x="487" y="105"/>
                </a:cubicBezTo>
                <a:close/>
                <a:moveTo>
                  <a:pt x="467" y="98"/>
                </a:moveTo>
                <a:cubicBezTo>
                  <a:pt x="467" y="133"/>
                  <a:pt x="467" y="133"/>
                  <a:pt x="467" y="133"/>
                </a:cubicBezTo>
                <a:cubicBezTo>
                  <a:pt x="453" y="133"/>
                  <a:pt x="453" y="133"/>
                  <a:pt x="453" y="133"/>
                </a:cubicBezTo>
                <a:cubicBezTo>
                  <a:pt x="453" y="102"/>
                  <a:pt x="453" y="102"/>
                  <a:pt x="453" y="102"/>
                </a:cubicBezTo>
                <a:cubicBezTo>
                  <a:pt x="453" y="98"/>
                  <a:pt x="452" y="98"/>
                  <a:pt x="450" y="98"/>
                </a:cubicBezTo>
                <a:cubicBezTo>
                  <a:pt x="448" y="98"/>
                  <a:pt x="445" y="99"/>
                  <a:pt x="443" y="102"/>
                </a:cubicBezTo>
                <a:cubicBezTo>
                  <a:pt x="443" y="133"/>
                  <a:pt x="443" y="133"/>
                  <a:pt x="443" y="133"/>
                </a:cubicBezTo>
                <a:cubicBezTo>
                  <a:pt x="429" y="133"/>
                  <a:pt x="429" y="133"/>
                  <a:pt x="429" y="133"/>
                </a:cubicBezTo>
                <a:cubicBezTo>
                  <a:pt x="429" y="87"/>
                  <a:pt x="429" y="87"/>
                  <a:pt x="429" y="87"/>
                </a:cubicBezTo>
                <a:cubicBezTo>
                  <a:pt x="443" y="87"/>
                  <a:pt x="443" y="87"/>
                  <a:pt x="443" y="87"/>
                </a:cubicBezTo>
                <a:cubicBezTo>
                  <a:pt x="443" y="92"/>
                  <a:pt x="443" y="92"/>
                  <a:pt x="443" y="92"/>
                </a:cubicBezTo>
                <a:cubicBezTo>
                  <a:pt x="445" y="89"/>
                  <a:pt x="450" y="86"/>
                  <a:pt x="455" y="86"/>
                </a:cubicBezTo>
                <a:cubicBezTo>
                  <a:pt x="463" y="86"/>
                  <a:pt x="467" y="90"/>
                  <a:pt x="467" y="98"/>
                </a:cubicBezTo>
                <a:close/>
                <a:moveTo>
                  <a:pt x="357" y="169"/>
                </a:moveTo>
                <a:cubicBezTo>
                  <a:pt x="366" y="169"/>
                  <a:pt x="366" y="169"/>
                  <a:pt x="366" y="169"/>
                </a:cubicBezTo>
                <a:cubicBezTo>
                  <a:pt x="366" y="179"/>
                  <a:pt x="366" y="179"/>
                  <a:pt x="366" y="179"/>
                </a:cubicBezTo>
                <a:cubicBezTo>
                  <a:pt x="357" y="179"/>
                  <a:pt x="357" y="179"/>
                  <a:pt x="357" y="179"/>
                </a:cubicBezTo>
                <a:cubicBezTo>
                  <a:pt x="357" y="200"/>
                  <a:pt x="357" y="200"/>
                  <a:pt x="357" y="200"/>
                </a:cubicBezTo>
                <a:cubicBezTo>
                  <a:pt x="357" y="204"/>
                  <a:pt x="358" y="205"/>
                  <a:pt x="361" y="205"/>
                </a:cubicBezTo>
                <a:cubicBezTo>
                  <a:pt x="363" y="205"/>
                  <a:pt x="364" y="205"/>
                  <a:pt x="365" y="205"/>
                </a:cubicBezTo>
                <a:cubicBezTo>
                  <a:pt x="366" y="204"/>
                  <a:pt x="366" y="204"/>
                  <a:pt x="366" y="204"/>
                </a:cubicBezTo>
                <a:cubicBezTo>
                  <a:pt x="366" y="215"/>
                  <a:pt x="366" y="215"/>
                  <a:pt x="366" y="215"/>
                </a:cubicBezTo>
                <a:cubicBezTo>
                  <a:pt x="365" y="215"/>
                  <a:pt x="365" y="215"/>
                  <a:pt x="365" y="215"/>
                </a:cubicBezTo>
                <a:cubicBezTo>
                  <a:pt x="364" y="215"/>
                  <a:pt x="360" y="215"/>
                  <a:pt x="357" y="215"/>
                </a:cubicBezTo>
                <a:cubicBezTo>
                  <a:pt x="347" y="215"/>
                  <a:pt x="343" y="212"/>
                  <a:pt x="343" y="203"/>
                </a:cubicBezTo>
                <a:cubicBezTo>
                  <a:pt x="343" y="179"/>
                  <a:pt x="343" y="179"/>
                  <a:pt x="343" y="179"/>
                </a:cubicBezTo>
                <a:cubicBezTo>
                  <a:pt x="337" y="179"/>
                  <a:pt x="337" y="179"/>
                  <a:pt x="337" y="179"/>
                </a:cubicBezTo>
                <a:cubicBezTo>
                  <a:pt x="337" y="169"/>
                  <a:pt x="337" y="169"/>
                  <a:pt x="337" y="169"/>
                </a:cubicBezTo>
                <a:cubicBezTo>
                  <a:pt x="343" y="169"/>
                  <a:pt x="343" y="169"/>
                  <a:pt x="343" y="169"/>
                </a:cubicBezTo>
                <a:cubicBezTo>
                  <a:pt x="343" y="156"/>
                  <a:pt x="343" y="156"/>
                  <a:pt x="343" y="156"/>
                </a:cubicBezTo>
                <a:cubicBezTo>
                  <a:pt x="357" y="154"/>
                  <a:pt x="357" y="154"/>
                  <a:pt x="357" y="154"/>
                </a:cubicBezTo>
                <a:lnTo>
                  <a:pt x="357" y="169"/>
                </a:lnTo>
                <a:close/>
                <a:moveTo>
                  <a:pt x="332" y="98"/>
                </a:moveTo>
                <a:cubicBezTo>
                  <a:pt x="332" y="133"/>
                  <a:pt x="332" y="133"/>
                  <a:pt x="332" y="133"/>
                </a:cubicBezTo>
                <a:cubicBezTo>
                  <a:pt x="318" y="133"/>
                  <a:pt x="318" y="133"/>
                  <a:pt x="318" y="133"/>
                </a:cubicBezTo>
                <a:cubicBezTo>
                  <a:pt x="318" y="102"/>
                  <a:pt x="318" y="102"/>
                  <a:pt x="318" y="102"/>
                </a:cubicBezTo>
                <a:cubicBezTo>
                  <a:pt x="318" y="98"/>
                  <a:pt x="316" y="98"/>
                  <a:pt x="315" y="98"/>
                </a:cubicBezTo>
                <a:cubicBezTo>
                  <a:pt x="313" y="98"/>
                  <a:pt x="310" y="99"/>
                  <a:pt x="307" y="102"/>
                </a:cubicBezTo>
                <a:cubicBezTo>
                  <a:pt x="307" y="133"/>
                  <a:pt x="307" y="133"/>
                  <a:pt x="307" y="133"/>
                </a:cubicBezTo>
                <a:cubicBezTo>
                  <a:pt x="294" y="133"/>
                  <a:pt x="294" y="133"/>
                  <a:pt x="294" y="133"/>
                </a:cubicBezTo>
                <a:cubicBezTo>
                  <a:pt x="294" y="87"/>
                  <a:pt x="294" y="87"/>
                  <a:pt x="294" y="87"/>
                </a:cubicBezTo>
                <a:cubicBezTo>
                  <a:pt x="307" y="87"/>
                  <a:pt x="307" y="87"/>
                  <a:pt x="307" y="87"/>
                </a:cubicBezTo>
                <a:cubicBezTo>
                  <a:pt x="307" y="92"/>
                  <a:pt x="307" y="92"/>
                  <a:pt x="307" y="92"/>
                </a:cubicBezTo>
                <a:cubicBezTo>
                  <a:pt x="310" y="89"/>
                  <a:pt x="315" y="86"/>
                  <a:pt x="320" y="86"/>
                </a:cubicBezTo>
                <a:cubicBezTo>
                  <a:pt x="328" y="86"/>
                  <a:pt x="332" y="90"/>
                  <a:pt x="332" y="98"/>
                </a:cubicBezTo>
                <a:close/>
                <a:moveTo>
                  <a:pt x="272" y="132"/>
                </a:moveTo>
                <a:cubicBezTo>
                  <a:pt x="272" y="131"/>
                  <a:pt x="271" y="130"/>
                  <a:pt x="271" y="128"/>
                </a:cubicBezTo>
                <a:cubicBezTo>
                  <a:pt x="268" y="132"/>
                  <a:pt x="264" y="133"/>
                  <a:pt x="259" y="133"/>
                </a:cubicBezTo>
                <a:cubicBezTo>
                  <a:pt x="251" y="133"/>
                  <a:pt x="247" y="129"/>
                  <a:pt x="247" y="121"/>
                </a:cubicBezTo>
                <a:cubicBezTo>
                  <a:pt x="247" y="112"/>
                  <a:pt x="255" y="106"/>
                  <a:pt x="271" y="103"/>
                </a:cubicBezTo>
                <a:cubicBezTo>
                  <a:pt x="271" y="102"/>
                  <a:pt x="271" y="102"/>
                  <a:pt x="271" y="102"/>
                </a:cubicBezTo>
                <a:cubicBezTo>
                  <a:pt x="271" y="98"/>
                  <a:pt x="270" y="97"/>
                  <a:pt x="267" y="97"/>
                </a:cubicBezTo>
                <a:cubicBezTo>
                  <a:pt x="263" y="97"/>
                  <a:pt x="258" y="100"/>
                  <a:pt x="256" y="102"/>
                </a:cubicBezTo>
                <a:cubicBezTo>
                  <a:pt x="255" y="102"/>
                  <a:pt x="255" y="102"/>
                  <a:pt x="255" y="102"/>
                </a:cubicBezTo>
                <a:cubicBezTo>
                  <a:pt x="249" y="94"/>
                  <a:pt x="249" y="94"/>
                  <a:pt x="249" y="94"/>
                </a:cubicBezTo>
                <a:cubicBezTo>
                  <a:pt x="249" y="93"/>
                  <a:pt x="249" y="93"/>
                  <a:pt x="249" y="93"/>
                </a:cubicBezTo>
                <a:cubicBezTo>
                  <a:pt x="255" y="89"/>
                  <a:pt x="262" y="86"/>
                  <a:pt x="270" y="86"/>
                </a:cubicBezTo>
                <a:cubicBezTo>
                  <a:pt x="280" y="86"/>
                  <a:pt x="285" y="91"/>
                  <a:pt x="285" y="102"/>
                </a:cubicBezTo>
                <a:cubicBezTo>
                  <a:pt x="285" y="121"/>
                  <a:pt x="285" y="121"/>
                  <a:pt x="285" y="121"/>
                </a:cubicBezTo>
                <a:cubicBezTo>
                  <a:pt x="285" y="127"/>
                  <a:pt x="285" y="130"/>
                  <a:pt x="286" y="132"/>
                </a:cubicBezTo>
                <a:cubicBezTo>
                  <a:pt x="286" y="133"/>
                  <a:pt x="286" y="133"/>
                  <a:pt x="286" y="133"/>
                </a:cubicBezTo>
                <a:cubicBezTo>
                  <a:pt x="272" y="133"/>
                  <a:pt x="272" y="133"/>
                  <a:pt x="272" y="133"/>
                </a:cubicBezTo>
                <a:lnTo>
                  <a:pt x="272" y="132"/>
                </a:lnTo>
                <a:close/>
                <a:moveTo>
                  <a:pt x="271" y="111"/>
                </a:moveTo>
                <a:cubicBezTo>
                  <a:pt x="262" y="113"/>
                  <a:pt x="261" y="116"/>
                  <a:pt x="261" y="119"/>
                </a:cubicBezTo>
                <a:cubicBezTo>
                  <a:pt x="261" y="121"/>
                  <a:pt x="262" y="123"/>
                  <a:pt x="264" y="123"/>
                </a:cubicBezTo>
                <a:cubicBezTo>
                  <a:pt x="267" y="123"/>
                  <a:pt x="269" y="122"/>
                  <a:pt x="271" y="120"/>
                </a:cubicBezTo>
                <a:lnTo>
                  <a:pt x="271" y="111"/>
                </a:lnTo>
                <a:close/>
                <a:moveTo>
                  <a:pt x="310" y="214"/>
                </a:moveTo>
                <a:cubicBezTo>
                  <a:pt x="311" y="215"/>
                  <a:pt x="311" y="215"/>
                  <a:pt x="311" y="215"/>
                </a:cubicBezTo>
                <a:cubicBezTo>
                  <a:pt x="297" y="215"/>
                  <a:pt x="297" y="215"/>
                  <a:pt x="297" y="215"/>
                </a:cubicBezTo>
                <a:cubicBezTo>
                  <a:pt x="297" y="214"/>
                  <a:pt x="297" y="214"/>
                  <a:pt x="297" y="214"/>
                </a:cubicBezTo>
                <a:cubicBezTo>
                  <a:pt x="296" y="213"/>
                  <a:pt x="296" y="212"/>
                  <a:pt x="296" y="210"/>
                </a:cubicBezTo>
                <a:cubicBezTo>
                  <a:pt x="293" y="214"/>
                  <a:pt x="289" y="215"/>
                  <a:pt x="283" y="215"/>
                </a:cubicBezTo>
                <a:cubicBezTo>
                  <a:pt x="276" y="215"/>
                  <a:pt x="272" y="211"/>
                  <a:pt x="272" y="203"/>
                </a:cubicBezTo>
                <a:cubicBezTo>
                  <a:pt x="272" y="194"/>
                  <a:pt x="280" y="188"/>
                  <a:pt x="296" y="185"/>
                </a:cubicBezTo>
                <a:cubicBezTo>
                  <a:pt x="296" y="183"/>
                  <a:pt x="296" y="183"/>
                  <a:pt x="296" y="183"/>
                </a:cubicBezTo>
                <a:cubicBezTo>
                  <a:pt x="296" y="180"/>
                  <a:pt x="295" y="179"/>
                  <a:pt x="292" y="179"/>
                </a:cubicBezTo>
                <a:cubicBezTo>
                  <a:pt x="287" y="179"/>
                  <a:pt x="283" y="182"/>
                  <a:pt x="280" y="184"/>
                </a:cubicBezTo>
                <a:cubicBezTo>
                  <a:pt x="280" y="184"/>
                  <a:pt x="280" y="184"/>
                  <a:pt x="280" y="184"/>
                </a:cubicBezTo>
                <a:cubicBezTo>
                  <a:pt x="273" y="176"/>
                  <a:pt x="273" y="176"/>
                  <a:pt x="273" y="176"/>
                </a:cubicBezTo>
                <a:cubicBezTo>
                  <a:pt x="274" y="175"/>
                  <a:pt x="274" y="175"/>
                  <a:pt x="274" y="175"/>
                </a:cubicBezTo>
                <a:cubicBezTo>
                  <a:pt x="279" y="171"/>
                  <a:pt x="286" y="168"/>
                  <a:pt x="294" y="168"/>
                </a:cubicBezTo>
                <a:cubicBezTo>
                  <a:pt x="305" y="168"/>
                  <a:pt x="309" y="173"/>
                  <a:pt x="309" y="183"/>
                </a:cubicBezTo>
                <a:cubicBezTo>
                  <a:pt x="309" y="203"/>
                  <a:pt x="309" y="203"/>
                  <a:pt x="309" y="203"/>
                </a:cubicBezTo>
                <a:cubicBezTo>
                  <a:pt x="309" y="209"/>
                  <a:pt x="310" y="212"/>
                  <a:pt x="310" y="214"/>
                </a:cubicBezTo>
                <a:close/>
                <a:moveTo>
                  <a:pt x="296" y="193"/>
                </a:moveTo>
                <a:cubicBezTo>
                  <a:pt x="286" y="195"/>
                  <a:pt x="285" y="198"/>
                  <a:pt x="285" y="201"/>
                </a:cubicBezTo>
                <a:cubicBezTo>
                  <a:pt x="285" y="203"/>
                  <a:pt x="286" y="205"/>
                  <a:pt x="289" y="205"/>
                </a:cubicBezTo>
                <a:cubicBezTo>
                  <a:pt x="291" y="205"/>
                  <a:pt x="294" y="204"/>
                  <a:pt x="296" y="201"/>
                </a:cubicBezTo>
                <a:lnTo>
                  <a:pt x="296" y="193"/>
                </a:lnTo>
                <a:close/>
                <a:moveTo>
                  <a:pt x="318" y="159"/>
                </a:moveTo>
                <a:cubicBezTo>
                  <a:pt x="332" y="157"/>
                  <a:pt x="332" y="157"/>
                  <a:pt x="332" y="157"/>
                </a:cubicBezTo>
                <a:cubicBezTo>
                  <a:pt x="332" y="215"/>
                  <a:pt x="332" y="215"/>
                  <a:pt x="332" y="215"/>
                </a:cubicBezTo>
                <a:cubicBezTo>
                  <a:pt x="318" y="215"/>
                  <a:pt x="318" y="215"/>
                  <a:pt x="318" y="215"/>
                </a:cubicBezTo>
                <a:lnTo>
                  <a:pt x="318" y="159"/>
                </a:lnTo>
                <a:close/>
                <a:moveTo>
                  <a:pt x="208" y="153"/>
                </a:moveTo>
                <a:cubicBezTo>
                  <a:pt x="222" y="153"/>
                  <a:pt x="222" y="153"/>
                  <a:pt x="222" y="153"/>
                </a:cubicBezTo>
                <a:cubicBezTo>
                  <a:pt x="222" y="215"/>
                  <a:pt x="222" y="215"/>
                  <a:pt x="222" y="215"/>
                </a:cubicBezTo>
                <a:cubicBezTo>
                  <a:pt x="208" y="215"/>
                  <a:pt x="208" y="215"/>
                  <a:pt x="208" y="215"/>
                </a:cubicBezTo>
                <a:cubicBezTo>
                  <a:pt x="208" y="188"/>
                  <a:pt x="208" y="188"/>
                  <a:pt x="208" y="188"/>
                </a:cubicBezTo>
                <a:cubicBezTo>
                  <a:pt x="188" y="188"/>
                  <a:pt x="188" y="188"/>
                  <a:pt x="188" y="188"/>
                </a:cubicBezTo>
                <a:cubicBezTo>
                  <a:pt x="188" y="215"/>
                  <a:pt x="188" y="215"/>
                  <a:pt x="188" y="215"/>
                </a:cubicBezTo>
                <a:cubicBezTo>
                  <a:pt x="174" y="215"/>
                  <a:pt x="174" y="215"/>
                  <a:pt x="174" y="215"/>
                </a:cubicBezTo>
                <a:cubicBezTo>
                  <a:pt x="174" y="153"/>
                  <a:pt x="174" y="153"/>
                  <a:pt x="174" y="153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88" y="176"/>
                  <a:pt x="188" y="176"/>
                  <a:pt x="188" y="176"/>
                </a:cubicBezTo>
                <a:cubicBezTo>
                  <a:pt x="208" y="176"/>
                  <a:pt x="208" y="176"/>
                  <a:pt x="208" y="176"/>
                </a:cubicBezTo>
                <a:lnTo>
                  <a:pt x="208" y="153"/>
                </a:lnTo>
                <a:close/>
                <a:moveTo>
                  <a:pt x="342" y="130"/>
                </a:moveTo>
                <a:cubicBezTo>
                  <a:pt x="340" y="129"/>
                  <a:pt x="339" y="127"/>
                  <a:pt x="339" y="124"/>
                </a:cubicBezTo>
                <a:cubicBezTo>
                  <a:pt x="339" y="122"/>
                  <a:pt x="341" y="118"/>
                  <a:pt x="345" y="116"/>
                </a:cubicBezTo>
                <a:cubicBezTo>
                  <a:pt x="341" y="113"/>
                  <a:pt x="339" y="108"/>
                  <a:pt x="339" y="103"/>
                </a:cubicBezTo>
                <a:cubicBezTo>
                  <a:pt x="339" y="93"/>
                  <a:pt x="346" y="86"/>
                  <a:pt x="357" y="86"/>
                </a:cubicBezTo>
                <a:cubicBezTo>
                  <a:pt x="362" y="86"/>
                  <a:pt x="367" y="88"/>
                  <a:pt x="370" y="90"/>
                </a:cubicBezTo>
                <a:cubicBezTo>
                  <a:pt x="372" y="88"/>
                  <a:pt x="376" y="86"/>
                  <a:pt x="379" y="86"/>
                </a:cubicBezTo>
                <a:cubicBezTo>
                  <a:pt x="380" y="86"/>
                  <a:pt x="380" y="86"/>
                  <a:pt x="380" y="86"/>
                </a:cubicBezTo>
                <a:cubicBezTo>
                  <a:pt x="380" y="98"/>
                  <a:pt x="380" y="98"/>
                  <a:pt x="380" y="98"/>
                </a:cubicBezTo>
                <a:cubicBezTo>
                  <a:pt x="379" y="98"/>
                  <a:pt x="379" y="98"/>
                  <a:pt x="379" y="98"/>
                </a:cubicBezTo>
                <a:cubicBezTo>
                  <a:pt x="378" y="98"/>
                  <a:pt x="376" y="98"/>
                  <a:pt x="374" y="98"/>
                </a:cubicBezTo>
                <a:cubicBezTo>
                  <a:pt x="375" y="100"/>
                  <a:pt x="375" y="101"/>
                  <a:pt x="375" y="103"/>
                </a:cubicBezTo>
                <a:cubicBezTo>
                  <a:pt x="375" y="113"/>
                  <a:pt x="368" y="120"/>
                  <a:pt x="357" y="120"/>
                </a:cubicBezTo>
                <a:cubicBezTo>
                  <a:pt x="355" y="120"/>
                  <a:pt x="353" y="119"/>
                  <a:pt x="351" y="119"/>
                </a:cubicBezTo>
                <a:cubicBezTo>
                  <a:pt x="351" y="120"/>
                  <a:pt x="351" y="120"/>
                  <a:pt x="351" y="120"/>
                </a:cubicBezTo>
                <a:cubicBezTo>
                  <a:pt x="351" y="121"/>
                  <a:pt x="351" y="122"/>
                  <a:pt x="354" y="122"/>
                </a:cubicBezTo>
                <a:cubicBezTo>
                  <a:pt x="360" y="123"/>
                  <a:pt x="360" y="123"/>
                  <a:pt x="360" y="123"/>
                </a:cubicBezTo>
                <a:cubicBezTo>
                  <a:pt x="374" y="124"/>
                  <a:pt x="379" y="127"/>
                  <a:pt x="379" y="135"/>
                </a:cubicBezTo>
                <a:cubicBezTo>
                  <a:pt x="379" y="144"/>
                  <a:pt x="370" y="149"/>
                  <a:pt x="356" y="149"/>
                </a:cubicBezTo>
                <a:cubicBezTo>
                  <a:pt x="342" y="149"/>
                  <a:pt x="336" y="146"/>
                  <a:pt x="336" y="139"/>
                </a:cubicBezTo>
                <a:cubicBezTo>
                  <a:pt x="336" y="135"/>
                  <a:pt x="338" y="132"/>
                  <a:pt x="342" y="130"/>
                </a:cubicBezTo>
                <a:close/>
                <a:moveTo>
                  <a:pt x="352" y="103"/>
                </a:moveTo>
                <a:cubicBezTo>
                  <a:pt x="352" y="106"/>
                  <a:pt x="352" y="111"/>
                  <a:pt x="357" y="111"/>
                </a:cubicBezTo>
                <a:cubicBezTo>
                  <a:pt x="360" y="111"/>
                  <a:pt x="362" y="108"/>
                  <a:pt x="362" y="103"/>
                </a:cubicBezTo>
                <a:cubicBezTo>
                  <a:pt x="362" y="100"/>
                  <a:pt x="361" y="96"/>
                  <a:pt x="357" y="96"/>
                </a:cubicBezTo>
                <a:cubicBezTo>
                  <a:pt x="352" y="96"/>
                  <a:pt x="352" y="101"/>
                  <a:pt x="352" y="103"/>
                </a:cubicBezTo>
                <a:close/>
                <a:moveTo>
                  <a:pt x="348" y="137"/>
                </a:moveTo>
                <a:cubicBezTo>
                  <a:pt x="348" y="140"/>
                  <a:pt x="350" y="142"/>
                  <a:pt x="357" y="142"/>
                </a:cubicBezTo>
                <a:cubicBezTo>
                  <a:pt x="363" y="142"/>
                  <a:pt x="366" y="140"/>
                  <a:pt x="366" y="137"/>
                </a:cubicBezTo>
                <a:cubicBezTo>
                  <a:pt x="366" y="135"/>
                  <a:pt x="366" y="134"/>
                  <a:pt x="358" y="134"/>
                </a:cubicBezTo>
                <a:cubicBezTo>
                  <a:pt x="351" y="133"/>
                  <a:pt x="351" y="133"/>
                  <a:pt x="351" y="133"/>
                </a:cubicBezTo>
                <a:cubicBezTo>
                  <a:pt x="351" y="133"/>
                  <a:pt x="350" y="133"/>
                  <a:pt x="350" y="133"/>
                </a:cubicBezTo>
                <a:cubicBezTo>
                  <a:pt x="349" y="134"/>
                  <a:pt x="348" y="136"/>
                  <a:pt x="348" y="13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4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84" r:id="rId8"/>
    <p:sldLayoutId id="2147483687" r:id="rId9"/>
  </p:sldLayoutIdLst>
  <p:hf hdr="0" dt="0"/>
  <p:txStyles>
    <p:titleStyle>
      <a:lvl1pPr algn="l" defTabSz="342900" rtl="0" eaLnBrk="1" latinLnBrk="0" hangingPunct="1">
        <a:lnSpc>
          <a:spcPct val="85000"/>
        </a:lnSpc>
        <a:spcBef>
          <a:spcPct val="0"/>
        </a:spcBef>
        <a:buNone/>
        <a:defRPr lang="en-US" sz="2400" b="1" i="0" kern="1200" cap="none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342900" rtl="0" eaLnBrk="1" latinLnBrk="0" hangingPunct="1">
        <a:lnSpc>
          <a:spcPct val="100000"/>
        </a:lnSpc>
        <a:spcBef>
          <a:spcPts val="800"/>
        </a:spcBef>
        <a:buClr>
          <a:schemeClr val="tx2"/>
        </a:buClr>
        <a:buFont typeface="Arial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342900" rtl="0" eaLnBrk="1" latinLnBrk="0" hangingPunct="1">
        <a:lnSpc>
          <a:spcPct val="100000"/>
        </a:lnSpc>
        <a:spcBef>
          <a:spcPts val="800"/>
        </a:spcBef>
        <a:buClr>
          <a:schemeClr val="tx2"/>
        </a:buClr>
        <a:buFont typeface="Arial"/>
        <a:buChar char="–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342900" rtl="0" eaLnBrk="1" latinLnBrk="0" hangingPunct="1">
        <a:lnSpc>
          <a:spcPct val="100000"/>
        </a:lnSpc>
        <a:spcBef>
          <a:spcPts val="800"/>
        </a:spcBef>
        <a:buClr>
          <a:schemeClr val="tx2"/>
        </a:buClr>
        <a:buFont typeface="Arial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342900" rtl="0" eaLnBrk="1" latinLnBrk="0" hangingPunct="1">
        <a:lnSpc>
          <a:spcPct val="100000"/>
        </a:lnSpc>
        <a:spcBef>
          <a:spcPts val="800"/>
        </a:spcBef>
        <a:buClr>
          <a:schemeClr val="tx2"/>
        </a:buClr>
        <a:buFont typeface="Arial"/>
        <a:buChar char="–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342900" rtl="0" eaLnBrk="1" latinLnBrk="0" hangingPunct="1">
        <a:lnSpc>
          <a:spcPct val="100000"/>
        </a:lnSpc>
        <a:spcBef>
          <a:spcPts val="800"/>
        </a:spcBef>
        <a:buClr>
          <a:schemeClr val="tx2"/>
        </a:buClr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748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5472" userDrawn="1">
          <p15:clr>
            <a:srgbClr val="F26B43"/>
          </p15:clr>
        </p15:guide>
        <p15:guide id="4" orient="horz" pos="492" userDrawn="1">
          <p15:clr>
            <a:srgbClr val="F26B43"/>
          </p15:clr>
        </p15:guide>
        <p15:guide id="5" orient="horz" pos="8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yihui.org/knitr/option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5/03/rmarkdown-reference.pdf" TargetMode="External"/><Relationship Id="rId2" Type="http://schemas.openxmlformats.org/officeDocument/2006/relationships/hyperlink" Target="https://bookdown.org/yihui/rmarkdown/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.jpg"/><Relationship Id="rId4" Type="http://schemas.openxmlformats.org/officeDocument/2006/relationships/hyperlink" Target="https://yihui.org/knitr/option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479502" y="1685581"/>
            <a:ext cx="7170235" cy="970779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Introduction to R Markdown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79502" y="3509568"/>
            <a:ext cx="6714508" cy="107721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Yifan Xu, MPH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Asst. Research Scientist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Division of Biostatistics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Department of Population Health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70" y="351272"/>
            <a:ext cx="2902945" cy="90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6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NYU Grossman School of Medicine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EEEA1A-CB49-3744-AA40-B896987410F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 Markdown</a:t>
            </a:r>
            <a:endParaRPr lang="en-US" dirty="0"/>
          </a:p>
        </p:txBody>
      </p:sp>
      <p:sp>
        <p:nvSpPr>
          <p:cNvPr id="59" name="Content Placeholder 5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Markdown</a:t>
            </a:r>
            <a:r>
              <a:rPr lang="en-US" dirty="0"/>
              <a:t>: </a:t>
            </a:r>
            <a:r>
              <a:rPr lang="en-US" dirty="0" smtClean="0"/>
              <a:t>a </a:t>
            </a:r>
            <a:r>
              <a:rPr lang="en-US" dirty="0"/>
              <a:t>text-to-HTML formatting </a:t>
            </a:r>
            <a:r>
              <a:rPr lang="en-US" dirty="0" smtClean="0"/>
              <a:t>tool</a:t>
            </a:r>
            <a:r>
              <a:rPr lang="en-US" dirty="0"/>
              <a:t>, </a:t>
            </a:r>
            <a:r>
              <a:rPr lang="en-US" dirty="0" smtClean="0"/>
              <a:t>by John </a:t>
            </a:r>
            <a:r>
              <a:rPr lang="en-US" dirty="0"/>
              <a:t>Gruber and Aaron </a:t>
            </a:r>
            <a:r>
              <a:rPr lang="en-US" dirty="0" smtClean="0"/>
              <a:t>Swartz in 2004.</a:t>
            </a:r>
          </a:p>
          <a:p>
            <a:endParaRPr lang="en-US" dirty="0"/>
          </a:p>
          <a:p>
            <a:r>
              <a:rPr lang="en-US" dirty="0" smtClean="0"/>
              <a:t>R Markdown is based on Markdown and embedded with code trunks, first </a:t>
            </a:r>
            <a:r>
              <a:rPr lang="en-US" dirty="0"/>
              <a:t>introduced </a:t>
            </a:r>
            <a:r>
              <a:rPr lang="en-US" dirty="0" smtClean="0"/>
              <a:t>in the </a:t>
            </a:r>
            <a:r>
              <a:rPr lang="en-US" i="1" dirty="0" err="1"/>
              <a:t>knitr</a:t>
            </a:r>
            <a:r>
              <a:rPr lang="en-US" dirty="0"/>
              <a:t> </a:t>
            </a:r>
            <a:r>
              <a:rPr lang="en-US" dirty="0" smtClean="0"/>
              <a:t>package by </a:t>
            </a:r>
            <a:r>
              <a:rPr lang="en-US" dirty="0" err="1" smtClean="0"/>
              <a:t>Yihui</a:t>
            </a:r>
            <a:r>
              <a:rPr lang="en-US" dirty="0" smtClean="0"/>
              <a:t> </a:t>
            </a:r>
            <a:r>
              <a:rPr lang="en-US" dirty="0" err="1" smtClean="0"/>
              <a:t>Xie</a:t>
            </a:r>
            <a:r>
              <a:rPr lang="en-US" dirty="0" smtClean="0"/>
              <a:t>, in 2012.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512" y="4577508"/>
            <a:ext cx="1434319" cy="4477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860" y="1247428"/>
            <a:ext cx="2257740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NYU Grossman School of Medicine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EEEA1A-CB49-3744-AA40-B896987410F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Set-up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512" y="4577508"/>
            <a:ext cx="1434319" cy="4477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338" y="1459524"/>
            <a:ext cx="5753194" cy="24770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49619" y="1547447"/>
            <a:ext cx="13540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Title </a:t>
            </a:r>
            <a:r>
              <a:rPr lang="en-US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</a:p>
          <a:p>
            <a:endParaRPr lang="en-US" sz="1400" dirty="0">
              <a:sym typeface="Wingdings" panose="05000000000000000000" pitchFamily="2" charset="2"/>
            </a:endParaRPr>
          </a:p>
          <a:p>
            <a:endParaRPr lang="en-US" sz="14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400" dirty="0">
                <a:sym typeface="Wingdings" panose="05000000000000000000" pitchFamily="2" charset="2"/>
              </a:rPr>
              <a:t>Code </a:t>
            </a:r>
            <a:r>
              <a:rPr lang="en-US" sz="1400" dirty="0" smtClean="0">
                <a:sym typeface="Wingdings" panose="05000000000000000000" pitchFamily="2" charset="2"/>
              </a:rPr>
              <a:t>trunk*</a:t>
            </a:r>
            <a:endParaRPr lang="en-US" sz="1400" dirty="0"/>
          </a:p>
          <a:p>
            <a:endParaRPr lang="en-US" sz="1400" dirty="0">
              <a:sym typeface="Wingdings" panose="05000000000000000000" pitchFamily="2" charset="2"/>
            </a:endParaRPr>
          </a:p>
          <a:p>
            <a:endParaRPr lang="en-US" sz="14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400" dirty="0" smtClean="0">
                <a:sym typeface="Wingdings" panose="05000000000000000000" pitchFamily="2" charset="2"/>
              </a:rPr>
              <a:t>Inline text </a:t>
            </a:r>
          </a:p>
          <a:p>
            <a:endParaRPr lang="en-US" sz="1400" dirty="0" smtClean="0">
              <a:sym typeface="Wingdings" panose="05000000000000000000" pitchFamily="2" charset="2"/>
            </a:endParaRPr>
          </a:p>
          <a:p>
            <a:r>
              <a:rPr lang="en-US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Code trunk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4834" y="4156765"/>
            <a:ext cx="6104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* For more code trunk options, please refer to </a:t>
            </a:r>
            <a:r>
              <a:rPr lang="en-US" sz="1400" dirty="0">
                <a:hlinkClick r:id="rId4"/>
              </a:rPr>
              <a:t>https://yihui.org/knitr/options/</a:t>
            </a:r>
            <a:r>
              <a:rPr lang="en-US" sz="1400" dirty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0916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470" y="532780"/>
            <a:ext cx="4087539" cy="431049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NYU Grossman School of Medicine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EEEA1A-CB49-3744-AA40-B896987410F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512" y="4577508"/>
            <a:ext cx="1434319" cy="4477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97" y="1818844"/>
            <a:ext cx="3419276" cy="144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9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NYU Grossman School of Medicine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EEEA1A-CB49-3744-AA40-B896987410F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formatting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512" y="4577508"/>
            <a:ext cx="1434319" cy="44775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333" y="1173806"/>
            <a:ext cx="7111387" cy="333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NYU Grossman School of Medicine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EEEA1A-CB49-3744-AA40-B896987410F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512" y="4577508"/>
            <a:ext cx="1434319" cy="44775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29" y="1310995"/>
            <a:ext cx="7319487" cy="9300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462" y="2357693"/>
            <a:ext cx="5818606" cy="221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NYU Grossman School of Medicine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EEEA1A-CB49-3744-AA40-B896987410F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512" y="4577508"/>
            <a:ext cx="1434319" cy="4477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048" y="591052"/>
            <a:ext cx="2971465" cy="26431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254" y="2509000"/>
            <a:ext cx="5466794" cy="179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3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NYU Grossman School of Medicine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EEEA1A-CB49-3744-AA40-B896987410F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512" y="4577508"/>
            <a:ext cx="1434319" cy="44775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764" y="660498"/>
            <a:ext cx="4852708" cy="38072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0622" y="1185242"/>
            <a:ext cx="1657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Package </a:t>
            </a:r>
            <a:r>
              <a:rPr lang="en-US" sz="1400" i="1" dirty="0" err="1" smtClean="0">
                <a:solidFill>
                  <a:schemeClr val="tx1"/>
                </a:solidFill>
              </a:rPr>
              <a:t>Flextable</a:t>
            </a:r>
            <a:endParaRPr lang="en-US" sz="1400" i="1" dirty="0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493019"/>
            <a:ext cx="3200400" cy="295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2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457200" y="1681501"/>
            <a:ext cx="8229601" cy="2138757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 err="1" smtClean="0"/>
              <a:t>Yihui</a:t>
            </a:r>
            <a:r>
              <a:rPr lang="en-US" dirty="0" smtClean="0"/>
              <a:t> </a:t>
            </a:r>
            <a:r>
              <a:rPr lang="en-US" dirty="0" err="1"/>
              <a:t>Xie</a:t>
            </a:r>
            <a:r>
              <a:rPr lang="en-US" dirty="0"/>
              <a:t>, J. J. </a:t>
            </a:r>
            <a:r>
              <a:rPr lang="en-US" dirty="0" err="1"/>
              <a:t>Allaire</a:t>
            </a:r>
            <a:r>
              <a:rPr lang="en-US" dirty="0"/>
              <a:t>, Garrett </a:t>
            </a:r>
            <a:r>
              <a:rPr lang="en-US" dirty="0" err="1"/>
              <a:t>Grolemund</a:t>
            </a:r>
            <a:r>
              <a:rPr lang="en-US" dirty="0" smtClean="0"/>
              <a:t>, </a:t>
            </a:r>
            <a:r>
              <a:rPr lang="en-US" dirty="0"/>
              <a:t>J. J. A. (2022, April 11). </a:t>
            </a:r>
            <a:r>
              <a:rPr lang="en-US" i="1" dirty="0"/>
              <a:t>R markdown: The definitive guide</a:t>
            </a:r>
            <a:r>
              <a:rPr lang="en-US" dirty="0"/>
              <a:t>. </a:t>
            </a:r>
            <a:r>
              <a:rPr lang="en-US" dirty="0" smtClean="0"/>
              <a:t>Retrieved </a:t>
            </a:r>
            <a:r>
              <a:rPr lang="en-US" dirty="0"/>
              <a:t>April 21, 2022, from </a:t>
            </a:r>
            <a:r>
              <a:rPr lang="en-US" dirty="0">
                <a:hlinkClick r:id="rId2"/>
              </a:rPr>
              <a:t>https://bookdown.org/yihui/rmarkdown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i="1" dirty="0"/>
              <a:t>R </a:t>
            </a:r>
            <a:r>
              <a:rPr lang="en-US" i="1" dirty="0" smtClean="0"/>
              <a:t>markdown reference guide</a:t>
            </a:r>
            <a:r>
              <a:rPr lang="en-US" dirty="0" smtClean="0"/>
              <a:t>. </a:t>
            </a:r>
            <a:r>
              <a:rPr lang="en-US" dirty="0"/>
              <a:t>Retrieved April 21, 2022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www.rstudio.com/wp-content/uploads/2015/03/rmarkdown-reference.pdf</a:t>
            </a:r>
            <a:r>
              <a:rPr lang="en-US" dirty="0" smtClean="0"/>
              <a:t> 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Yihui</a:t>
            </a:r>
            <a:r>
              <a:rPr lang="en-US" dirty="0"/>
              <a:t> </a:t>
            </a:r>
            <a:r>
              <a:rPr lang="en-US" dirty="0" err="1"/>
              <a:t>Xie</a:t>
            </a:r>
            <a:r>
              <a:rPr lang="en-US" dirty="0"/>
              <a:t>, </a:t>
            </a:r>
            <a:r>
              <a:rPr lang="en-US" i="1" dirty="0" err="1"/>
              <a:t>knitr</a:t>
            </a:r>
            <a:r>
              <a:rPr lang="en-US" i="1" dirty="0"/>
              <a:t>: elegant, flexible, and fast dynamic report generation with R </a:t>
            </a:r>
            <a:r>
              <a:rPr lang="en-US" i="1" dirty="0" smtClean="0"/>
              <a:t>, </a:t>
            </a:r>
            <a:r>
              <a:rPr lang="en-US" dirty="0"/>
              <a:t>Retrieved April </a:t>
            </a:r>
            <a:r>
              <a:rPr lang="en-US" dirty="0" smtClean="0"/>
              <a:t>22, </a:t>
            </a:r>
            <a:r>
              <a:rPr lang="en-US" dirty="0"/>
              <a:t>2022,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://yihui.org/knitr/options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NYU Grossman School of Medicine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EEEA1A-CB49-3744-AA40-B896987410F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512" y="4577508"/>
            <a:ext cx="1434319" cy="44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2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YU School of Medicine Theme 3 White Cover White Interior">
  <a:themeElements>
    <a:clrScheme name="NYU Langone Muted Office Colors">
      <a:dk1>
        <a:srgbClr val="53565A"/>
      </a:dk1>
      <a:lt1>
        <a:srgbClr val="FFFFFF"/>
      </a:lt1>
      <a:dk2>
        <a:srgbClr val="580F8B"/>
      </a:dk2>
      <a:lt2>
        <a:srgbClr val="D9D9D6"/>
      </a:lt2>
      <a:accent1>
        <a:srgbClr val="580F8B"/>
      </a:accent1>
      <a:accent2>
        <a:srgbClr val="BD9B60"/>
      </a:accent2>
      <a:accent3>
        <a:srgbClr val="007398"/>
      </a:accent3>
      <a:accent4>
        <a:srgbClr val="E8927C"/>
      </a:accent4>
      <a:accent5>
        <a:srgbClr val="006C5B"/>
      </a:accent5>
      <a:accent6>
        <a:srgbClr val="688197"/>
      </a:accent6>
      <a:hlink>
        <a:srgbClr val="0000FF"/>
      </a:hlink>
      <a:folHlink>
        <a:srgbClr val="00EBFF"/>
      </a:folHlink>
    </a:clrScheme>
    <a:fontScheme name="NYU Langone Offic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YU-G-SOM_Theme3_WhiteCoverWhiteInterior_16x9" id="{5E2D20F7-7401-E046-8CDE-694DA98F1899}" vid="{5C545364-0873-FE4C-8AB1-91D53BE2A0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1453</TotalTime>
  <Words>231</Words>
  <Application>Microsoft Office PowerPoint</Application>
  <PresentationFormat>On-screen Show (16:9)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NYU School of Medicine Theme 3 White Cover White Interior</vt:lpstr>
      <vt:lpstr> Introduction to R Markdown</vt:lpstr>
      <vt:lpstr>What is R Markdown</vt:lpstr>
      <vt:lpstr>Set-up</vt:lpstr>
      <vt:lpstr>Graphs</vt:lpstr>
      <vt:lpstr>Text formatting</vt:lpstr>
      <vt:lpstr>Tables</vt:lpstr>
      <vt:lpstr>Tables</vt:lpstr>
      <vt:lpstr>Tables</vt:lpstr>
      <vt:lpstr>Reference</vt:lpstr>
    </vt:vector>
  </TitlesOfParts>
  <Company>NYU Langone Medical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Markdown</dc:title>
  <dc:creator>Xu, Yifan</dc:creator>
  <cp:lastModifiedBy>Xu, Yifan</cp:lastModifiedBy>
  <cp:revision>10</cp:revision>
  <dcterms:created xsi:type="dcterms:W3CDTF">2022-04-21T19:25:41Z</dcterms:created>
  <dcterms:modified xsi:type="dcterms:W3CDTF">2022-04-22T19:39:15Z</dcterms:modified>
</cp:coreProperties>
</file>