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7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7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96CA-5532-0D4F-8ABD-791744C34204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DD5B7-3EA1-DD42-AE4E-06029D5B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cking_pixelized.eps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cking_origina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05370"/>
          </a:xfrm>
          <a:prstGeom prst="rect">
            <a:avLst/>
          </a:prstGeom>
        </p:spPr>
      </p:pic>
      <p:pic>
        <p:nvPicPr>
          <p:cNvPr id="4" name="Picture 3" descr="packing_pixelized.eps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1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Hsi Lee</dc:creator>
  <cp:lastModifiedBy>Hong Hsi Lee</cp:lastModifiedBy>
  <cp:revision>1</cp:revision>
  <dcterms:created xsi:type="dcterms:W3CDTF">2017-02-15T19:11:16Z</dcterms:created>
  <dcterms:modified xsi:type="dcterms:W3CDTF">2017-02-15T19:15:59Z</dcterms:modified>
</cp:coreProperties>
</file>