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Fira Sans Extra Condensed Medium"/>
      <p:regular r:id="rId20"/>
      <p:bold r:id="rId21"/>
      <p:italic r:id="rId22"/>
      <p:boldItalic r:id="rId23"/>
    </p:embeddedFont>
    <p:embeddedFont>
      <p:font typeface="Fira Sans"/>
      <p:regular r:id="rId24"/>
      <p:bold r:id="rId25"/>
      <p:italic r:id="rId26"/>
      <p:boldItalic r:id="rId27"/>
    </p:embeddedFont>
    <p:embeddedFont>
      <p:font typeface="Fira Sans Extra Condensed"/>
      <p:regular r:id="rId28"/>
      <p:bold r:id="rId29"/>
      <p:italic r:id="rId30"/>
      <p:boldItalic r:id="rId31"/>
    </p:embeddedFont>
    <p:embeddedFont>
      <p:font typeface="Source Sans Pr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Medium-regular.fntdata"/><Relationship Id="rId22" Type="http://schemas.openxmlformats.org/officeDocument/2006/relationships/font" Target="fonts/FiraSansExtraCondensedMedium-italic.fntdata"/><Relationship Id="rId21" Type="http://schemas.openxmlformats.org/officeDocument/2006/relationships/font" Target="fonts/FiraSansExtraCondensedMedium-bold.fntdata"/><Relationship Id="rId24" Type="http://schemas.openxmlformats.org/officeDocument/2006/relationships/font" Target="fonts/FiraSans-regular.fntdata"/><Relationship Id="rId23" Type="http://schemas.openxmlformats.org/officeDocument/2006/relationships/font" Target="fonts/FiraSansExtraCondensedMedium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Sans-italic.fntdata"/><Relationship Id="rId25" Type="http://schemas.openxmlformats.org/officeDocument/2006/relationships/font" Target="fonts/FiraSans-bold.fntdata"/><Relationship Id="rId28" Type="http://schemas.openxmlformats.org/officeDocument/2006/relationships/font" Target="fonts/FiraSansExtraCondensed-regular.fntdata"/><Relationship Id="rId27" Type="http://schemas.openxmlformats.org/officeDocument/2006/relationships/font" Target="fonts/Fira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ExtraCondense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SansExtraCondensed-boldItalic.fntdata"/><Relationship Id="rId30" Type="http://schemas.openxmlformats.org/officeDocument/2006/relationships/font" Target="fonts/FiraSansExtraCondensed-italic.fntdata"/><Relationship Id="rId11" Type="http://schemas.openxmlformats.org/officeDocument/2006/relationships/slide" Target="slides/slide6.xml"/><Relationship Id="rId33" Type="http://schemas.openxmlformats.org/officeDocument/2006/relationships/font" Target="fonts/SourceSansPro-bold.fntdata"/><Relationship Id="rId10" Type="http://schemas.openxmlformats.org/officeDocument/2006/relationships/slide" Target="slides/slide5.xml"/><Relationship Id="rId32" Type="http://schemas.openxmlformats.org/officeDocument/2006/relationships/font" Target="fonts/SourceSansPro-regular.fntdata"/><Relationship Id="rId13" Type="http://schemas.openxmlformats.org/officeDocument/2006/relationships/slide" Target="slides/slide8.xml"/><Relationship Id="rId35" Type="http://schemas.openxmlformats.org/officeDocument/2006/relationships/font" Target="fonts/SourceSansPro-boldItalic.fntdata"/><Relationship Id="rId12" Type="http://schemas.openxmlformats.org/officeDocument/2006/relationships/slide" Target="slides/slide7.xml"/><Relationship Id="rId34" Type="http://schemas.openxmlformats.org/officeDocument/2006/relationships/font" Target="fonts/SourceSansPr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edium.com/co-learning-lounge/complete-data-science-project-life-cycle-9eae6e4ed4c9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a3ab147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gea3ab147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05a6adee3f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105a6adee3f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5a6adee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g105a6adee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Sharing Link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Download link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More about workshops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0de734521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f0de734521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0de734521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0de734521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1700"/>
              <a:buFont typeface="Fira Sans Extra Condensed Medium"/>
              <a:buAutoNum type="arabicPeriod"/>
            </a:pPr>
            <a:r>
              <a:rPr lang="en" sz="1700">
                <a:solidFill>
                  <a:srgbClr val="BF9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Define the Goal</a:t>
            </a:r>
            <a:endParaRPr sz="1700">
              <a:solidFill>
                <a:srgbClr val="BF9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A goal could stem from business, social, academic settings, or scenarios in any discipline.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31C5CA"/>
              </a:buClr>
              <a:buSzPts val="1700"/>
              <a:buFont typeface="Fira Sans Extra Condensed Medium"/>
              <a:buAutoNum type="arabicPeriod"/>
            </a:pPr>
            <a:r>
              <a:rPr lang="en" sz="1700">
                <a:solidFill>
                  <a:srgbClr val="31C5CA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Data Collection</a:t>
            </a:r>
            <a:endParaRPr sz="1700">
              <a:solidFill>
                <a:srgbClr val="31C5CA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Data might need to be collected from multiple types of data sources: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a. File format Data(Spreadsheet, CSV, Text files, XML, jSON)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b. Relational Database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c. Non-relational Database(NoSQL)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d. Scraping Website Data using tools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When speaking of data collection, the term “Big Data” often comes up.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Characterized by </a:t>
            </a:r>
            <a:r>
              <a:rPr lang="en" u="sng">
                <a:solidFill>
                  <a:schemeClr val="hlink"/>
                </a:solidFill>
                <a:hlinkClick r:id="rId2"/>
              </a:rPr>
              <a:t>a few properties</a:t>
            </a:r>
            <a:r>
              <a:rPr lang="en"/>
              <a:t> (volume, velocity, variety, veracity).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corresponds to the size of the data, the speed in which it is generated and collected, its structures, and its quality.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5EB2FC"/>
              </a:buClr>
              <a:buSzPts val="1700"/>
              <a:buFont typeface="Fira Sans Extra Condensed Medium"/>
              <a:buAutoNum type="arabicPeriod"/>
            </a:pPr>
            <a:r>
              <a:rPr lang="en" sz="1700">
                <a:solidFill>
                  <a:srgbClr val="5EB2F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Data Processing</a:t>
            </a:r>
            <a:endParaRPr sz="1700">
              <a:solidFill>
                <a:srgbClr val="5EB2FC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Or data cleaning. Involves the identification of various data quality issues.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Removing discrepancies, e.g. missing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This is also the point where if you feel the data is not proper or enough for you to proceed you go back to the data collection step.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A53B"/>
              </a:buClr>
              <a:buSzPts val="1700"/>
              <a:buFont typeface="Fira Sans Extra Condensed Medium"/>
              <a:buAutoNum type="arabicPeriod"/>
            </a:pPr>
            <a:r>
              <a:rPr lang="en" sz="1700">
                <a:solidFill>
                  <a:srgbClr val="FFA53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Data Exploration</a:t>
            </a:r>
            <a:endParaRPr sz="1700">
              <a:solidFill>
                <a:srgbClr val="FFA53B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Perform analysis, including: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a. Descriptive analytics (describing what has happened in the past)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b. Predictive analytics (what could happen in the future)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c. prescriptive analytics (what we should do)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9688"/>
              </a:buClr>
              <a:buSzPts val="1700"/>
              <a:buFont typeface="Fira Sans Extra Condensed Medium"/>
              <a:buAutoNum type="arabicPeriod"/>
            </a:pPr>
            <a:r>
              <a:rPr lang="en" sz="1700">
                <a:solidFill>
                  <a:srgbClr val="009688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Visualization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In the world of data visualization, a picture is worth not only a thousand words, but a thousand petabytes!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At this stage we need to consider the functionality and aesthetics for better conveying the results of data analysis.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700"/>
              <a:buFont typeface="Fira Sans Extra Condensed Medium"/>
              <a:buAutoNum type="arabicPeriod"/>
            </a:pPr>
            <a:r>
              <a:rPr lang="en" sz="1700">
                <a:solidFill>
                  <a:srgbClr val="674EA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Interpretation &amp; Decision Making</a:t>
            </a:r>
            <a:endParaRPr sz="1700">
              <a:solidFill>
                <a:srgbClr val="674EA7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Provide the readers what the graph means, often by telling the story of contexts, implications, and possible outcomes.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Based upon all the insights we have gathered through observation of data or through machine learning model’s result, we get into a state where we can make some decisions regarding any business problem at hand.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NumPy, the fundamental library for scientific computing in Python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Pandas library is built on NumPy, and it allows data scientists to do more types of data manipulation and analysis,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Lastly, Matplotlib is a visualization library for scientific analysis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f0de734521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f0de734521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f0de734521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f0de734521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6345300" y="4652925"/>
            <a:ext cx="279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11BB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Library | NYU Shanghai</a:t>
            </a:r>
            <a:endParaRPr b="1">
              <a:solidFill>
                <a:srgbClr val="611BB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shanghai.library.data@nyu.edu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nyu-shanghai-data-services.github.io/resources/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s://tinyurl.com/libworkshopfeedback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hyperlink" Target="https://tinyurl.com/nyushlibworkshop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hyperlink" Target="https://drive.google.com/drive/folders/1jmyLce8YQIvU0Mwb-r1PlFJd7YjDpLRo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olab.research.google.com/drive/1_PzH2EYQlzVINUZn2V11AeuZidL5IwLJ" TargetMode="External"/><Relationship Id="rId4" Type="http://schemas.openxmlformats.org/officeDocument/2006/relationships/hyperlink" Target="https://colab.research.google.com/drive/1zJVI6mWQk29-Aj4h2cprT_4KQ8GO1YH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medium.com/co-learning-lounge/complete-data-science-project-life-cycle-9eae6e4ed4c9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numpy.org/" TargetMode="External"/><Relationship Id="rId4" Type="http://schemas.openxmlformats.org/officeDocument/2006/relationships/hyperlink" Target="https://s3.amazonaws.com/assets.datacamp.com/blog_assets/Numpy_Python_Cheat_Sheet.pdf" TargetMode="External"/><Relationship Id="rId5" Type="http://schemas.openxmlformats.org/officeDocument/2006/relationships/hyperlink" Target="https://pandas.pydata.org/" TargetMode="External"/><Relationship Id="rId6" Type="http://schemas.openxmlformats.org/officeDocument/2006/relationships/hyperlink" Target="https://www.datacamp.com/community/data-science-cheatsheets" TargetMode="External"/><Relationship Id="rId7" Type="http://schemas.openxmlformats.org/officeDocument/2006/relationships/hyperlink" Target="https://matplotlib.org/" TargetMode="External"/><Relationship Id="rId8" Type="http://schemas.openxmlformats.org/officeDocument/2006/relationships/hyperlink" Target="https://s3.amazonaws.com/assets.datacamp.com/blog_assets/Python_Matplotlib_Cheat_Sheet.pdf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NYU-Shanghai-Data-Services/python-data-analysis/blob/main/2_Let's_Code_Intro_to_Data_Analysis_with_Python.ipynb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python.org/" TargetMode="External"/><Relationship Id="rId4" Type="http://schemas.openxmlformats.org/officeDocument/2006/relationships/hyperlink" Target="https://www.py4e.com/lessons" TargetMode="External"/><Relationship Id="rId5" Type="http://schemas.openxmlformats.org/officeDocument/2006/relationships/hyperlink" Target="https://www.w3schools.com/python/default.asp" TargetMode="External"/><Relationship Id="rId6" Type="http://schemas.openxmlformats.org/officeDocument/2006/relationships/hyperlink" Target="https://www.freecodecamp.org/learn/scientific-computing-with-pyth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485875" y="899475"/>
            <a:ext cx="81837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/>
              <a:t>Intro to Data Analysis with Python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5555"/>
              <a:buNone/>
            </a:pPr>
            <a:r>
              <a:rPr b="0" lang="en" sz="2700"/>
              <a:t>For Non-Programmers/ Python Beginners</a:t>
            </a:r>
            <a:endParaRPr b="0" sz="27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480150" y="3137200"/>
            <a:ext cx="81837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>
                <a:solidFill>
                  <a:schemeClr val="lt1"/>
                </a:solidFill>
              </a:rPr>
              <a:t>Pamela Pan, Data Service Fellow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shanghai.library.data@nyu.edu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>
                <a:solidFill>
                  <a:schemeClr val="lt1"/>
                </a:solidFill>
              </a:rPr>
              <a:t>Fall 2021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>
                <a:solidFill>
                  <a:schemeClr val="lt1"/>
                </a:solidFill>
              </a:rPr>
              <a:t>NYU Shanghai Library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219" name="Google Shape;219;p22"/>
          <p:cNvSpPr txBox="1"/>
          <p:nvPr>
            <p:ph idx="1" type="body"/>
          </p:nvPr>
        </p:nvSpPr>
        <p:spPr>
          <a:xfrm>
            <a:off x="3959100" y="1444275"/>
            <a:ext cx="4600200" cy="25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/>
              <a:t>Contact:  shanghai.library.data@nyu.edu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"/>
              <a:t>Data Services @ NYU Shanghai Library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"/>
              <a:t>Other workshop resources: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"/>
              <a:t>👉 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https://nyu-shanghai-data-services.github.io/resources/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220" name="Google Shape;22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450" y="1173550"/>
            <a:ext cx="2569200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2"/>
          <p:cNvSpPr txBox="1"/>
          <p:nvPr/>
        </p:nvSpPr>
        <p:spPr>
          <a:xfrm>
            <a:off x="16450" y="3742750"/>
            <a:ext cx="3139200" cy="13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Feedback form</a:t>
            </a:r>
            <a:endParaRPr b="1" sz="18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/>
              </a:rPr>
              <a:t>tinyurl.com/libworkshopfeedback</a:t>
            </a:r>
            <a:endParaRPr b="1" sz="15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44478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Welcome to the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third workshop in the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Python Series!</a:t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7076515" y="0"/>
            <a:ext cx="32238" cy="4636738"/>
          </a:xfrm>
          <a:custGeom>
            <a:rect b="b" l="l" r="r" t="t"/>
            <a:pathLst>
              <a:path extrusionOk="0" h="166415" w="1513">
                <a:moveTo>
                  <a:pt x="751" y="1"/>
                </a:moveTo>
                <a:cubicBezTo>
                  <a:pt x="346" y="1"/>
                  <a:pt x="1" y="334"/>
                  <a:pt x="1" y="751"/>
                </a:cubicBezTo>
                <a:lnTo>
                  <a:pt x="1" y="165664"/>
                </a:lnTo>
                <a:cubicBezTo>
                  <a:pt x="1" y="166081"/>
                  <a:pt x="334" y="166414"/>
                  <a:pt x="751" y="166414"/>
                </a:cubicBezTo>
                <a:cubicBezTo>
                  <a:pt x="1167" y="166414"/>
                  <a:pt x="1513" y="166081"/>
                  <a:pt x="1513" y="165664"/>
                </a:cubicBezTo>
                <a:lnTo>
                  <a:pt x="1513" y="751"/>
                </a:lnTo>
                <a:cubicBezTo>
                  <a:pt x="1513" y="334"/>
                  <a:pt x="1167" y="1"/>
                  <a:pt x="751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67" name="Google Shape;67;p14"/>
          <p:cNvGrpSpPr/>
          <p:nvPr/>
        </p:nvGrpSpPr>
        <p:grpSpPr>
          <a:xfrm>
            <a:off x="6951674" y="1931442"/>
            <a:ext cx="1960845" cy="895750"/>
            <a:chOff x="2723278" y="1150750"/>
            <a:chExt cx="2144172" cy="979497"/>
          </a:xfrm>
        </p:grpSpPr>
        <p:sp>
          <p:nvSpPr>
            <p:cNvPr id="68" name="Google Shape;68;p14"/>
            <p:cNvSpPr/>
            <p:nvPr/>
          </p:nvSpPr>
          <p:spPr>
            <a:xfrm>
              <a:off x="2723278" y="1169328"/>
              <a:ext cx="1980694" cy="960919"/>
            </a:xfrm>
            <a:custGeom>
              <a:rect b="b" l="l" r="r" t="t"/>
              <a:pathLst>
                <a:path extrusionOk="0" h="25127" w="51793">
                  <a:moveTo>
                    <a:pt x="18228" y="1"/>
                  </a:moveTo>
                  <a:cubicBezTo>
                    <a:pt x="16310" y="1"/>
                    <a:pt x="14715" y="1511"/>
                    <a:pt x="14657" y="3432"/>
                  </a:cubicBezTo>
                  <a:lnTo>
                    <a:pt x="14348" y="12588"/>
                  </a:lnTo>
                  <a:cubicBezTo>
                    <a:pt x="14312" y="13697"/>
                    <a:pt x="13396" y="14565"/>
                    <a:pt x="12283" y="14565"/>
                  </a:cubicBezTo>
                  <a:cubicBezTo>
                    <a:pt x="12261" y="14565"/>
                    <a:pt x="12239" y="14565"/>
                    <a:pt x="12216" y="14564"/>
                  </a:cubicBezTo>
                  <a:lnTo>
                    <a:pt x="8871" y="14457"/>
                  </a:lnTo>
                  <a:cubicBezTo>
                    <a:pt x="8121" y="14433"/>
                    <a:pt x="7466" y="14005"/>
                    <a:pt x="7132" y="13397"/>
                  </a:cubicBezTo>
                  <a:cubicBezTo>
                    <a:pt x="6501" y="12302"/>
                    <a:pt x="5334" y="11540"/>
                    <a:pt x="3965" y="11492"/>
                  </a:cubicBezTo>
                  <a:cubicBezTo>
                    <a:pt x="3921" y="11491"/>
                    <a:pt x="3877" y="11490"/>
                    <a:pt x="3833" y="11490"/>
                  </a:cubicBezTo>
                  <a:cubicBezTo>
                    <a:pt x="1808" y="11490"/>
                    <a:pt x="130" y="13084"/>
                    <a:pt x="60" y="15100"/>
                  </a:cubicBezTo>
                  <a:cubicBezTo>
                    <a:pt x="0" y="17160"/>
                    <a:pt x="1632" y="18886"/>
                    <a:pt x="3715" y="18958"/>
                  </a:cubicBezTo>
                  <a:cubicBezTo>
                    <a:pt x="3750" y="18959"/>
                    <a:pt x="3784" y="18959"/>
                    <a:pt x="3818" y="18959"/>
                  </a:cubicBezTo>
                  <a:cubicBezTo>
                    <a:pt x="5145" y="18959"/>
                    <a:pt x="6317" y="18288"/>
                    <a:pt x="7001" y="17267"/>
                  </a:cubicBezTo>
                  <a:cubicBezTo>
                    <a:pt x="7371" y="16690"/>
                    <a:pt x="8020" y="16325"/>
                    <a:pt x="8743" y="16325"/>
                  </a:cubicBezTo>
                  <a:cubicBezTo>
                    <a:pt x="8765" y="16325"/>
                    <a:pt x="8788" y="16326"/>
                    <a:pt x="8811" y="16326"/>
                  </a:cubicBezTo>
                  <a:lnTo>
                    <a:pt x="12157" y="16434"/>
                  </a:lnTo>
                  <a:cubicBezTo>
                    <a:pt x="13300" y="16469"/>
                    <a:pt x="14193" y="17410"/>
                    <a:pt x="14157" y="18541"/>
                  </a:cubicBezTo>
                  <a:lnTo>
                    <a:pt x="14097" y="20470"/>
                  </a:lnTo>
                  <a:cubicBezTo>
                    <a:pt x="14026" y="22434"/>
                    <a:pt x="15586" y="24077"/>
                    <a:pt x="17562" y="24137"/>
                  </a:cubicBezTo>
                  <a:lnTo>
                    <a:pt x="47459" y="25125"/>
                  </a:lnTo>
                  <a:cubicBezTo>
                    <a:pt x="47496" y="25126"/>
                    <a:pt x="47533" y="25127"/>
                    <a:pt x="47570" y="25127"/>
                  </a:cubicBezTo>
                  <a:cubicBezTo>
                    <a:pt x="49509" y="25127"/>
                    <a:pt x="51103" y="23612"/>
                    <a:pt x="51174" y="21696"/>
                  </a:cubicBezTo>
                  <a:lnTo>
                    <a:pt x="51733" y="4646"/>
                  </a:lnTo>
                  <a:cubicBezTo>
                    <a:pt x="51793" y="2694"/>
                    <a:pt x="50245" y="1051"/>
                    <a:pt x="48257" y="979"/>
                  </a:cubicBezTo>
                  <a:lnTo>
                    <a:pt x="18360" y="3"/>
                  </a:lnTo>
                  <a:cubicBezTo>
                    <a:pt x="18316" y="1"/>
                    <a:pt x="18271" y="1"/>
                    <a:pt x="18228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4624272" y="1406505"/>
              <a:ext cx="177598" cy="256316"/>
            </a:xfrm>
            <a:custGeom>
              <a:rect b="b" l="l" r="r" t="t"/>
              <a:pathLst>
                <a:path extrusionOk="0" h="6026" w="4644">
                  <a:moveTo>
                    <a:pt x="0" y="1"/>
                  </a:moveTo>
                  <a:lnTo>
                    <a:pt x="0" y="6025"/>
                  </a:lnTo>
                  <a:lnTo>
                    <a:pt x="1643" y="6025"/>
                  </a:lnTo>
                  <a:cubicBezTo>
                    <a:pt x="3298" y="6025"/>
                    <a:pt x="4643" y="4668"/>
                    <a:pt x="4643" y="3013"/>
                  </a:cubicBezTo>
                  <a:cubicBezTo>
                    <a:pt x="4643" y="2179"/>
                    <a:pt x="4310" y="1429"/>
                    <a:pt x="3762" y="894"/>
                  </a:cubicBezTo>
                  <a:cubicBezTo>
                    <a:pt x="3215" y="346"/>
                    <a:pt x="2465" y="1"/>
                    <a:pt x="1643" y="1"/>
                  </a:cubicBezTo>
                  <a:close/>
                </a:path>
              </a:pathLst>
            </a:custGeom>
            <a:solidFill>
              <a:srgbClr val="31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2725573" y="1151201"/>
              <a:ext cx="1939698" cy="923901"/>
            </a:xfrm>
            <a:custGeom>
              <a:rect b="b" l="l" r="r" t="t"/>
              <a:pathLst>
                <a:path extrusionOk="0" h="24159" w="50721">
                  <a:moveTo>
                    <a:pt x="17597" y="1"/>
                  </a:moveTo>
                  <a:cubicBezTo>
                    <a:pt x="15633" y="1"/>
                    <a:pt x="14037" y="1596"/>
                    <a:pt x="14037" y="3561"/>
                  </a:cubicBezTo>
                  <a:lnTo>
                    <a:pt x="14037" y="12717"/>
                  </a:lnTo>
                  <a:cubicBezTo>
                    <a:pt x="14037" y="13848"/>
                    <a:pt x="13121" y="14764"/>
                    <a:pt x="11990" y="14764"/>
                  </a:cubicBezTo>
                  <a:lnTo>
                    <a:pt x="8692" y="14764"/>
                  </a:lnTo>
                  <a:cubicBezTo>
                    <a:pt x="7941" y="14764"/>
                    <a:pt x="7287" y="14360"/>
                    <a:pt x="6929" y="13764"/>
                  </a:cubicBezTo>
                  <a:cubicBezTo>
                    <a:pt x="6275" y="12681"/>
                    <a:pt x="5084" y="11966"/>
                    <a:pt x="3739" y="11966"/>
                  </a:cubicBezTo>
                  <a:cubicBezTo>
                    <a:pt x="1679" y="11966"/>
                    <a:pt x="0" y="13633"/>
                    <a:pt x="0" y="15693"/>
                  </a:cubicBezTo>
                  <a:cubicBezTo>
                    <a:pt x="0" y="17753"/>
                    <a:pt x="1679" y="19432"/>
                    <a:pt x="3739" y="19432"/>
                  </a:cubicBezTo>
                  <a:cubicBezTo>
                    <a:pt x="5084" y="19432"/>
                    <a:pt x="6275" y="18705"/>
                    <a:pt x="6929" y="17634"/>
                  </a:cubicBezTo>
                  <a:cubicBezTo>
                    <a:pt x="7287" y="17027"/>
                    <a:pt x="7941" y="16634"/>
                    <a:pt x="8692" y="16634"/>
                  </a:cubicBezTo>
                  <a:lnTo>
                    <a:pt x="11990" y="16634"/>
                  </a:lnTo>
                  <a:cubicBezTo>
                    <a:pt x="13121" y="16634"/>
                    <a:pt x="14037" y="17539"/>
                    <a:pt x="14037" y="18670"/>
                  </a:cubicBezTo>
                  <a:lnTo>
                    <a:pt x="14037" y="20598"/>
                  </a:lnTo>
                  <a:cubicBezTo>
                    <a:pt x="14037" y="22563"/>
                    <a:pt x="15633" y="24158"/>
                    <a:pt x="17597" y="24158"/>
                  </a:cubicBezTo>
                  <a:lnTo>
                    <a:pt x="47173" y="24158"/>
                  </a:lnTo>
                  <a:cubicBezTo>
                    <a:pt x="49137" y="24158"/>
                    <a:pt x="50721" y="22563"/>
                    <a:pt x="50721" y="20598"/>
                  </a:cubicBezTo>
                  <a:lnTo>
                    <a:pt x="50721" y="3561"/>
                  </a:lnTo>
                  <a:cubicBezTo>
                    <a:pt x="50721" y="1596"/>
                    <a:pt x="49137" y="1"/>
                    <a:pt x="47173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2752419" y="1635195"/>
              <a:ext cx="232247" cy="232285"/>
            </a:xfrm>
            <a:custGeom>
              <a:rect b="b" l="l" r="r" t="t"/>
              <a:pathLst>
                <a:path extrusionOk="0" h="6074" w="6073">
                  <a:moveTo>
                    <a:pt x="3037" y="1"/>
                  </a:moveTo>
                  <a:cubicBezTo>
                    <a:pt x="1358" y="1"/>
                    <a:pt x="0" y="1358"/>
                    <a:pt x="0" y="3037"/>
                  </a:cubicBezTo>
                  <a:cubicBezTo>
                    <a:pt x="0" y="4716"/>
                    <a:pt x="1358" y="6073"/>
                    <a:pt x="3037" y="6073"/>
                  </a:cubicBezTo>
                  <a:cubicBezTo>
                    <a:pt x="4715" y="6073"/>
                    <a:pt x="6073" y="4716"/>
                    <a:pt x="6073" y="3037"/>
                  </a:cubicBezTo>
                  <a:cubicBezTo>
                    <a:pt x="6073" y="1358"/>
                    <a:pt x="4715" y="1"/>
                    <a:pt x="3037" y="1"/>
                  </a:cubicBezTo>
                  <a:close/>
                </a:path>
              </a:pathLst>
            </a:custGeom>
            <a:solidFill>
              <a:srgbClr val="5C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3195458" y="1181162"/>
              <a:ext cx="1606414" cy="368736"/>
            </a:xfrm>
            <a:custGeom>
              <a:rect b="b" l="l" r="r" t="t"/>
              <a:pathLst>
                <a:path extrusionOk="0" h="8669" w="42006">
                  <a:moveTo>
                    <a:pt x="3001" y="0"/>
                  </a:moveTo>
                  <a:cubicBezTo>
                    <a:pt x="1465" y="0"/>
                    <a:pt x="191" y="1155"/>
                    <a:pt x="12" y="2655"/>
                  </a:cubicBezTo>
                  <a:cubicBezTo>
                    <a:pt x="0" y="2775"/>
                    <a:pt x="0" y="2894"/>
                    <a:pt x="0" y="3013"/>
                  </a:cubicBezTo>
                  <a:cubicBezTo>
                    <a:pt x="0" y="4668"/>
                    <a:pt x="1346" y="6013"/>
                    <a:pt x="3001" y="6013"/>
                  </a:cubicBezTo>
                  <a:lnTo>
                    <a:pt x="39005" y="6013"/>
                  </a:lnTo>
                  <a:cubicBezTo>
                    <a:pt x="39827" y="6013"/>
                    <a:pt x="40589" y="6358"/>
                    <a:pt x="41124" y="6894"/>
                  </a:cubicBezTo>
                  <a:cubicBezTo>
                    <a:pt x="41589" y="7358"/>
                    <a:pt x="41898" y="7978"/>
                    <a:pt x="41982" y="8668"/>
                  </a:cubicBezTo>
                  <a:lnTo>
                    <a:pt x="42005" y="8311"/>
                  </a:lnTo>
                  <a:lnTo>
                    <a:pt x="42005" y="3013"/>
                  </a:lnTo>
                  <a:cubicBezTo>
                    <a:pt x="42005" y="2179"/>
                    <a:pt x="41672" y="1429"/>
                    <a:pt x="41124" y="881"/>
                  </a:cubicBezTo>
                  <a:cubicBezTo>
                    <a:pt x="40589" y="346"/>
                    <a:pt x="39827" y="0"/>
                    <a:pt x="39005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3195458" y="1150750"/>
              <a:ext cx="1606414" cy="383921"/>
            </a:xfrm>
            <a:custGeom>
              <a:rect b="b" l="l" r="r" t="t"/>
              <a:pathLst>
                <a:path extrusionOk="0" h="9026" w="42006">
                  <a:moveTo>
                    <a:pt x="3001" y="1"/>
                  </a:moveTo>
                  <a:cubicBezTo>
                    <a:pt x="1346" y="1"/>
                    <a:pt x="0" y="1346"/>
                    <a:pt x="0" y="3013"/>
                  </a:cubicBezTo>
                  <a:cubicBezTo>
                    <a:pt x="0" y="4668"/>
                    <a:pt x="1346" y="6014"/>
                    <a:pt x="3001" y="6014"/>
                  </a:cubicBezTo>
                  <a:lnTo>
                    <a:pt x="39005" y="6014"/>
                  </a:lnTo>
                  <a:cubicBezTo>
                    <a:pt x="39827" y="6014"/>
                    <a:pt x="40577" y="6359"/>
                    <a:pt x="41124" y="6907"/>
                  </a:cubicBezTo>
                  <a:cubicBezTo>
                    <a:pt x="41672" y="7442"/>
                    <a:pt x="42005" y="8192"/>
                    <a:pt x="42005" y="9026"/>
                  </a:cubicBezTo>
                  <a:lnTo>
                    <a:pt x="42005" y="3013"/>
                  </a:lnTo>
                  <a:cubicBezTo>
                    <a:pt x="42005" y="2180"/>
                    <a:pt x="41672" y="1430"/>
                    <a:pt x="41124" y="882"/>
                  </a:cubicBezTo>
                  <a:cubicBezTo>
                    <a:pt x="40577" y="346"/>
                    <a:pt x="39827" y="1"/>
                    <a:pt x="39005" y="1"/>
                  </a:cubicBezTo>
                  <a:close/>
                </a:path>
              </a:pathLst>
            </a:custGeom>
            <a:solidFill>
              <a:srgbClr val="5C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4" name="Google Shape;74;p14"/>
            <p:cNvSpPr txBox="1"/>
            <p:nvPr/>
          </p:nvSpPr>
          <p:spPr>
            <a:xfrm>
              <a:off x="3129850" y="1150750"/>
              <a:ext cx="17376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2. Intro to Data Structures</a:t>
              </a:r>
              <a:endParaRPr sz="11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5" name="Google Shape;75;p14"/>
          <p:cNvGrpSpPr/>
          <p:nvPr/>
        </p:nvGrpSpPr>
        <p:grpSpPr>
          <a:xfrm>
            <a:off x="5315230" y="808950"/>
            <a:ext cx="1902133" cy="895338"/>
            <a:chOff x="933838" y="532900"/>
            <a:chExt cx="2079971" cy="979046"/>
          </a:xfrm>
        </p:grpSpPr>
        <p:sp>
          <p:nvSpPr>
            <p:cNvPr id="76" name="Google Shape;76;p14"/>
            <p:cNvSpPr/>
            <p:nvPr/>
          </p:nvSpPr>
          <p:spPr>
            <a:xfrm>
              <a:off x="1033115" y="551027"/>
              <a:ext cx="1980694" cy="960919"/>
            </a:xfrm>
            <a:custGeom>
              <a:rect b="b" l="l" r="r" t="t"/>
              <a:pathLst>
                <a:path extrusionOk="0" h="25127" w="51793">
                  <a:moveTo>
                    <a:pt x="33544" y="1"/>
                  </a:moveTo>
                  <a:cubicBezTo>
                    <a:pt x="33507" y="1"/>
                    <a:pt x="33470" y="1"/>
                    <a:pt x="33433" y="2"/>
                  </a:cubicBezTo>
                  <a:lnTo>
                    <a:pt x="3537" y="990"/>
                  </a:lnTo>
                  <a:cubicBezTo>
                    <a:pt x="1548" y="1050"/>
                    <a:pt x="0" y="2693"/>
                    <a:pt x="60" y="4658"/>
                  </a:cubicBezTo>
                  <a:lnTo>
                    <a:pt x="620" y="21695"/>
                  </a:lnTo>
                  <a:cubicBezTo>
                    <a:pt x="690" y="23611"/>
                    <a:pt x="2284" y="25126"/>
                    <a:pt x="4211" y="25126"/>
                  </a:cubicBezTo>
                  <a:cubicBezTo>
                    <a:pt x="4248" y="25126"/>
                    <a:pt x="4285" y="25126"/>
                    <a:pt x="4322" y="25124"/>
                  </a:cubicBezTo>
                  <a:lnTo>
                    <a:pt x="34231" y="24136"/>
                  </a:lnTo>
                  <a:cubicBezTo>
                    <a:pt x="36207" y="24077"/>
                    <a:pt x="37767" y="22434"/>
                    <a:pt x="37696" y="20469"/>
                  </a:cubicBezTo>
                  <a:lnTo>
                    <a:pt x="37636" y="18540"/>
                  </a:lnTo>
                  <a:cubicBezTo>
                    <a:pt x="37600" y="17409"/>
                    <a:pt x="38493" y="16469"/>
                    <a:pt x="39636" y="16433"/>
                  </a:cubicBezTo>
                  <a:lnTo>
                    <a:pt x="42982" y="16326"/>
                  </a:lnTo>
                  <a:cubicBezTo>
                    <a:pt x="43004" y="16325"/>
                    <a:pt x="43026" y="16325"/>
                    <a:pt x="43049" y="16325"/>
                  </a:cubicBezTo>
                  <a:cubicBezTo>
                    <a:pt x="43772" y="16325"/>
                    <a:pt x="44422" y="16700"/>
                    <a:pt x="44792" y="17266"/>
                  </a:cubicBezTo>
                  <a:cubicBezTo>
                    <a:pt x="45460" y="18291"/>
                    <a:pt x="46628" y="18959"/>
                    <a:pt x="47943" y="18959"/>
                  </a:cubicBezTo>
                  <a:cubicBezTo>
                    <a:pt x="47988" y="18959"/>
                    <a:pt x="48033" y="18959"/>
                    <a:pt x="48078" y="18957"/>
                  </a:cubicBezTo>
                  <a:cubicBezTo>
                    <a:pt x="50162" y="18886"/>
                    <a:pt x="51793" y="17159"/>
                    <a:pt x="51721" y="15099"/>
                  </a:cubicBezTo>
                  <a:cubicBezTo>
                    <a:pt x="51663" y="13077"/>
                    <a:pt x="49974" y="11490"/>
                    <a:pt x="47940" y="11490"/>
                  </a:cubicBezTo>
                  <a:cubicBezTo>
                    <a:pt x="47903" y="11490"/>
                    <a:pt x="47865" y="11491"/>
                    <a:pt x="47828" y="11492"/>
                  </a:cubicBezTo>
                  <a:cubicBezTo>
                    <a:pt x="46459" y="11539"/>
                    <a:pt x="45292" y="12301"/>
                    <a:pt x="44661" y="13397"/>
                  </a:cubicBezTo>
                  <a:cubicBezTo>
                    <a:pt x="44327" y="14004"/>
                    <a:pt x="43673" y="14433"/>
                    <a:pt x="42911" y="14456"/>
                  </a:cubicBezTo>
                  <a:lnTo>
                    <a:pt x="39577" y="14575"/>
                  </a:lnTo>
                  <a:cubicBezTo>
                    <a:pt x="39555" y="14576"/>
                    <a:pt x="39533" y="14577"/>
                    <a:pt x="39511" y="14577"/>
                  </a:cubicBezTo>
                  <a:cubicBezTo>
                    <a:pt x="38397" y="14577"/>
                    <a:pt x="37480" y="13697"/>
                    <a:pt x="37434" y="12599"/>
                  </a:cubicBezTo>
                  <a:lnTo>
                    <a:pt x="37136" y="3431"/>
                  </a:lnTo>
                  <a:cubicBezTo>
                    <a:pt x="37078" y="1515"/>
                    <a:pt x="35472" y="1"/>
                    <a:pt x="33544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933838" y="788897"/>
              <a:ext cx="177598" cy="256076"/>
            </a:xfrm>
            <a:custGeom>
              <a:rect b="b" l="l" r="r" t="t"/>
              <a:pathLst>
                <a:path extrusionOk="0" h="6014" w="4644">
                  <a:moveTo>
                    <a:pt x="3001" y="1"/>
                  </a:moveTo>
                  <a:cubicBezTo>
                    <a:pt x="2168" y="1"/>
                    <a:pt x="1417" y="334"/>
                    <a:pt x="882" y="882"/>
                  </a:cubicBezTo>
                  <a:cubicBezTo>
                    <a:pt x="334" y="1418"/>
                    <a:pt x="1" y="2180"/>
                    <a:pt x="1" y="3001"/>
                  </a:cubicBezTo>
                  <a:cubicBezTo>
                    <a:pt x="1" y="4668"/>
                    <a:pt x="1346" y="6014"/>
                    <a:pt x="3001" y="6014"/>
                  </a:cubicBezTo>
                  <a:lnTo>
                    <a:pt x="4644" y="6014"/>
                  </a:lnTo>
                  <a:lnTo>
                    <a:pt x="4644" y="1"/>
                  </a:lnTo>
                  <a:close/>
                </a:path>
              </a:pathLst>
            </a:custGeom>
            <a:solidFill>
              <a:srgbClr val="EB7D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1071816" y="532900"/>
              <a:ext cx="1939277" cy="923862"/>
            </a:xfrm>
            <a:custGeom>
              <a:rect b="b" l="l" r="r" t="t"/>
              <a:pathLst>
                <a:path extrusionOk="0" h="24158" w="50710">
                  <a:moveTo>
                    <a:pt x="3549" y="0"/>
                  </a:moveTo>
                  <a:cubicBezTo>
                    <a:pt x="1584" y="0"/>
                    <a:pt x="1" y="1595"/>
                    <a:pt x="1" y="3560"/>
                  </a:cubicBezTo>
                  <a:lnTo>
                    <a:pt x="1" y="20610"/>
                  </a:lnTo>
                  <a:cubicBezTo>
                    <a:pt x="1" y="22562"/>
                    <a:pt x="1584" y="24158"/>
                    <a:pt x="3549" y="24158"/>
                  </a:cubicBezTo>
                  <a:lnTo>
                    <a:pt x="33124" y="24158"/>
                  </a:lnTo>
                  <a:cubicBezTo>
                    <a:pt x="35088" y="24158"/>
                    <a:pt x="36684" y="22562"/>
                    <a:pt x="36684" y="20610"/>
                  </a:cubicBezTo>
                  <a:lnTo>
                    <a:pt x="36684" y="18669"/>
                  </a:lnTo>
                  <a:cubicBezTo>
                    <a:pt x="36684" y="17550"/>
                    <a:pt x="37600" y="16633"/>
                    <a:pt x="38720" y="16633"/>
                  </a:cubicBezTo>
                  <a:lnTo>
                    <a:pt x="42030" y="16633"/>
                  </a:lnTo>
                  <a:cubicBezTo>
                    <a:pt x="42780" y="16633"/>
                    <a:pt x="43435" y="17038"/>
                    <a:pt x="43792" y="17633"/>
                  </a:cubicBezTo>
                  <a:cubicBezTo>
                    <a:pt x="44447" y="18705"/>
                    <a:pt x="45625" y="19431"/>
                    <a:pt x="46983" y="19431"/>
                  </a:cubicBezTo>
                  <a:cubicBezTo>
                    <a:pt x="49042" y="19431"/>
                    <a:pt x="50709" y="17752"/>
                    <a:pt x="50709" y="15692"/>
                  </a:cubicBezTo>
                  <a:cubicBezTo>
                    <a:pt x="50709" y="13633"/>
                    <a:pt x="49042" y="11966"/>
                    <a:pt x="46983" y="11966"/>
                  </a:cubicBezTo>
                  <a:cubicBezTo>
                    <a:pt x="45625" y="11966"/>
                    <a:pt x="44447" y="12692"/>
                    <a:pt x="43792" y="13764"/>
                  </a:cubicBezTo>
                  <a:cubicBezTo>
                    <a:pt x="43435" y="14359"/>
                    <a:pt x="42780" y="14764"/>
                    <a:pt x="42030" y="14764"/>
                  </a:cubicBezTo>
                  <a:lnTo>
                    <a:pt x="38720" y="14764"/>
                  </a:lnTo>
                  <a:cubicBezTo>
                    <a:pt x="37600" y="14764"/>
                    <a:pt x="36684" y="13847"/>
                    <a:pt x="36684" y="12728"/>
                  </a:cubicBezTo>
                  <a:lnTo>
                    <a:pt x="36684" y="3560"/>
                  </a:lnTo>
                  <a:cubicBezTo>
                    <a:pt x="36684" y="1595"/>
                    <a:pt x="35088" y="0"/>
                    <a:pt x="33124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2752419" y="1016894"/>
              <a:ext cx="232247" cy="232706"/>
            </a:xfrm>
            <a:custGeom>
              <a:rect b="b" l="l" r="r" t="t"/>
              <a:pathLst>
                <a:path extrusionOk="0" h="6085" w="6073">
                  <a:moveTo>
                    <a:pt x="3037" y="0"/>
                  </a:moveTo>
                  <a:cubicBezTo>
                    <a:pt x="1358" y="0"/>
                    <a:pt x="0" y="1370"/>
                    <a:pt x="0" y="3036"/>
                  </a:cubicBezTo>
                  <a:cubicBezTo>
                    <a:pt x="0" y="4715"/>
                    <a:pt x="1358" y="6084"/>
                    <a:pt x="3037" y="6084"/>
                  </a:cubicBezTo>
                  <a:cubicBezTo>
                    <a:pt x="4715" y="6084"/>
                    <a:pt x="6073" y="4715"/>
                    <a:pt x="6073" y="3036"/>
                  </a:cubicBezTo>
                  <a:cubicBezTo>
                    <a:pt x="6073" y="1370"/>
                    <a:pt x="4715" y="0"/>
                    <a:pt x="3037" y="0"/>
                  </a:cubicBezTo>
                  <a:close/>
                </a:path>
              </a:pathLst>
            </a:custGeom>
            <a:solidFill>
              <a:srgbClr val="FFA5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935214" y="562799"/>
              <a:ext cx="1606414" cy="369126"/>
            </a:xfrm>
            <a:custGeom>
              <a:rect b="b" l="l" r="r" t="t"/>
              <a:pathLst>
                <a:path extrusionOk="0" h="8669" w="42006">
                  <a:moveTo>
                    <a:pt x="3001" y="1"/>
                  </a:moveTo>
                  <a:cubicBezTo>
                    <a:pt x="2168" y="1"/>
                    <a:pt x="1417" y="346"/>
                    <a:pt x="882" y="882"/>
                  </a:cubicBezTo>
                  <a:cubicBezTo>
                    <a:pt x="334" y="1429"/>
                    <a:pt x="1" y="2180"/>
                    <a:pt x="1" y="3013"/>
                  </a:cubicBezTo>
                  <a:lnTo>
                    <a:pt x="1" y="8311"/>
                  </a:lnTo>
                  <a:lnTo>
                    <a:pt x="24" y="8668"/>
                  </a:lnTo>
                  <a:cubicBezTo>
                    <a:pt x="108" y="7978"/>
                    <a:pt x="417" y="7371"/>
                    <a:pt x="882" y="6894"/>
                  </a:cubicBezTo>
                  <a:cubicBezTo>
                    <a:pt x="1417" y="6359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8"/>
                    <a:pt x="42006" y="3013"/>
                  </a:cubicBezTo>
                  <a:cubicBezTo>
                    <a:pt x="42006" y="2894"/>
                    <a:pt x="42006" y="2775"/>
                    <a:pt x="41982" y="2656"/>
                  </a:cubicBezTo>
                  <a:cubicBezTo>
                    <a:pt x="41815" y="1168"/>
                    <a:pt x="40541" y="1"/>
                    <a:pt x="39006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935214" y="532909"/>
              <a:ext cx="1606414" cy="383816"/>
            </a:xfrm>
            <a:custGeom>
              <a:rect b="b" l="l" r="r" t="t"/>
              <a:pathLst>
                <a:path extrusionOk="0" h="9014" w="42006">
                  <a:moveTo>
                    <a:pt x="3001" y="0"/>
                  </a:moveTo>
                  <a:cubicBezTo>
                    <a:pt x="2168" y="0"/>
                    <a:pt x="1417" y="334"/>
                    <a:pt x="882" y="881"/>
                  </a:cubicBezTo>
                  <a:cubicBezTo>
                    <a:pt x="334" y="1417"/>
                    <a:pt x="1" y="2167"/>
                    <a:pt x="1" y="3001"/>
                  </a:cubicBezTo>
                  <a:lnTo>
                    <a:pt x="1" y="9013"/>
                  </a:lnTo>
                  <a:cubicBezTo>
                    <a:pt x="1" y="8192"/>
                    <a:pt x="334" y="7430"/>
                    <a:pt x="882" y="6894"/>
                  </a:cubicBezTo>
                  <a:cubicBezTo>
                    <a:pt x="1417" y="6346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7"/>
                    <a:pt x="42006" y="3001"/>
                  </a:cubicBezTo>
                  <a:cubicBezTo>
                    <a:pt x="42006" y="1346"/>
                    <a:pt x="40660" y="0"/>
                    <a:pt x="39006" y="0"/>
                  </a:cubicBezTo>
                  <a:close/>
                </a:path>
              </a:pathLst>
            </a:custGeom>
            <a:solidFill>
              <a:srgbClr val="FFA5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2" name="Google Shape;82;p14"/>
            <p:cNvSpPr txBox="1"/>
            <p:nvPr/>
          </p:nvSpPr>
          <p:spPr>
            <a:xfrm>
              <a:off x="955688" y="885333"/>
              <a:ext cx="16065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Comments, Variables, Operators, and Statements</a:t>
              </a:r>
              <a:endPara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3" name="Google Shape;83;p14"/>
            <p:cNvSpPr txBox="1"/>
            <p:nvPr/>
          </p:nvSpPr>
          <p:spPr>
            <a:xfrm>
              <a:off x="1003575" y="532900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1. Intro to Python</a:t>
              </a:r>
              <a:endParaRPr sz="1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4" name="Google Shape;84;p14"/>
          <p:cNvGrpSpPr/>
          <p:nvPr/>
        </p:nvGrpSpPr>
        <p:grpSpPr>
          <a:xfrm>
            <a:off x="5315230" y="3054393"/>
            <a:ext cx="1902133" cy="895353"/>
            <a:chOff x="933838" y="1769103"/>
            <a:chExt cx="2079971" cy="979062"/>
          </a:xfrm>
        </p:grpSpPr>
        <p:sp>
          <p:nvSpPr>
            <p:cNvPr id="85" name="Google Shape;85;p14"/>
            <p:cNvSpPr/>
            <p:nvPr/>
          </p:nvSpPr>
          <p:spPr>
            <a:xfrm>
              <a:off x="1033115" y="1787667"/>
              <a:ext cx="1980694" cy="960499"/>
            </a:xfrm>
            <a:custGeom>
              <a:rect b="b" l="l" r="r" t="t"/>
              <a:pathLst>
                <a:path extrusionOk="0" h="25116" w="51793">
                  <a:moveTo>
                    <a:pt x="33566" y="0"/>
                  </a:moveTo>
                  <a:cubicBezTo>
                    <a:pt x="33522" y="0"/>
                    <a:pt x="33478" y="1"/>
                    <a:pt x="33433" y="3"/>
                  </a:cubicBezTo>
                  <a:lnTo>
                    <a:pt x="3537" y="979"/>
                  </a:lnTo>
                  <a:cubicBezTo>
                    <a:pt x="1548" y="1050"/>
                    <a:pt x="0" y="2693"/>
                    <a:pt x="60" y="4646"/>
                  </a:cubicBezTo>
                  <a:lnTo>
                    <a:pt x="620" y="21684"/>
                  </a:lnTo>
                  <a:cubicBezTo>
                    <a:pt x="689" y="23604"/>
                    <a:pt x="2273" y="25115"/>
                    <a:pt x="4190" y="25115"/>
                  </a:cubicBezTo>
                  <a:cubicBezTo>
                    <a:pt x="4234" y="25115"/>
                    <a:pt x="4278" y="25114"/>
                    <a:pt x="4322" y="25113"/>
                  </a:cubicBezTo>
                  <a:lnTo>
                    <a:pt x="34231" y="24136"/>
                  </a:lnTo>
                  <a:cubicBezTo>
                    <a:pt x="36207" y="24065"/>
                    <a:pt x="37767" y="22422"/>
                    <a:pt x="37696" y="20469"/>
                  </a:cubicBezTo>
                  <a:lnTo>
                    <a:pt x="37636" y="18541"/>
                  </a:lnTo>
                  <a:cubicBezTo>
                    <a:pt x="37600" y="17409"/>
                    <a:pt x="38493" y="16469"/>
                    <a:pt x="39636" y="16433"/>
                  </a:cubicBezTo>
                  <a:lnTo>
                    <a:pt x="42982" y="16314"/>
                  </a:lnTo>
                  <a:cubicBezTo>
                    <a:pt x="43004" y="16313"/>
                    <a:pt x="43026" y="16313"/>
                    <a:pt x="43048" y="16313"/>
                  </a:cubicBezTo>
                  <a:cubicBezTo>
                    <a:pt x="43772" y="16313"/>
                    <a:pt x="44422" y="16689"/>
                    <a:pt x="44792" y="17267"/>
                  </a:cubicBezTo>
                  <a:cubicBezTo>
                    <a:pt x="45460" y="18280"/>
                    <a:pt x="46628" y="18948"/>
                    <a:pt x="47943" y="18948"/>
                  </a:cubicBezTo>
                  <a:cubicBezTo>
                    <a:pt x="47988" y="18948"/>
                    <a:pt x="48033" y="18947"/>
                    <a:pt x="48078" y="18945"/>
                  </a:cubicBezTo>
                  <a:cubicBezTo>
                    <a:pt x="50162" y="18886"/>
                    <a:pt x="51793" y="17159"/>
                    <a:pt x="51721" y="15100"/>
                  </a:cubicBezTo>
                  <a:cubicBezTo>
                    <a:pt x="51663" y="13084"/>
                    <a:pt x="49985" y="11490"/>
                    <a:pt x="47961" y="11490"/>
                  </a:cubicBezTo>
                  <a:cubicBezTo>
                    <a:pt x="47916" y="11490"/>
                    <a:pt x="47872" y="11491"/>
                    <a:pt x="47828" y="11492"/>
                  </a:cubicBezTo>
                  <a:cubicBezTo>
                    <a:pt x="46459" y="11540"/>
                    <a:pt x="45292" y="12290"/>
                    <a:pt x="44661" y="13397"/>
                  </a:cubicBezTo>
                  <a:cubicBezTo>
                    <a:pt x="44327" y="14004"/>
                    <a:pt x="43673" y="14433"/>
                    <a:pt x="42911" y="14457"/>
                  </a:cubicBezTo>
                  <a:lnTo>
                    <a:pt x="39577" y="14564"/>
                  </a:lnTo>
                  <a:cubicBezTo>
                    <a:pt x="39554" y="14565"/>
                    <a:pt x="39532" y="14565"/>
                    <a:pt x="39510" y="14565"/>
                  </a:cubicBezTo>
                  <a:cubicBezTo>
                    <a:pt x="38397" y="14565"/>
                    <a:pt x="37480" y="13696"/>
                    <a:pt x="37434" y="12587"/>
                  </a:cubicBezTo>
                  <a:lnTo>
                    <a:pt x="37136" y="3432"/>
                  </a:lnTo>
                  <a:cubicBezTo>
                    <a:pt x="37078" y="1511"/>
                    <a:pt x="35484" y="0"/>
                    <a:pt x="33566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933838" y="2055420"/>
              <a:ext cx="177598" cy="256034"/>
            </a:xfrm>
            <a:custGeom>
              <a:rect b="b" l="l" r="r" t="t"/>
              <a:pathLst>
                <a:path extrusionOk="0" h="6013" w="4644">
                  <a:moveTo>
                    <a:pt x="3001" y="0"/>
                  </a:moveTo>
                  <a:cubicBezTo>
                    <a:pt x="2168" y="0"/>
                    <a:pt x="1417" y="346"/>
                    <a:pt x="882" y="881"/>
                  </a:cubicBezTo>
                  <a:cubicBezTo>
                    <a:pt x="334" y="1429"/>
                    <a:pt x="1" y="2179"/>
                    <a:pt x="1" y="3013"/>
                  </a:cubicBezTo>
                  <a:cubicBezTo>
                    <a:pt x="1" y="4668"/>
                    <a:pt x="1346" y="6013"/>
                    <a:pt x="3001" y="6013"/>
                  </a:cubicBezTo>
                  <a:lnTo>
                    <a:pt x="4644" y="6013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268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1071816" y="1769540"/>
              <a:ext cx="1939277" cy="923442"/>
            </a:xfrm>
            <a:custGeom>
              <a:rect b="b" l="l" r="r" t="t"/>
              <a:pathLst>
                <a:path extrusionOk="0" h="24147" w="50710">
                  <a:moveTo>
                    <a:pt x="3549" y="0"/>
                  </a:moveTo>
                  <a:cubicBezTo>
                    <a:pt x="1584" y="0"/>
                    <a:pt x="1" y="1596"/>
                    <a:pt x="1" y="3548"/>
                  </a:cubicBezTo>
                  <a:lnTo>
                    <a:pt x="1" y="20598"/>
                  </a:lnTo>
                  <a:cubicBezTo>
                    <a:pt x="1" y="22563"/>
                    <a:pt x="1584" y="24146"/>
                    <a:pt x="3549" y="24146"/>
                  </a:cubicBezTo>
                  <a:lnTo>
                    <a:pt x="33124" y="24146"/>
                  </a:lnTo>
                  <a:cubicBezTo>
                    <a:pt x="35088" y="24146"/>
                    <a:pt x="36684" y="22563"/>
                    <a:pt x="36684" y="20598"/>
                  </a:cubicBezTo>
                  <a:lnTo>
                    <a:pt x="36684" y="18669"/>
                  </a:lnTo>
                  <a:cubicBezTo>
                    <a:pt x="36684" y="17538"/>
                    <a:pt x="37600" y="16621"/>
                    <a:pt x="38720" y="16621"/>
                  </a:cubicBezTo>
                  <a:lnTo>
                    <a:pt x="42030" y="16621"/>
                  </a:lnTo>
                  <a:cubicBezTo>
                    <a:pt x="42780" y="16621"/>
                    <a:pt x="43435" y="17026"/>
                    <a:pt x="43792" y="17633"/>
                  </a:cubicBezTo>
                  <a:cubicBezTo>
                    <a:pt x="44447" y="18705"/>
                    <a:pt x="45625" y="19419"/>
                    <a:pt x="46983" y="19419"/>
                  </a:cubicBezTo>
                  <a:cubicBezTo>
                    <a:pt x="49042" y="19419"/>
                    <a:pt x="50709" y="17753"/>
                    <a:pt x="50709" y="15693"/>
                  </a:cubicBezTo>
                  <a:cubicBezTo>
                    <a:pt x="50709" y="13633"/>
                    <a:pt x="49042" y="11954"/>
                    <a:pt x="46983" y="11954"/>
                  </a:cubicBezTo>
                  <a:cubicBezTo>
                    <a:pt x="45625" y="11954"/>
                    <a:pt x="44447" y="12680"/>
                    <a:pt x="43792" y="13752"/>
                  </a:cubicBezTo>
                  <a:cubicBezTo>
                    <a:pt x="43435" y="14359"/>
                    <a:pt x="42780" y="14764"/>
                    <a:pt x="42030" y="14764"/>
                  </a:cubicBezTo>
                  <a:lnTo>
                    <a:pt x="38720" y="14764"/>
                  </a:lnTo>
                  <a:cubicBezTo>
                    <a:pt x="37600" y="14764"/>
                    <a:pt x="36684" y="13847"/>
                    <a:pt x="36684" y="12716"/>
                  </a:cubicBezTo>
                  <a:lnTo>
                    <a:pt x="36684" y="3548"/>
                  </a:lnTo>
                  <a:cubicBezTo>
                    <a:pt x="36684" y="1596"/>
                    <a:pt x="35088" y="0"/>
                    <a:pt x="33124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2752419" y="2253534"/>
              <a:ext cx="232247" cy="232247"/>
            </a:xfrm>
            <a:custGeom>
              <a:rect b="b" l="l" r="r" t="t"/>
              <a:pathLst>
                <a:path extrusionOk="0" h="6073" w="6073">
                  <a:moveTo>
                    <a:pt x="3037" y="1"/>
                  </a:moveTo>
                  <a:cubicBezTo>
                    <a:pt x="1358" y="1"/>
                    <a:pt x="0" y="1358"/>
                    <a:pt x="0" y="3037"/>
                  </a:cubicBezTo>
                  <a:cubicBezTo>
                    <a:pt x="0" y="4716"/>
                    <a:pt x="1358" y="6073"/>
                    <a:pt x="3037" y="6073"/>
                  </a:cubicBezTo>
                  <a:cubicBezTo>
                    <a:pt x="4715" y="6073"/>
                    <a:pt x="6073" y="4716"/>
                    <a:pt x="6073" y="3037"/>
                  </a:cubicBezTo>
                  <a:cubicBezTo>
                    <a:pt x="6073" y="1358"/>
                    <a:pt x="4715" y="1"/>
                    <a:pt x="3037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935214" y="1799534"/>
              <a:ext cx="1606414" cy="368572"/>
            </a:xfrm>
            <a:custGeom>
              <a:rect b="b" l="l" r="r" t="t"/>
              <a:pathLst>
                <a:path extrusionOk="0" h="8656" w="42006">
                  <a:moveTo>
                    <a:pt x="3001" y="0"/>
                  </a:moveTo>
                  <a:cubicBezTo>
                    <a:pt x="2168" y="0"/>
                    <a:pt x="1417" y="333"/>
                    <a:pt x="882" y="881"/>
                  </a:cubicBezTo>
                  <a:cubicBezTo>
                    <a:pt x="334" y="1429"/>
                    <a:pt x="1" y="2179"/>
                    <a:pt x="1" y="3012"/>
                  </a:cubicBezTo>
                  <a:lnTo>
                    <a:pt x="1" y="8311"/>
                  </a:lnTo>
                  <a:lnTo>
                    <a:pt x="24" y="8656"/>
                  </a:lnTo>
                  <a:cubicBezTo>
                    <a:pt x="108" y="7977"/>
                    <a:pt x="417" y="7358"/>
                    <a:pt x="882" y="6894"/>
                  </a:cubicBezTo>
                  <a:cubicBezTo>
                    <a:pt x="1417" y="6346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7"/>
                    <a:pt x="42006" y="3012"/>
                  </a:cubicBezTo>
                  <a:cubicBezTo>
                    <a:pt x="42006" y="2881"/>
                    <a:pt x="42006" y="2774"/>
                    <a:pt x="41982" y="2655"/>
                  </a:cubicBezTo>
                  <a:cubicBezTo>
                    <a:pt x="41815" y="1155"/>
                    <a:pt x="40541" y="0"/>
                    <a:pt x="39006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935225" y="1769103"/>
              <a:ext cx="1606414" cy="484425"/>
            </a:xfrm>
            <a:custGeom>
              <a:rect b="b" l="l" r="r" t="t"/>
              <a:pathLst>
                <a:path extrusionOk="0" h="9026" w="42006">
                  <a:moveTo>
                    <a:pt x="3001" y="1"/>
                  </a:moveTo>
                  <a:cubicBezTo>
                    <a:pt x="2168" y="1"/>
                    <a:pt x="1417" y="334"/>
                    <a:pt x="882" y="882"/>
                  </a:cubicBezTo>
                  <a:cubicBezTo>
                    <a:pt x="334" y="1429"/>
                    <a:pt x="1" y="2179"/>
                    <a:pt x="1" y="3013"/>
                  </a:cubicBezTo>
                  <a:lnTo>
                    <a:pt x="1" y="9026"/>
                  </a:lnTo>
                  <a:cubicBezTo>
                    <a:pt x="1" y="8192"/>
                    <a:pt x="334" y="7442"/>
                    <a:pt x="882" y="6894"/>
                  </a:cubicBezTo>
                  <a:cubicBezTo>
                    <a:pt x="1417" y="6359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8"/>
                    <a:pt x="42006" y="3013"/>
                  </a:cubicBezTo>
                  <a:cubicBezTo>
                    <a:pt x="42006" y="1346"/>
                    <a:pt x="40660" y="1"/>
                    <a:pt x="39006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1" name="Google Shape;91;p14"/>
            <p:cNvSpPr txBox="1"/>
            <p:nvPr/>
          </p:nvSpPr>
          <p:spPr>
            <a:xfrm>
              <a:off x="1003575" y="1799513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3. Intro to Data Analysis </a:t>
              </a:r>
              <a:endParaRPr sz="1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with Python</a:t>
              </a:r>
              <a:endParaRPr sz="1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92" name="Google Shape;92;p14"/>
          <p:cNvSpPr/>
          <p:nvPr/>
        </p:nvSpPr>
        <p:spPr>
          <a:xfrm>
            <a:off x="385750" y="1342000"/>
            <a:ext cx="809100" cy="44700"/>
          </a:xfrm>
          <a:prstGeom prst="rect">
            <a:avLst/>
          </a:prstGeom>
          <a:solidFill>
            <a:srgbClr val="5EB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5434080" y="3389378"/>
            <a:ext cx="12714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Basic exploratory data analysis</a:t>
            </a:r>
            <a:endParaRPr sz="10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4967014" y="572340"/>
            <a:ext cx="1902000" cy="1264500"/>
          </a:xfrm>
          <a:prstGeom prst="rect">
            <a:avLst/>
          </a:prstGeom>
          <a:solidFill>
            <a:srgbClr val="FFFFFF">
              <a:alpha val="5475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7417701" y="2233650"/>
            <a:ext cx="13293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Lists, Tuples, Sets and Dictionaries; Iterations and Functions</a:t>
            </a:r>
            <a:endParaRPr sz="9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7241925" y="1747075"/>
            <a:ext cx="1902000" cy="1264500"/>
          </a:xfrm>
          <a:prstGeom prst="rect">
            <a:avLst/>
          </a:prstGeom>
          <a:solidFill>
            <a:srgbClr val="FFFFFF">
              <a:alpha val="5475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 b="0" l="0" r="52588" t="0"/>
          <a:stretch/>
        </p:blipFill>
        <p:spPr>
          <a:xfrm>
            <a:off x="362825" y="2566650"/>
            <a:ext cx="4421375" cy="185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311700" y="1172550"/>
            <a:ext cx="8520600" cy="12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5833"/>
              <a:buFont typeface="Arial"/>
              <a:buNone/>
            </a:pPr>
            <a:r>
              <a:rPr b="1" lang="en" sz="2400"/>
              <a:t>Workshop Drive: </a:t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5833"/>
              <a:buFont typeface="Arial"/>
              <a:buNone/>
            </a:pPr>
            <a:r>
              <a:rPr b="1" lang="en" sz="2400" u="sng">
                <a:solidFill>
                  <a:schemeClr val="hlink"/>
                </a:solidFill>
                <a:hlinkClick r:id="rId4"/>
              </a:rPr>
              <a:t>tinyurl.com/nyushlibworkshops</a:t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4070400" y="3979700"/>
            <a:ext cx="501600" cy="280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Recap: About Python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311700" y="1152475"/>
            <a:ext cx="5167800" cy="3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-33263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978"/>
              <a:t>What is Python</a:t>
            </a:r>
            <a:endParaRPr sz="2578"/>
          </a:p>
          <a:p>
            <a:pPr indent="-33263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978"/>
              <a:t>Why Python</a:t>
            </a:r>
            <a:endParaRPr sz="2978"/>
          </a:p>
          <a:p>
            <a:pPr indent="-31866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578"/>
              <a:t>A </a:t>
            </a:r>
            <a:r>
              <a:rPr b="1" lang="en" sz="2578"/>
              <a:t>simple</a:t>
            </a:r>
            <a:r>
              <a:rPr lang="en" sz="2578"/>
              <a:t> syntax similar to the </a:t>
            </a:r>
            <a:r>
              <a:rPr b="1" lang="en" sz="2578"/>
              <a:t>English language</a:t>
            </a:r>
            <a:r>
              <a:rPr lang="en" sz="2578"/>
              <a:t>.</a:t>
            </a:r>
            <a:endParaRPr sz="2578"/>
          </a:p>
          <a:p>
            <a:pPr indent="-31866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578"/>
              <a:t>Same task, fewer lines of code than other languages.</a:t>
            </a:r>
            <a:endParaRPr sz="2578"/>
          </a:p>
          <a:p>
            <a:pPr indent="-33334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999"/>
              <a:t>Uses of Python</a:t>
            </a:r>
            <a:endParaRPr sz="2578"/>
          </a:p>
          <a:p>
            <a:pPr indent="-33263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978"/>
              <a:t>Python vs. R</a:t>
            </a:r>
            <a:endParaRPr sz="2978"/>
          </a:p>
          <a:p>
            <a:pPr indent="-31866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578"/>
              <a:t>R is mainly used for </a:t>
            </a:r>
            <a:r>
              <a:rPr b="1" lang="en" sz="2578"/>
              <a:t>statistical analysis </a:t>
            </a:r>
            <a:r>
              <a:rPr lang="en" sz="2578"/>
              <a:t>while Python provides a more </a:t>
            </a:r>
            <a:r>
              <a:rPr b="1" lang="en" sz="2578"/>
              <a:t>general approach to data science</a:t>
            </a:r>
            <a:endParaRPr b="1" sz="2578"/>
          </a:p>
          <a:p>
            <a:pPr indent="-33263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978"/>
              <a:t>Python Environment</a:t>
            </a:r>
            <a:endParaRPr sz="2978"/>
          </a:p>
          <a:p>
            <a:pPr indent="-31866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578"/>
              <a:t>Terminal, Integrated Development Environment (IDE), Interactive Computational Environment (ICE)</a:t>
            </a:r>
            <a:endParaRPr sz="2578"/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0130" y="2175786"/>
            <a:ext cx="2965989" cy="135388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12" name="Google Shape;112;p16"/>
          <p:cNvSpPr/>
          <p:nvPr/>
        </p:nvSpPr>
        <p:spPr>
          <a:xfrm>
            <a:off x="7227504" y="2544746"/>
            <a:ext cx="299377" cy="218787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 txBox="1"/>
          <p:nvPr/>
        </p:nvSpPr>
        <p:spPr>
          <a:xfrm>
            <a:off x="5773875" y="3669475"/>
            <a:ext cx="305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Source Sans Pro"/>
                <a:ea typeface="Source Sans Pro"/>
                <a:cs typeface="Source Sans Pro"/>
                <a:sym typeface="Source Sans Pro"/>
              </a:rPr>
              <a:t>Where it is in the </a:t>
            </a:r>
            <a:r>
              <a:rPr b="1" lang="en" sz="1200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Workshop I drive</a:t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406875" y="936825"/>
            <a:ext cx="1066500" cy="47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Recap: Coding with Python</a:t>
            </a:r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311700" y="1252604"/>
            <a:ext cx="4058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23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90"/>
              <a:buChar char="●"/>
            </a:pPr>
            <a:r>
              <a:rPr lang="en" sz="1789"/>
              <a:t>Comments</a:t>
            </a:r>
            <a:endParaRPr sz="1789"/>
          </a:p>
          <a:p>
            <a:pPr indent="-316835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90"/>
              <a:buChar char="○"/>
            </a:pPr>
            <a:r>
              <a:rPr lang="en" sz="1389"/>
              <a:t>#</a:t>
            </a:r>
            <a:endParaRPr sz="1389"/>
          </a:p>
          <a:p>
            <a:pPr indent="-34223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90"/>
              <a:buChar char="●"/>
            </a:pPr>
            <a:r>
              <a:rPr lang="en" sz="1789"/>
              <a:t>Variables</a:t>
            </a:r>
            <a:endParaRPr sz="1789"/>
          </a:p>
          <a:p>
            <a:pPr indent="-316835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90"/>
              <a:buChar char="○"/>
            </a:pPr>
            <a:r>
              <a:rPr lang="en" sz="1389"/>
              <a:t>Numbers</a:t>
            </a:r>
            <a:endParaRPr sz="1389"/>
          </a:p>
          <a:p>
            <a:pPr indent="-316835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90"/>
              <a:buChar char="○"/>
            </a:pPr>
            <a:r>
              <a:rPr lang="en" sz="1389"/>
              <a:t>Booleans</a:t>
            </a:r>
            <a:endParaRPr sz="1389"/>
          </a:p>
          <a:p>
            <a:pPr indent="-316835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90"/>
              <a:buChar char="○"/>
            </a:pPr>
            <a:r>
              <a:rPr lang="en" sz="1389"/>
              <a:t>Strings</a:t>
            </a:r>
            <a:endParaRPr sz="1389"/>
          </a:p>
          <a:p>
            <a:pPr indent="-34223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90"/>
              <a:buChar char="●"/>
            </a:pPr>
            <a:r>
              <a:rPr lang="en" sz="1789"/>
              <a:t>Operators</a:t>
            </a:r>
            <a:endParaRPr sz="1789"/>
          </a:p>
          <a:p>
            <a:pPr indent="-34223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90"/>
              <a:buChar char="●"/>
            </a:pPr>
            <a:r>
              <a:rPr lang="en" sz="1789"/>
              <a:t>Statements</a:t>
            </a:r>
            <a:endParaRPr sz="1789"/>
          </a:p>
          <a:p>
            <a:pPr indent="-342235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90"/>
              <a:buChar char="○"/>
            </a:pPr>
            <a:r>
              <a:rPr lang="en" sz="1389"/>
              <a:t>If … Elif … Else ...</a:t>
            </a:r>
            <a:r>
              <a:rPr lang="en" sz="1489"/>
              <a:t> </a:t>
            </a:r>
            <a:endParaRPr sz="1889"/>
          </a:p>
          <a:p>
            <a:pPr indent="0" lvl="0" marL="0" rtl="0" algn="r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1100"/>
              <a:t>(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Workshop I: Intro to Python</a:t>
            </a:r>
            <a:r>
              <a:rPr lang="en" sz="1100"/>
              <a:t>)</a:t>
            </a:r>
            <a:endParaRPr sz="1100"/>
          </a:p>
        </p:txBody>
      </p:sp>
      <p:sp>
        <p:nvSpPr>
          <p:cNvPr id="121" name="Google Shape;121;p17"/>
          <p:cNvSpPr txBox="1"/>
          <p:nvPr/>
        </p:nvSpPr>
        <p:spPr>
          <a:xfrm>
            <a:off x="4572000" y="1252604"/>
            <a:ext cx="41049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23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90"/>
              <a:buFont typeface="Source Sans Pro"/>
              <a:buChar char="●"/>
            </a:pPr>
            <a:r>
              <a:rPr b="0" i="0" lang="en" sz="1789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Collections</a:t>
            </a:r>
            <a:endParaRPr b="0" i="0" sz="1789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6835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90"/>
              <a:buFont typeface="Source Sans Pro"/>
              <a:buChar char="○"/>
            </a:pPr>
            <a:r>
              <a:rPr lang="en" sz="1389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Lists, </a:t>
            </a:r>
            <a:r>
              <a:rPr b="0" i="0" lang="en" sz="1389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Tuple</a:t>
            </a:r>
            <a:r>
              <a:rPr lang="en" sz="1389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b="0" i="0" lang="en" sz="1389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Sets, Dictionaries</a:t>
            </a:r>
            <a:endParaRPr b="0" i="0" sz="1389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23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90"/>
              <a:buFont typeface="Source Sans Pro"/>
              <a:buChar char="●"/>
            </a:pPr>
            <a:r>
              <a:rPr b="0" i="0" lang="en" sz="1789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Iterations and Loops</a:t>
            </a:r>
            <a:endParaRPr b="0" i="0" sz="1789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6835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90"/>
              <a:buFont typeface="Source Sans Pro"/>
              <a:buChar char="○"/>
            </a:pPr>
            <a:r>
              <a:rPr b="0" i="0" lang="en" sz="1389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 loops, While loops</a:t>
            </a:r>
            <a:endParaRPr b="0" i="0" sz="1389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234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90"/>
              <a:buFont typeface="Source Sans Pro"/>
              <a:buChar char="●"/>
            </a:pPr>
            <a:r>
              <a:rPr b="0" i="0" lang="en" sz="1789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Functions</a:t>
            </a:r>
            <a:endParaRPr b="0" i="0" sz="1789" u="none" cap="none" strike="noStrik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lang="en" sz="1100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Workshop II: Intro to Data Structures</a:t>
            </a:r>
            <a:r>
              <a:rPr lang="en" sz="11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sz="11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406875" y="936825"/>
            <a:ext cx="1066500" cy="47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311700" y="445025"/>
            <a:ext cx="4347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Life Cycle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4659417" y="1384107"/>
            <a:ext cx="1341768" cy="1285846"/>
          </a:xfrm>
          <a:custGeom>
            <a:rect b="b" l="l" r="r" t="t"/>
            <a:pathLst>
              <a:path extrusionOk="0" h="18188" w="18979">
                <a:moveTo>
                  <a:pt x="90" y="0"/>
                </a:moveTo>
                <a:lnTo>
                  <a:pt x="3666" y="6501"/>
                </a:lnTo>
                <a:lnTo>
                  <a:pt x="1" y="13209"/>
                </a:lnTo>
                <a:cubicBezTo>
                  <a:pt x="3251" y="13624"/>
                  <a:pt x="6017" y="15511"/>
                  <a:pt x="7578" y="18188"/>
                </a:cubicBezTo>
                <a:lnTo>
                  <a:pt x="15027" y="17980"/>
                </a:lnTo>
                <a:lnTo>
                  <a:pt x="18979" y="11519"/>
                </a:lnTo>
                <a:cubicBezTo>
                  <a:pt x="15106" y="4940"/>
                  <a:pt x="8151" y="445"/>
                  <a:pt x="90" y="0"/>
                </a:cubicBezTo>
                <a:close/>
              </a:path>
            </a:pathLst>
          </a:custGeom>
          <a:solidFill>
            <a:srgbClr val="31C5C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5197907" y="2292049"/>
            <a:ext cx="1030275" cy="1568071"/>
          </a:xfrm>
          <a:custGeom>
            <a:rect b="b" l="l" r="r" t="t"/>
            <a:pathLst>
              <a:path extrusionOk="0" h="22180" w="14573">
                <a:moveTo>
                  <a:pt x="12063" y="0"/>
                </a:moveTo>
                <a:lnTo>
                  <a:pt x="8151" y="6422"/>
                </a:lnTo>
                <a:lnTo>
                  <a:pt x="623" y="6619"/>
                </a:lnTo>
                <a:cubicBezTo>
                  <a:pt x="1117" y="7815"/>
                  <a:pt x="1364" y="9139"/>
                  <a:pt x="1364" y="10532"/>
                </a:cubicBezTo>
                <a:cubicBezTo>
                  <a:pt x="1364" y="12389"/>
                  <a:pt x="870" y="14157"/>
                  <a:pt x="1" y="15679"/>
                </a:cubicBezTo>
                <a:lnTo>
                  <a:pt x="3873" y="22021"/>
                </a:lnTo>
                <a:lnTo>
                  <a:pt x="11441" y="22179"/>
                </a:lnTo>
                <a:cubicBezTo>
                  <a:pt x="13417" y="18721"/>
                  <a:pt x="14573" y="14770"/>
                  <a:pt x="14573" y="10532"/>
                </a:cubicBezTo>
                <a:cubicBezTo>
                  <a:pt x="14573" y="6748"/>
                  <a:pt x="13664" y="3162"/>
                  <a:pt x="12063" y="0"/>
                </a:cubicBez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3189933" y="1380572"/>
            <a:ext cx="1623992" cy="1219532"/>
          </a:xfrm>
          <a:custGeom>
            <a:rect b="b" l="l" r="r" t="t"/>
            <a:pathLst>
              <a:path extrusionOk="0" h="17250" w="22971">
                <a:moveTo>
                  <a:pt x="19394" y="1"/>
                </a:moveTo>
                <a:cubicBezTo>
                  <a:pt x="11283" y="50"/>
                  <a:pt x="4199" y="4199"/>
                  <a:pt x="1" y="10463"/>
                </a:cubicBezTo>
                <a:lnTo>
                  <a:pt x="7331" y="10621"/>
                </a:lnTo>
                <a:lnTo>
                  <a:pt x="11362" y="17250"/>
                </a:lnTo>
                <a:cubicBezTo>
                  <a:pt x="13219" y="14820"/>
                  <a:pt x="16094" y="13219"/>
                  <a:pt x="19344" y="13180"/>
                </a:cubicBezTo>
                <a:lnTo>
                  <a:pt x="22970" y="6551"/>
                </a:lnTo>
                <a:lnTo>
                  <a:pt x="19394" y="1"/>
                </a:lnTo>
                <a:close/>
              </a:path>
            </a:pathLst>
          </a:cu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BF9000"/>
              </a:highlight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2916199" y="2213082"/>
            <a:ext cx="1021862" cy="1554143"/>
          </a:xfrm>
          <a:custGeom>
            <a:rect b="b" l="l" r="r" t="t"/>
            <a:pathLst>
              <a:path extrusionOk="0" h="21983" w="14454">
                <a:moveTo>
                  <a:pt x="3092" y="1"/>
                </a:moveTo>
                <a:cubicBezTo>
                  <a:pt x="1116" y="3419"/>
                  <a:pt x="0" y="7410"/>
                  <a:pt x="0" y="11649"/>
                </a:cubicBezTo>
                <a:cubicBezTo>
                  <a:pt x="0" y="15353"/>
                  <a:pt x="870" y="18851"/>
                  <a:pt x="2391" y="21982"/>
                </a:cubicBezTo>
                <a:lnTo>
                  <a:pt x="6175" y="15729"/>
                </a:lnTo>
                <a:lnTo>
                  <a:pt x="13960" y="15521"/>
                </a:lnTo>
                <a:cubicBezTo>
                  <a:pt x="13466" y="14326"/>
                  <a:pt x="13179" y="13012"/>
                  <a:pt x="13179" y="11649"/>
                </a:cubicBezTo>
                <a:cubicBezTo>
                  <a:pt x="13179" y="9841"/>
                  <a:pt x="13634" y="8151"/>
                  <a:pt x="14453" y="6669"/>
                </a:cubicBezTo>
                <a:lnTo>
                  <a:pt x="10462" y="169"/>
                </a:lnTo>
                <a:lnTo>
                  <a:pt x="3092" y="1"/>
                </a:lnTo>
                <a:close/>
              </a:path>
            </a:pathLst>
          </a:cu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3134791" y="3400413"/>
            <a:ext cx="1332648" cy="1286624"/>
          </a:xfrm>
          <a:custGeom>
            <a:rect b="b" l="l" r="r" t="t"/>
            <a:pathLst>
              <a:path extrusionOk="0" h="18199" w="18850">
                <a:moveTo>
                  <a:pt x="11480" y="1"/>
                </a:moveTo>
                <a:lnTo>
                  <a:pt x="3824" y="208"/>
                </a:lnTo>
                <a:lnTo>
                  <a:pt x="0" y="6551"/>
                </a:lnTo>
                <a:cubicBezTo>
                  <a:pt x="3824" y="13130"/>
                  <a:pt x="10739" y="17704"/>
                  <a:pt x="18771" y="18198"/>
                </a:cubicBezTo>
                <a:lnTo>
                  <a:pt x="15234" y="11737"/>
                </a:lnTo>
                <a:lnTo>
                  <a:pt x="18850" y="4980"/>
                </a:lnTo>
                <a:cubicBezTo>
                  <a:pt x="15728" y="4525"/>
                  <a:pt x="13051" y="2638"/>
                  <a:pt x="1148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4316542" y="3482137"/>
            <a:ext cx="1635092" cy="1210483"/>
          </a:xfrm>
          <a:custGeom>
            <a:rect b="b" l="l" r="r" t="t"/>
            <a:pathLst>
              <a:path extrusionOk="0" h="17122" w="23128">
                <a:moveTo>
                  <a:pt x="11648" y="1"/>
                </a:moveTo>
                <a:cubicBezTo>
                  <a:pt x="9790" y="2381"/>
                  <a:pt x="6866" y="3913"/>
                  <a:pt x="3616" y="3913"/>
                </a:cubicBezTo>
                <a:lnTo>
                  <a:pt x="3576" y="3913"/>
                </a:lnTo>
                <a:lnTo>
                  <a:pt x="0" y="10581"/>
                </a:lnTo>
                <a:lnTo>
                  <a:pt x="3576" y="17121"/>
                </a:lnTo>
                <a:lnTo>
                  <a:pt x="3616" y="17121"/>
                </a:lnTo>
                <a:cubicBezTo>
                  <a:pt x="11766" y="17121"/>
                  <a:pt x="18929" y="12962"/>
                  <a:pt x="23127" y="6630"/>
                </a:cubicBezTo>
                <a:lnTo>
                  <a:pt x="15599" y="6462"/>
                </a:lnTo>
                <a:lnTo>
                  <a:pt x="11648" y="1"/>
                </a:lnTo>
                <a:close/>
              </a:path>
            </a:pathLst>
          </a:custGeom>
          <a:solidFill>
            <a:srgbClr val="FFA5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" name="Google Shape;134;p18"/>
          <p:cNvGrpSpPr/>
          <p:nvPr/>
        </p:nvGrpSpPr>
        <p:grpSpPr>
          <a:xfrm>
            <a:off x="3231860" y="1720238"/>
            <a:ext cx="2676447" cy="2617523"/>
            <a:chOff x="3264485" y="1563576"/>
            <a:chExt cx="2676447" cy="2617523"/>
          </a:xfrm>
        </p:grpSpPr>
        <p:sp>
          <p:nvSpPr>
            <p:cNvPr id="135" name="Google Shape;135;p18"/>
            <p:cNvSpPr/>
            <p:nvPr/>
          </p:nvSpPr>
          <p:spPr>
            <a:xfrm>
              <a:off x="5167577" y="1722238"/>
              <a:ext cx="390675" cy="388732"/>
            </a:xfrm>
            <a:custGeom>
              <a:rect b="b" l="l" r="r" t="t"/>
              <a:pathLst>
                <a:path extrusionOk="0" h="2601" w="2614">
                  <a:moveTo>
                    <a:pt x="1307" y="0"/>
                  </a:moveTo>
                  <a:cubicBezTo>
                    <a:pt x="585" y="0"/>
                    <a:pt x="1" y="572"/>
                    <a:pt x="1" y="1294"/>
                  </a:cubicBezTo>
                  <a:cubicBezTo>
                    <a:pt x="1" y="2015"/>
                    <a:pt x="585" y="2600"/>
                    <a:pt x="1307" y="2600"/>
                  </a:cubicBezTo>
                  <a:cubicBezTo>
                    <a:pt x="2025" y="2600"/>
                    <a:pt x="2613" y="2015"/>
                    <a:pt x="2613" y="1294"/>
                  </a:cubicBezTo>
                  <a:cubicBezTo>
                    <a:pt x="2613" y="572"/>
                    <a:pt x="2025" y="0"/>
                    <a:pt x="13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31C5CA"/>
                  </a:solidFill>
                  <a:latin typeface="Fira Sans"/>
                  <a:ea typeface="Fira Sans"/>
                  <a:cs typeface="Fira Sans"/>
                  <a:sym typeface="Fira Sans"/>
                </a:rPr>
                <a:t>02</a:t>
              </a:r>
              <a:endParaRPr b="1">
                <a:solidFill>
                  <a:srgbClr val="31C5CA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5550406" y="2885191"/>
              <a:ext cx="390526" cy="390526"/>
            </a:xfrm>
            <a:custGeom>
              <a:rect b="b" l="l" r="r" t="t"/>
              <a:pathLst>
                <a:path extrusionOk="0" h="2613" w="2613">
                  <a:moveTo>
                    <a:pt x="1307" y="0"/>
                  </a:moveTo>
                  <a:cubicBezTo>
                    <a:pt x="585" y="0"/>
                    <a:pt x="0" y="588"/>
                    <a:pt x="0" y="1306"/>
                  </a:cubicBezTo>
                  <a:cubicBezTo>
                    <a:pt x="0" y="2028"/>
                    <a:pt x="585" y="2613"/>
                    <a:pt x="1307" y="2613"/>
                  </a:cubicBezTo>
                  <a:cubicBezTo>
                    <a:pt x="2028" y="2613"/>
                    <a:pt x="2613" y="2028"/>
                    <a:pt x="2613" y="1306"/>
                  </a:cubicBezTo>
                  <a:cubicBezTo>
                    <a:pt x="2613" y="588"/>
                    <a:pt x="2028" y="0"/>
                    <a:pt x="13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5EB2FC"/>
                  </a:solidFill>
                  <a:latin typeface="Fira Sans"/>
                  <a:ea typeface="Fira Sans"/>
                  <a:cs typeface="Fira Sans"/>
                  <a:sym typeface="Fira Sans"/>
                </a:rPr>
                <a:t>03</a:t>
              </a:r>
              <a:endParaRPr b="1">
                <a:solidFill>
                  <a:srgbClr val="5EB2FC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4800764" y="3790423"/>
              <a:ext cx="390675" cy="390675"/>
            </a:xfrm>
            <a:custGeom>
              <a:rect b="b" l="l" r="r" t="t"/>
              <a:pathLst>
                <a:path extrusionOk="0" h="2614" w="2614">
                  <a:moveTo>
                    <a:pt x="1307" y="1"/>
                  </a:moveTo>
                  <a:cubicBezTo>
                    <a:pt x="585" y="1"/>
                    <a:pt x="1" y="585"/>
                    <a:pt x="1" y="1307"/>
                  </a:cubicBezTo>
                  <a:cubicBezTo>
                    <a:pt x="1" y="2029"/>
                    <a:pt x="585" y="2614"/>
                    <a:pt x="1307" y="2614"/>
                  </a:cubicBezTo>
                  <a:cubicBezTo>
                    <a:pt x="2025" y="2614"/>
                    <a:pt x="2613" y="2029"/>
                    <a:pt x="2613" y="1307"/>
                  </a:cubicBezTo>
                  <a:cubicBezTo>
                    <a:pt x="2613" y="585"/>
                    <a:pt x="2025" y="1"/>
                    <a:pt x="13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A53B"/>
                  </a:solidFill>
                  <a:latin typeface="Fira Sans"/>
                  <a:ea typeface="Fira Sans"/>
                  <a:cs typeface="Fira Sans"/>
                  <a:sym typeface="Fira Sans"/>
                </a:rPr>
                <a:t>04</a:t>
              </a:r>
              <a:endParaRPr b="1">
                <a:solidFill>
                  <a:srgbClr val="FFA53B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38" name="Google Shape;138;p18"/>
            <p:cNvSpPr/>
            <p:nvPr/>
          </p:nvSpPr>
          <p:spPr>
            <a:xfrm flipH="1">
              <a:off x="3264485" y="2513291"/>
              <a:ext cx="390526" cy="390526"/>
            </a:xfrm>
            <a:custGeom>
              <a:rect b="b" l="l" r="r" t="t"/>
              <a:pathLst>
                <a:path extrusionOk="0" h="2613" w="2613">
                  <a:moveTo>
                    <a:pt x="1307" y="0"/>
                  </a:moveTo>
                  <a:cubicBezTo>
                    <a:pt x="585" y="0"/>
                    <a:pt x="0" y="588"/>
                    <a:pt x="0" y="1306"/>
                  </a:cubicBezTo>
                  <a:cubicBezTo>
                    <a:pt x="0" y="2028"/>
                    <a:pt x="585" y="2613"/>
                    <a:pt x="1307" y="2613"/>
                  </a:cubicBezTo>
                  <a:cubicBezTo>
                    <a:pt x="2028" y="2613"/>
                    <a:pt x="2613" y="2028"/>
                    <a:pt x="2613" y="1306"/>
                  </a:cubicBezTo>
                  <a:cubicBezTo>
                    <a:pt x="2613" y="588"/>
                    <a:pt x="2028" y="0"/>
                    <a:pt x="13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674EA7"/>
                  </a:solidFill>
                  <a:latin typeface="Fira Sans"/>
                  <a:ea typeface="Fira Sans"/>
                  <a:cs typeface="Fira Sans"/>
                  <a:sym typeface="Fira Sans"/>
                </a:rPr>
                <a:t>06</a:t>
              </a:r>
              <a:endParaRPr b="1">
                <a:solidFill>
                  <a:srgbClr val="674EA7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39" name="Google Shape;139;p18"/>
            <p:cNvSpPr/>
            <p:nvPr/>
          </p:nvSpPr>
          <p:spPr>
            <a:xfrm flipH="1">
              <a:off x="3638402" y="3610573"/>
              <a:ext cx="390675" cy="390675"/>
            </a:xfrm>
            <a:custGeom>
              <a:rect b="b" l="l" r="r" t="t"/>
              <a:pathLst>
                <a:path extrusionOk="0" h="2614" w="2614">
                  <a:moveTo>
                    <a:pt x="1307" y="1"/>
                  </a:moveTo>
                  <a:cubicBezTo>
                    <a:pt x="585" y="1"/>
                    <a:pt x="1" y="585"/>
                    <a:pt x="1" y="1307"/>
                  </a:cubicBezTo>
                  <a:cubicBezTo>
                    <a:pt x="1" y="2029"/>
                    <a:pt x="585" y="2614"/>
                    <a:pt x="1307" y="2614"/>
                  </a:cubicBezTo>
                  <a:cubicBezTo>
                    <a:pt x="2025" y="2614"/>
                    <a:pt x="2613" y="2029"/>
                    <a:pt x="2613" y="1307"/>
                  </a:cubicBezTo>
                  <a:cubicBezTo>
                    <a:pt x="2613" y="585"/>
                    <a:pt x="2025" y="1"/>
                    <a:pt x="13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5"/>
                  </a:solidFill>
                  <a:latin typeface="Fira Sans"/>
                  <a:ea typeface="Fira Sans"/>
                  <a:cs typeface="Fira Sans"/>
                  <a:sym typeface="Fira Sans"/>
                </a:rPr>
                <a:t>05</a:t>
              </a:r>
              <a:endParaRPr b="1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40" name="Google Shape;140;p18"/>
            <p:cNvSpPr/>
            <p:nvPr/>
          </p:nvSpPr>
          <p:spPr>
            <a:xfrm flipH="1">
              <a:off x="3992264" y="1563576"/>
              <a:ext cx="390675" cy="388732"/>
            </a:xfrm>
            <a:custGeom>
              <a:rect b="b" l="l" r="r" t="t"/>
              <a:pathLst>
                <a:path extrusionOk="0" h="2601" w="2614">
                  <a:moveTo>
                    <a:pt x="1307" y="0"/>
                  </a:moveTo>
                  <a:cubicBezTo>
                    <a:pt x="585" y="0"/>
                    <a:pt x="1" y="572"/>
                    <a:pt x="1" y="1294"/>
                  </a:cubicBezTo>
                  <a:cubicBezTo>
                    <a:pt x="1" y="2015"/>
                    <a:pt x="585" y="2600"/>
                    <a:pt x="1307" y="2600"/>
                  </a:cubicBezTo>
                  <a:cubicBezTo>
                    <a:pt x="2025" y="2600"/>
                    <a:pt x="2613" y="2015"/>
                    <a:pt x="2613" y="1294"/>
                  </a:cubicBezTo>
                  <a:cubicBezTo>
                    <a:pt x="2613" y="572"/>
                    <a:pt x="2025" y="0"/>
                    <a:pt x="13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BF9000"/>
                  </a:solidFill>
                  <a:latin typeface="Fira Sans"/>
                  <a:ea typeface="Fira Sans"/>
                  <a:cs typeface="Fira Sans"/>
                  <a:sym typeface="Fira Sans"/>
                </a:rPr>
                <a:t>01</a:t>
              </a:r>
              <a:endParaRPr b="1">
                <a:solidFill>
                  <a:srgbClr val="BF9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41" name="Google Shape;141;p18"/>
          <p:cNvGrpSpPr/>
          <p:nvPr/>
        </p:nvGrpSpPr>
        <p:grpSpPr>
          <a:xfrm>
            <a:off x="411717" y="3799150"/>
            <a:ext cx="1819158" cy="436640"/>
            <a:chOff x="315942" y="4047888"/>
            <a:chExt cx="1819158" cy="436640"/>
          </a:xfrm>
        </p:grpSpPr>
        <p:sp>
          <p:nvSpPr>
            <p:cNvPr id="142" name="Google Shape;142;p18"/>
            <p:cNvSpPr txBox="1"/>
            <p:nvPr/>
          </p:nvSpPr>
          <p:spPr>
            <a:xfrm>
              <a:off x="802501" y="4047888"/>
              <a:ext cx="1332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Visualization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43" name="Google Shape;143;p18"/>
            <p:cNvGrpSpPr/>
            <p:nvPr/>
          </p:nvGrpSpPr>
          <p:grpSpPr>
            <a:xfrm>
              <a:off x="315942" y="4084519"/>
              <a:ext cx="400119" cy="400009"/>
              <a:chOff x="369442" y="4160144"/>
              <a:chExt cx="400119" cy="400009"/>
            </a:xfrm>
          </p:grpSpPr>
          <p:sp>
            <p:nvSpPr>
              <p:cNvPr id="144" name="Google Shape;144;p18"/>
              <p:cNvSpPr/>
              <p:nvPr/>
            </p:nvSpPr>
            <p:spPr>
              <a:xfrm>
                <a:off x="369442" y="4160144"/>
                <a:ext cx="400119" cy="400009"/>
              </a:xfrm>
              <a:custGeom>
                <a:rect b="b" l="l" r="r" t="t"/>
                <a:pathLst>
                  <a:path extrusionOk="0" h="3615" w="3616">
                    <a:moveTo>
                      <a:pt x="1817" y="0"/>
                    </a:moveTo>
                    <a:cubicBezTo>
                      <a:pt x="818" y="0"/>
                      <a:pt x="1" y="795"/>
                      <a:pt x="1" y="1798"/>
                    </a:cubicBezTo>
                    <a:cubicBezTo>
                      <a:pt x="1" y="2802"/>
                      <a:pt x="818" y="3615"/>
                      <a:pt x="1817" y="3615"/>
                    </a:cubicBezTo>
                    <a:cubicBezTo>
                      <a:pt x="2820" y="3615"/>
                      <a:pt x="3615" y="2802"/>
                      <a:pt x="3615" y="1798"/>
                    </a:cubicBezTo>
                    <a:cubicBezTo>
                      <a:pt x="3615" y="795"/>
                      <a:pt x="2820" y="0"/>
                      <a:pt x="18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5" name="Google Shape;145;p18"/>
              <p:cNvGrpSpPr/>
              <p:nvPr/>
            </p:nvGrpSpPr>
            <p:grpSpPr>
              <a:xfrm>
                <a:off x="422950" y="4240241"/>
                <a:ext cx="293110" cy="239816"/>
                <a:chOff x="852385" y="1510916"/>
                <a:chExt cx="353145" cy="351998"/>
              </a:xfrm>
            </p:grpSpPr>
            <p:sp>
              <p:nvSpPr>
                <p:cNvPr id="146" name="Google Shape;146;p18"/>
                <p:cNvSpPr/>
                <p:nvPr/>
              </p:nvSpPr>
              <p:spPr>
                <a:xfrm>
                  <a:off x="852385" y="1510916"/>
                  <a:ext cx="353145" cy="187785"/>
                </a:xfrm>
                <a:custGeom>
                  <a:rect b="b" l="l" r="r" t="t"/>
                  <a:pathLst>
                    <a:path extrusionOk="0" h="5895" w="11086">
                      <a:moveTo>
                        <a:pt x="6145" y="334"/>
                      </a:moveTo>
                      <a:lnTo>
                        <a:pt x="6145" y="703"/>
                      </a:lnTo>
                      <a:lnTo>
                        <a:pt x="4942" y="703"/>
                      </a:lnTo>
                      <a:lnTo>
                        <a:pt x="4942" y="334"/>
                      </a:lnTo>
                      <a:close/>
                      <a:moveTo>
                        <a:pt x="10764" y="1025"/>
                      </a:moveTo>
                      <a:lnTo>
                        <a:pt x="10764" y="1596"/>
                      </a:lnTo>
                      <a:lnTo>
                        <a:pt x="346" y="1596"/>
                      </a:lnTo>
                      <a:lnTo>
                        <a:pt x="346" y="1025"/>
                      </a:lnTo>
                      <a:close/>
                      <a:moveTo>
                        <a:pt x="4775" y="1"/>
                      </a:moveTo>
                      <a:cubicBezTo>
                        <a:pt x="4692" y="1"/>
                        <a:pt x="4621" y="84"/>
                        <a:pt x="4621" y="167"/>
                      </a:cubicBezTo>
                      <a:lnTo>
                        <a:pt x="4621" y="703"/>
                      </a:lnTo>
                      <a:lnTo>
                        <a:pt x="168" y="703"/>
                      </a:lnTo>
                      <a:cubicBezTo>
                        <a:pt x="72" y="703"/>
                        <a:pt x="1" y="775"/>
                        <a:pt x="1" y="870"/>
                      </a:cubicBezTo>
                      <a:lnTo>
                        <a:pt x="1" y="1751"/>
                      </a:lnTo>
                      <a:cubicBezTo>
                        <a:pt x="1" y="1834"/>
                        <a:pt x="72" y="1906"/>
                        <a:pt x="168" y="1906"/>
                      </a:cubicBezTo>
                      <a:lnTo>
                        <a:pt x="656" y="1906"/>
                      </a:lnTo>
                      <a:lnTo>
                        <a:pt x="656" y="2620"/>
                      </a:lnTo>
                      <a:cubicBezTo>
                        <a:pt x="656" y="2715"/>
                        <a:pt x="727" y="2787"/>
                        <a:pt x="822" y="2787"/>
                      </a:cubicBezTo>
                      <a:cubicBezTo>
                        <a:pt x="906" y="2787"/>
                        <a:pt x="989" y="2715"/>
                        <a:pt x="989" y="2620"/>
                      </a:cubicBezTo>
                      <a:lnTo>
                        <a:pt x="989" y="1906"/>
                      </a:lnTo>
                      <a:lnTo>
                        <a:pt x="10109" y="1906"/>
                      </a:lnTo>
                      <a:lnTo>
                        <a:pt x="10109" y="5740"/>
                      </a:lnTo>
                      <a:cubicBezTo>
                        <a:pt x="10109" y="5823"/>
                        <a:pt x="10181" y="5894"/>
                        <a:pt x="10276" y="5894"/>
                      </a:cubicBezTo>
                      <a:cubicBezTo>
                        <a:pt x="10359" y="5894"/>
                        <a:pt x="10431" y="5823"/>
                        <a:pt x="10431" y="5740"/>
                      </a:cubicBezTo>
                      <a:lnTo>
                        <a:pt x="10431" y="1918"/>
                      </a:lnTo>
                      <a:lnTo>
                        <a:pt x="10931" y="1918"/>
                      </a:lnTo>
                      <a:cubicBezTo>
                        <a:pt x="11014" y="1918"/>
                        <a:pt x="11086" y="1846"/>
                        <a:pt x="11086" y="1763"/>
                      </a:cubicBezTo>
                      <a:lnTo>
                        <a:pt x="11086" y="882"/>
                      </a:lnTo>
                      <a:cubicBezTo>
                        <a:pt x="11086" y="775"/>
                        <a:pt x="11014" y="703"/>
                        <a:pt x="10931" y="703"/>
                      </a:cubicBezTo>
                      <a:lnTo>
                        <a:pt x="6478" y="703"/>
                      </a:lnTo>
                      <a:lnTo>
                        <a:pt x="6478" y="167"/>
                      </a:lnTo>
                      <a:cubicBezTo>
                        <a:pt x="6478" y="84"/>
                        <a:pt x="6406" y="1"/>
                        <a:pt x="631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" name="Google Shape;147;p18"/>
                <p:cNvSpPr/>
                <p:nvPr/>
              </p:nvSpPr>
              <p:spPr>
                <a:xfrm>
                  <a:off x="852385" y="1609921"/>
                  <a:ext cx="353145" cy="252992"/>
                </a:xfrm>
                <a:custGeom>
                  <a:rect b="b" l="l" r="r" t="t"/>
                  <a:pathLst>
                    <a:path extrusionOk="0" h="7942" w="11086">
                      <a:moveTo>
                        <a:pt x="10764" y="4382"/>
                      </a:moveTo>
                      <a:lnTo>
                        <a:pt x="10764" y="4953"/>
                      </a:lnTo>
                      <a:lnTo>
                        <a:pt x="346" y="4953"/>
                      </a:lnTo>
                      <a:lnTo>
                        <a:pt x="346" y="4382"/>
                      </a:lnTo>
                      <a:close/>
                      <a:moveTo>
                        <a:pt x="6406" y="5275"/>
                      </a:moveTo>
                      <a:lnTo>
                        <a:pt x="6895" y="6168"/>
                      </a:lnTo>
                      <a:lnTo>
                        <a:pt x="4228" y="6168"/>
                      </a:lnTo>
                      <a:lnTo>
                        <a:pt x="4716" y="5275"/>
                      </a:lnTo>
                      <a:close/>
                      <a:moveTo>
                        <a:pt x="4335" y="5275"/>
                      </a:moveTo>
                      <a:lnTo>
                        <a:pt x="3049" y="7608"/>
                      </a:lnTo>
                      <a:lnTo>
                        <a:pt x="2573" y="7608"/>
                      </a:lnTo>
                      <a:lnTo>
                        <a:pt x="3859" y="5275"/>
                      </a:lnTo>
                      <a:close/>
                      <a:moveTo>
                        <a:pt x="7240" y="5275"/>
                      </a:moveTo>
                      <a:lnTo>
                        <a:pt x="8514" y="7608"/>
                      </a:lnTo>
                      <a:lnTo>
                        <a:pt x="8038" y="7608"/>
                      </a:lnTo>
                      <a:lnTo>
                        <a:pt x="6764" y="5275"/>
                      </a:lnTo>
                      <a:close/>
                      <a:moveTo>
                        <a:pt x="822" y="0"/>
                      </a:moveTo>
                      <a:cubicBezTo>
                        <a:pt x="727" y="0"/>
                        <a:pt x="656" y="84"/>
                        <a:pt x="656" y="167"/>
                      </a:cubicBezTo>
                      <a:lnTo>
                        <a:pt x="656" y="4072"/>
                      </a:lnTo>
                      <a:lnTo>
                        <a:pt x="168" y="4072"/>
                      </a:lnTo>
                      <a:cubicBezTo>
                        <a:pt x="72" y="4072"/>
                        <a:pt x="1" y="4144"/>
                        <a:pt x="1" y="4239"/>
                      </a:cubicBezTo>
                      <a:lnTo>
                        <a:pt x="1" y="5108"/>
                      </a:lnTo>
                      <a:cubicBezTo>
                        <a:pt x="1" y="5203"/>
                        <a:pt x="72" y="5275"/>
                        <a:pt x="168" y="5275"/>
                      </a:cubicBezTo>
                      <a:lnTo>
                        <a:pt x="3489" y="5275"/>
                      </a:lnTo>
                      <a:lnTo>
                        <a:pt x="2144" y="7704"/>
                      </a:lnTo>
                      <a:cubicBezTo>
                        <a:pt x="2120" y="7751"/>
                        <a:pt x="2120" y="7811"/>
                        <a:pt x="2144" y="7870"/>
                      </a:cubicBezTo>
                      <a:cubicBezTo>
                        <a:pt x="2180" y="7906"/>
                        <a:pt x="2239" y="7942"/>
                        <a:pt x="2275" y="7942"/>
                      </a:cubicBezTo>
                      <a:lnTo>
                        <a:pt x="3132" y="7942"/>
                      </a:lnTo>
                      <a:cubicBezTo>
                        <a:pt x="3192" y="7942"/>
                        <a:pt x="3251" y="7906"/>
                        <a:pt x="3275" y="7846"/>
                      </a:cubicBezTo>
                      <a:lnTo>
                        <a:pt x="3644" y="7168"/>
                      </a:lnTo>
                      <a:lnTo>
                        <a:pt x="4644" y="7168"/>
                      </a:lnTo>
                      <a:cubicBezTo>
                        <a:pt x="4728" y="7168"/>
                        <a:pt x="4811" y="7096"/>
                        <a:pt x="4811" y="7001"/>
                      </a:cubicBezTo>
                      <a:cubicBezTo>
                        <a:pt x="4811" y="6906"/>
                        <a:pt x="4728" y="6834"/>
                        <a:pt x="4644" y="6834"/>
                      </a:cubicBezTo>
                      <a:lnTo>
                        <a:pt x="3823" y="6834"/>
                      </a:lnTo>
                      <a:lnTo>
                        <a:pt x="4037" y="6465"/>
                      </a:lnTo>
                      <a:lnTo>
                        <a:pt x="7061" y="6465"/>
                      </a:lnTo>
                      <a:lnTo>
                        <a:pt x="7252" y="6834"/>
                      </a:lnTo>
                      <a:lnTo>
                        <a:pt x="5299" y="6834"/>
                      </a:lnTo>
                      <a:cubicBezTo>
                        <a:pt x="5216" y="6834"/>
                        <a:pt x="5133" y="6906"/>
                        <a:pt x="5133" y="7001"/>
                      </a:cubicBezTo>
                      <a:cubicBezTo>
                        <a:pt x="5133" y="7096"/>
                        <a:pt x="5216" y="7168"/>
                        <a:pt x="5299" y="7168"/>
                      </a:cubicBezTo>
                      <a:lnTo>
                        <a:pt x="7430" y="7168"/>
                      </a:lnTo>
                      <a:lnTo>
                        <a:pt x="7800" y="7846"/>
                      </a:lnTo>
                      <a:cubicBezTo>
                        <a:pt x="7835" y="7894"/>
                        <a:pt x="7895" y="7942"/>
                        <a:pt x="7954" y="7942"/>
                      </a:cubicBezTo>
                      <a:lnTo>
                        <a:pt x="8800" y="7942"/>
                      </a:lnTo>
                      <a:cubicBezTo>
                        <a:pt x="8859" y="7942"/>
                        <a:pt x="8907" y="7906"/>
                        <a:pt x="8931" y="7870"/>
                      </a:cubicBezTo>
                      <a:cubicBezTo>
                        <a:pt x="8966" y="7823"/>
                        <a:pt x="8966" y="7763"/>
                        <a:pt x="8931" y="7704"/>
                      </a:cubicBezTo>
                      <a:lnTo>
                        <a:pt x="7597" y="5275"/>
                      </a:lnTo>
                      <a:lnTo>
                        <a:pt x="10931" y="5275"/>
                      </a:lnTo>
                      <a:cubicBezTo>
                        <a:pt x="11014" y="5275"/>
                        <a:pt x="11086" y="5203"/>
                        <a:pt x="11086" y="5108"/>
                      </a:cubicBezTo>
                      <a:lnTo>
                        <a:pt x="11086" y="4239"/>
                      </a:lnTo>
                      <a:cubicBezTo>
                        <a:pt x="11086" y="4144"/>
                        <a:pt x="11014" y="4072"/>
                        <a:pt x="10931" y="4072"/>
                      </a:cubicBezTo>
                      <a:lnTo>
                        <a:pt x="10431" y="4072"/>
                      </a:lnTo>
                      <a:lnTo>
                        <a:pt x="10431" y="3263"/>
                      </a:lnTo>
                      <a:cubicBezTo>
                        <a:pt x="10431" y="3179"/>
                        <a:pt x="10359" y="3108"/>
                        <a:pt x="10276" y="3108"/>
                      </a:cubicBezTo>
                      <a:cubicBezTo>
                        <a:pt x="10181" y="3108"/>
                        <a:pt x="10109" y="3179"/>
                        <a:pt x="10109" y="3263"/>
                      </a:cubicBezTo>
                      <a:lnTo>
                        <a:pt x="10109" y="4072"/>
                      </a:lnTo>
                      <a:lnTo>
                        <a:pt x="989" y="4072"/>
                      </a:lnTo>
                      <a:lnTo>
                        <a:pt x="989" y="167"/>
                      </a:lnTo>
                      <a:cubicBezTo>
                        <a:pt x="989" y="84"/>
                        <a:pt x="906" y="0"/>
                        <a:pt x="82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" name="Google Shape;148;p18"/>
                <p:cNvSpPr/>
                <p:nvPr/>
              </p:nvSpPr>
              <p:spPr>
                <a:xfrm>
                  <a:off x="928264" y="1584501"/>
                  <a:ext cx="198775" cy="140735"/>
                </a:xfrm>
                <a:custGeom>
                  <a:rect b="b" l="l" r="r" t="t"/>
                  <a:pathLst>
                    <a:path extrusionOk="0" h="4418" w="6240">
                      <a:moveTo>
                        <a:pt x="5608" y="322"/>
                      </a:moveTo>
                      <a:cubicBezTo>
                        <a:pt x="5787" y="322"/>
                        <a:pt x="5929" y="465"/>
                        <a:pt x="5929" y="643"/>
                      </a:cubicBezTo>
                      <a:cubicBezTo>
                        <a:pt x="5929" y="798"/>
                        <a:pt x="5775" y="953"/>
                        <a:pt x="5608" y="953"/>
                      </a:cubicBezTo>
                      <a:cubicBezTo>
                        <a:pt x="5453" y="953"/>
                        <a:pt x="5298" y="822"/>
                        <a:pt x="5298" y="643"/>
                      </a:cubicBezTo>
                      <a:cubicBezTo>
                        <a:pt x="5298" y="477"/>
                        <a:pt x="5429" y="322"/>
                        <a:pt x="5608" y="322"/>
                      </a:cubicBezTo>
                      <a:close/>
                      <a:moveTo>
                        <a:pt x="2131" y="1334"/>
                      </a:moveTo>
                      <a:cubicBezTo>
                        <a:pt x="2310" y="1334"/>
                        <a:pt x="2441" y="1477"/>
                        <a:pt x="2441" y="1656"/>
                      </a:cubicBezTo>
                      <a:cubicBezTo>
                        <a:pt x="2441" y="1834"/>
                        <a:pt x="2310" y="1965"/>
                        <a:pt x="2131" y="1965"/>
                      </a:cubicBezTo>
                      <a:cubicBezTo>
                        <a:pt x="1965" y="1965"/>
                        <a:pt x="1822" y="1834"/>
                        <a:pt x="1822" y="1656"/>
                      </a:cubicBezTo>
                      <a:cubicBezTo>
                        <a:pt x="1822" y="1489"/>
                        <a:pt x="1953" y="1334"/>
                        <a:pt x="2131" y="1334"/>
                      </a:cubicBezTo>
                      <a:close/>
                      <a:moveTo>
                        <a:pt x="4036" y="2429"/>
                      </a:moveTo>
                      <a:cubicBezTo>
                        <a:pt x="4215" y="2429"/>
                        <a:pt x="4346" y="2560"/>
                        <a:pt x="4346" y="2739"/>
                      </a:cubicBezTo>
                      <a:cubicBezTo>
                        <a:pt x="4346" y="2918"/>
                        <a:pt x="4203" y="3049"/>
                        <a:pt x="4036" y="3049"/>
                      </a:cubicBezTo>
                      <a:cubicBezTo>
                        <a:pt x="3870" y="3049"/>
                        <a:pt x="3727" y="2918"/>
                        <a:pt x="3727" y="2739"/>
                      </a:cubicBezTo>
                      <a:cubicBezTo>
                        <a:pt x="3727" y="2572"/>
                        <a:pt x="3858" y="2429"/>
                        <a:pt x="4036" y="2429"/>
                      </a:cubicBezTo>
                      <a:close/>
                      <a:moveTo>
                        <a:pt x="595" y="3501"/>
                      </a:moveTo>
                      <a:cubicBezTo>
                        <a:pt x="774" y="3501"/>
                        <a:pt x="905" y="3632"/>
                        <a:pt x="905" y="3811"/>
                      </a:cubicBezTo>
                      <a:cubicBezTo>
                        <a:pt x="905" y="3989"/>
                        <a:pt x="762" y="4120"/>
                        <a:pt x="595" y="4120"/>
                      </a:cubicBezTo>
                      <a:cubicBezTo>
                        <a:pt x="429" y="4120"/>
                        <a:pt x="286" y="3989"/>
                        <a:pt x="286" y="3811"/>
                      </a:cubicBezTo>
                      <a:cubicBezTo>
                        <a:pt x="286" y="3644"/>
                        <a:pt x="417" y="3501"/>
                        <a:pt x="595" y="3501"/>
                      </a:cubicBezTo>
                      <a:close/>
                      <a:moveTo>
                        <a:pt x="5608" y="1"/>
                      </a:moveTo>
                      <a:cubicBezTo>
                        <a:pt x="5275" y="1"/>
                        <a:pt x="4989" y="286"/>
                        <a:pt x="4989" y="632"/>
                      </a:cubicBezTo>
                      <a:cubicBezTo>
                        <a:pt x="4989" y="786"/>
                        <a:pt x="5048" y="941"/>
                        <a:pt x="5156" y="1048"/>
                      </a:cubicBezTo>
                      <a:lnTo>
                        <a:pt x="4239" y="2132"/>
                      </a:lnTo>
                      <a:cubicBezTo>
                        <a:pt x="4179" y="2120"/>
                        <a:pt x="4108" y="2096"/>
                        <a:pt x="4048" y="2096"/>
                      </a:cubicBezTo>
                      <a:cubicBezTo>
                        <a:pt x="3858" y="2096"/>
                        <a:pt x="3679" y="2191"/>
                        <a:pt x="3560" y="2334"/>
                      </a:cubicBezTo>
                      <a:lnTo>
                        <a:pt x="2739" y="1882"/>
                      </a:lnTo>
                      <a:cubicBezTo>
                        <a:pt x="2774" y="1798"/>
                        <a:pt x="2786" y="1727"/>
                        <a:pt x="2786" y="1656"/>
                      </a:cubicBezTo>
                      <a:cubicBezTo>
                        <a:pt x="2786" y="1310"/>
                        <a:pt x="2500" y="1024"/>
                        <a:pt x="2155" y="1024"/>
                      </a:cubicBezTo>
                      <a:cubicBezTo>
                        <a:pt x="1822" y="1024"/>
                        <a:pt x="1536" y="1310"/>
                        <a:pt x="1536" y="1656"/>
                      </a:cubicBezTo>
                      <a:cubicBezTo>
                        <a:pt x="1536" y="1822"/>
                        <a:pt x="1596" y="1953"/>
                        <a:pt x="1703" y="2072"/>
                      </a:cubicBezTo>
                      <a:lnTo>
                        <a:pt x="834" y="3203"/>
                      </a:lnTo>
                      <a:cubicBezTo>
                        <a:pt x="774" y="3191"/>
                        <a:pt x="703" y="3168"/>
                        <a:pt x="631" y="3168"/>
                      </a:cubicBezTo>
                      <a:cubicBezTo>
                        <a:pt x="286" y="3168"/>
                        <a:pt x="0" y="3453"/>
                        <a:pt x="0" y="3799"/>
                      </a:cubicBezTo>
                      <a:cubicBezTo>
                        <a:pt x="0" y="4144"/>
                        <a:pt x="286" y="4418"/>
                        <a:pt x="631" y="4418"/>
                      </a:cubicBezTo>
                      <a:cubicBezTo>
                        <a:pt x="965" y="4418"/>
                        <a:pt x="1250" y="4144"/>
                        <a:pt x="1250" y="3799"/>
                      </a:cubicBezTo>
                      <a:cubicBezTo>
                        <a:pt x="1250" y="3632"/>
                        <a:pt x="1191" y="3501"/>
                        <a:pt x="1084" y="3382"/>
                      </a:cubicBezTo>
                      <a:lnTo>
                        <a:pt x="1953" y="2251"/>
                      </a:lnTo>
                      <a:cubicBezTo>
                        <a:pt x="2012" y="2263"/>
                        <a:pt x="2084" y="2275"/>
                        <a:pt x="2155" y="2275"/>
                      </a:cubicBezTo>
                      <a:cubicBezTo>
                        <a:pt x="2310" y="2275"/>
                        <a:pt x="2441" y="2215"/>
                        <a:pt x="2560" y="2144"/>
                      </a:cubicBezTo>
                      <a:lnTo>
                        <a:pt x="3441" y="2632"/>
                      </a:lnTo>
                      <a:cubicBezTo>
                        <a:pt x="3441" y="2668"/>
                        <a:pt x="3429" y="2691"/>
                        <a:pt x="3429" y="2739"/>
                      </a:cubicBezTo>
                      <a:cubicBezTo>
                        <a:pt x="3429" y="3084"/>
                        <a:pt x="3703" y="3370"/>
                        <a:pt x="4048" y="3370"/>
                      </a:cubicBezTo>
                      <a:cubicBezTo>
                        <a:pt x="4394" y="3370"/>
                        <a:pt x="4679" y="3084"/>
                        <a:pt x="4679" y="2739"/>
                      </a:cubicBezTo>
                      <a:cubicBezTo>
                        <a:pt x="4679" y="2572"/>
                        <a:pt x="4620" y="2429"/>
                        <a:pt x="4513" y="2322"/>
                      </a:cubicBezTo>
                      <a:lnTo>
                        <a:pt x="5418" y="1239"/>
                      </a:lnTo>
                      <a:cubicBezTo>
                        <a:pt x="5477" y="1251"/>
                        <a:pt x="5548" y="1263"/>
                        <a:pt x="5608" y="1263"/>
                      </a:cubicBezTo>
                      <a:cubicBezTo>
                        <a:pt x="5953" y="1263"/>
                        <a:pt x="6239" y="989"/>
                        <a:pt x="6239" y="643"/>
                      </a:cubicBezTo>
                      <a:cubicBezTo>
                        <a:pt x="6239" y="286"/>
                        <a:pt x="5953" y="1"/>
                        <a:pt x="560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49" name="Google Shape;149;p18"/>
          <p:cNvGrpSpPr/>
          <p:nvPr/>
        </p:nvGrpSpPr>
        <p:grpSpPr>
          <a:xfrm>
            <a:off x="6069800" y="541913"/>
            <a:ext cx="2509221" cy="429600"/>
            <a:chOff x="4949375" y="1221963"/>
            <a:chExt cx="2509221" cy="429600"/>
          </a:xfrm>
        </p:grpSpPr>
        <p:sp>
          <p:nvSpPr>
            <p:cNvPr id="150" name="Google Shape;150;p18"/>
            <p:cNvSpPr/>
            <p:nvPr/>
          </p:nvSpPr>
          <p:spPr>
            <a:xfrm>
              <a:off x="7074868" y="1244940"/>
              <a:ext cx="383728" cy="383666"/>
            </a:xfrm>
            <a:custGeom>
              <a:rect b="b" l="l" r="r" t="t"/>
              <a:pathLst>
                <a:path extrusionOk="0" h="5127" w="5128">
                  <a:moveTo>
                    <a:pt x="2571" y="0"/>
                  </a:moveTo>
                  <a:cubicBezTo>
                    <a:pt x="1154" y="0"/>
                    <a:pt x="1" y="1154"/>
                    <a:pt x="1" y="2552"/>
                  </a:cubicBezTo>
                  <a:cubicBezTo>
                    <a:pt x="1" y="3973"/>
                    <a:pt x="1154" y="5127"/>
                    <a:pt x="2571" y="5127"/>
                  </a:cubicBezTo>
                  <a:cubicBezTo>
                    <a:pt x="3974" y="5127"/>
                    <a:pt x="5127" y="3973"/>
                    <a:pt x="5127" y="2552"/>
                  </a:cubicBezTo>
                  <a:cubicBezTo>
                    <a:pt x="5127" y="1154"/>
                    <a:pt x="3974" y="0"/>
                    <a:pt x="2571" y="0"/>
                  </a:cubicBezTo>
                  <a:close/>
                </a:path>
              </a:pathLst>
            </a:custGeom>
            <a:solidFill>
              <a:srgbClr val="31C5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31C5CA"/>
                </a:solidFill>
              </a:endParaRPr>
            </a:p>
          </p:txBody>
        </p:sp>
        <p:sp>
          <p:nvSpPr>
            <p:cNvPr id="151" name="Google Shape;151;p18"/>
            <p:cNvSpPr txBox="1"/>
            <p:nvPr/>
          </p:nvSpPr>
          <p:spPr>
            <a:xfrm>
              <a:off x="4949375" y="1221963"/>
              <a:ext cx="2040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31C5CA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Data Collection</a:t>
              </a:r>
              <a:endParaRPr sz="1700">
                <a:solidFill>
                  <a:srgbClr val="31C5CA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52" name="Google Shape;152;p18"/>
            <p:cNvGrpSpPr/>
            <p:nvPr/>
          </p:nvGrpSpPr>
          <p:grpSpPr>
            <a:xfrm>
              <a:off x="7142229" y="1310976"/>
              <a:ext cx="249009" cy="251606"/>
              <a:chOff x="6099375" y="2456075"/>
              <a:chExt cx="337684" cy="314194"/>
            </a:xfrm>
          </p:grpSpPr>
          <p:sp>
            <p:nvSpPr>
              <p:cNvPr id="153" name="Google Shape;153;p18"/>
              <p:cNvSpPr/>
              <p:nvPr/>
            </p:nvSpPr>
            <p:spPr>
              <a:xfrm>
                <a:off x="6099375" y="2456075"/>
                <a:ext cx="337684" cy="314194"/>
              </a:xfrm>
              <a:custGeom>
                <a:rect b="b" l="l" r="r" t="t"/>
                <a:pathLst>
                  <a:path extrusionOk="0" h="9871" w="10609">
                    <a:moveTo>
                      <a:pt x="322" y="5025"/>
                    </a:moveTo>
                    <a:cubicBezTo>
                      <a:pt x="536" y="5227"/>
                      <a:pt x="857" y="5418"/>
                      <a:pt x="1274" y="5585"/>
                    </a:cubicBezTo>
                    <a:cubicBezTo>
                      <a:pt x="2048" y="5882"/>
                      <a:pt x="3060" y="6049"/>
                      <a:pt x="4143" y="6049"/>
                    </a:cubicBezTo>
                    <a:lnTo>
                      <a:pt x="4417" y="6049"/>
                    </a:lnTo>
                    <a:cubicBezTo>
                      <a:pt x="4429" y="6061"/>
                      <a:pt x="4465" y="6073"/>
                      <a:pt x="4477" y="6097"/>
                    </a:cubicBezTo>
                    <a:lnTo>
                      <a:pt x="4905" y="6347"/>
                    </a:lnTo>
                    <a:cubicBezTo>
                      <a:pt x="4894" y="6466"/>
                      <a:pt x="4882" y="6585"/>
                      <a:pt x="4882" y="6692"/>
                    </a:cubicBezTo>
                    <a:cubicBezTo>
                      <a:pt x="4882" y="6811"/>
                      <a:pt x="4894" y="6930"/>
                      <a:pt x="4905" y="7025"/>
                    </a:cubicBezTo>
                    <a:lnTo>
                      <a:pt x="4477" y="7287"/>
                    </a:lnTo>
                    <a:cubicBezTo>
                      <a:pt x="4405" y="7323"/>
                      <a:pt x="4358" y="7382"/>
                      <a:pt x="4346" y="7466"/>
                    </a:cubicBezTo>
                    <a:cubicBezTo>
                      <a:pt x="4322" y="7537"/>
                      <a:pt x="4322" y="7609"/>
                      <a:pt x="4370" y="7680"/>
                    </a:cubicBezTo>
                    <a:lnTo>
                      <a:pt x="4608" y="8085"/>
                    </a:lnTo>
                    <a:cubicBezTo>
                      <a:pt x="4564" y="8081"/>
                      <a:pt x="4517" y="8080"/>
                      <a:pt x="4467" y="8080"/>
                    </a:cubicBezTo>
                    <a:cubicBezTo>
                      <a:pt x="4368" y="8080"/>
                      <a:pt x="4263" y="8085"/>
                      <a:pt x="4167" y="8085"/>
                    </a:cubicBezTo>
                    <a:cubicBezTo>
                      <a:pt x="3120" y="8085"/>
                      <a:pt x="2143" y="7942"/>
                      <a:pt x="1393" y="7656"/>
                    </a:cubicBezTo>
                    <a:cubicBezTo>
                      <a:pt x="714" y="7406"/>
                      <a:pt x="322" y="7061"/>
                      <a:pt x="322" y="6728"/>
                    </a:cubicBezTo>
                    <a:lnTo>
                      <a:pt x="322" y="5025"/>
                    </a:lnTo>
                    <a:close/>
                    <a:moveTo>
                      <a:pt x="4132" y="1"/>
                    </a:moveTo>
                    <a:cubicBezTo>
                      <a:pt x="3048" y="1"/>
                      <a:pt x="2036" y="167"/>
                      <a:pt x="1262" y="465"/>
                    </a:cubicBezTo>
                    <a:cubicBezTo>
                      <a:pt x="441" y="774"/>
                      <a:pt x="0" y="1215"/>
                      <a:pt x="0" y="1691"/>
                    </a:cubicBezTo>
                    <a:lnTo>
                      <a:pt x="0" y="6751"/>
                    </a:lnTo>
                    <a:cubicBezTo>
                      <a:pt x="0" y="7228"/>
                      <a:pt x="441" y="7656"/>
                      <a:pt x="1262" y="7966"/>
                    </a:cubicBezTo>
                    <a:cubicBezTo>
                      <a:pt x="2036" y="8264"/>
                      <a:pt x="3048" y="8430"/>
                      <a:pt x="4132" y="8430"/>
                    </a:cubicBezTo>
                    <a:cubicBezTo>
                      <a:pt x="4346" y="8430"/>
                      <a:pt x="4548" y="8430"/>
                      <a:pt x="4763" y="8418"/>
                    </a:cubicBezTo>
                    <a:lnTo>
                      <a:pt x="5025" y="8871"/>
                    </a:lnTo>
                    <a:cubicBezTo>
                      <a:pt x="5072" y="8954"/>
                      <a:pt x="5132" y="8990"/>
                      <a:pt x="5203" y="9014"/>
                    </a:cubicBezTo>
                    <a:cubicBezTo>
                      <a:pt x="5227" y="9018"/>
                      <a:pt x="5252" y="9020"/>
                      <a:pt x="5278" y="9020"/>
                    </a:cubicBezTo>
                    <a:cubicBezTo>
                      <a:pt x="5329" y="9020"/>
                      <a:pt x="5382" y="9010"/>
                      <a:pt x="5429" y="8978"/>
                    </a:cubicBezTo>
                    <a:lnTo>
                      <a:pt x="5858" y="8728"/>
                    </a:lnTo>
                    <a:cubicBezTo>
                      <a:pt x="6037" y="8871"/>
                      <a:pt x="6251" y="8990"/>
                      <a:pt x="6465" y="9085"/>
                    </a:cubicBezTo>
                    <a:lnTo>
                      <a:pt x="6465" y="9573"/>
                    </a:lnTo>
                    <a:cubicBezTo>
                      <a:pt x="6465" y="9740"/>
                      <a:pt x="6608" y="9871"/>
                      <a:pt x="6763" y="9871"/>
                    </a:cubicBezTo>
                    <a:lnTo>
                      <a:pt x="8108" y="9871"/>
                    </a:lnTo>
                    <a:cubicBezTo>
                      <a:pt x="8275" y="9871"/>
                      <a:pt x="8406" y="9740"/>
                      <a:pt x="8406" y="9573"/>
                    </a:cubicBezTo>
                    <a:lnTo>
                      <a:pt x="8406" y="9085"/>
                    </a:lnTo>
                    <a:cubicBezTo>
                      <a:pt x="8632" y="8990"/>
                      <a:pt x="8823" y="8871"/>
                      <a:pt x="9013" y="8728"/>
                    </a:cubicBezTo>
                    <a:lnTo>
                      <a:pt x="9442" y="8978"/>
                    </a:lnTo>
                    <a:cubicBezTo>
                      <a:pt x="9497" y="9010"/>
                      <a:pt x="9548" y="9020"/>
                      <a:pt x="9596" y="9020"/>
                    </a:cubicBezTo>
                    <a:cubicBezTo>
                      <a:pt x="9620" y="9020"/>
                      <a:pt x="9644" y="9018"/>
                      <a:pt x="9668" y="9014"/>
                    </a:cubicBezTo>
                    <a:cubicBezTo>
                      <a:pt x="9739" y="8990"/>
                      <a:pt x="9799" y="8930"/>
                      <a:pt x="9847" y="8871"/>
                    </a:cubicBezTo>
                    <a:lnTo>
                      <a:pt x="10513" y="7716"/>
                    </a:lnTo>
                    <a:cubicBezTo>
                      <a:pt x="10561" y="7597"/>
                      <a:pt x="10561" y="7525"/>
                      <a:pt x="10549" y="7442"/>
                    </a:cubicBezTo>
                    <a:cubicBezTo>
                      <a:pt x="10537" y="7371"/>
                      <a:pt x="10478" y="7311"/>
                      <a:pt x="10406" y="7263"/>
                    </a:cubicBezTo>
                    <a:lnTo>
                      <a:pt x="9978" y="7013"/>
                    </a:lnTo>
                    <a:cubicBezTo>
                      <a:pt x="9989" y="6894"/>
                      <a:pt x="10013" y="6775"/>
                      <a:pt x="10013" y="6668"/>
                    </a:cubicBezTo>
                    <a:cubicBezTo>
                      <a:pt x="10013" y="6549"/>
                      <a:pt x="10001" y="6430"/>
                      <a:pt x="9978" y="6335"/>
                    </a:cubicBezTo>
                    <a:lnTo>
                      <a:pt x="10406" y="6073"/>
                    </a:lnTo>
                    <a:cubicBezTo>
                      <a:pt x="10549" y="6001"/>
                      <a:pt x="10609" y="5823"/>
                      <a:pt x="10513" y="5680"/>
                    </a:cubicBezTo>
                    <a:lnTo>
                      <a:pt x="10311" y="5323"/>
                    </a:lnTo>
                    <a:cubicBezTo>
                      <a:pt x="10280" y="5268"/>
                      <a:pt x="10228" y="5239"/>
                      <a:pt x="10176" y="5239"/>
                    </a:cubicBezTo>
                    <a:cubicBezTo>
                      <a:pt x="10148" y="5239"/>
                      <a:pt x="10121" y="5247"/>
                      <a:pt x="10097" y="5263"/>
                    </a:cubicBezTo>
                    <a:cubicBezTo>
                      <a:pt x="10025" y="5299"/>
                      <a:pt x="9989" y="5394"/>
                      <a:pt x="10037" y="5466"/>
                    </a:cubicBezTo>
                    <a:lnTo>
                      <a:pt x="10228" y="5811"/>
                    </a:lnTo>
                    <a:lnTo>
                      <a:pt x="9727" y="6108"/>
                    </a:lnTo>
                    <a:cubicBezTo>
                      <a:pt x="9668" y="6132"/>
                      <a:pt x="9632" y="6216"/>
                      <a:pt x="9656" y="6275"/>
                    </a:cubicBezTo>
                    <a:cubicBezTo>
                      <a:pt x="9680" y="6406"/>
                      <a:pt x="9680" y="6537"/>
                      <a:pt x="9680" y="6668"/>
                    </a:cubicBezTo>
                    <a:cubicBezTo>
                      <a:pt x="9680" y="6811"/>
                      <a:pt x="9668" y="6942"/>
                      <a:pt x="9656" y="7073"/>
                    </a:cubicBezTo>
                    <a:cubicBezTo>
                      <a:pt x="9632" y="7132"/>
                      <a:pt x="9668" y="7204"/>
                      <a:pt x="9727" y="7240"/>
                    </a:cubicBezTo>
                    <a:lnTo>
                      <a:pt x="10228" y="7537"/>
                    </a:lnTo>
                    <a:lnTo>
                      <a:pt x="9573" y="8668"/>
                    </a:lnTo>
                    <a:lnTo>
                      <a:pt x="9073" y="8371"/>
                    </a:lnTo>
                    <a:cubicBezTo>
                      <a:pt x="9045" y="8354"/>
                      <a:pt x="9015" y="8345"/>
                      <a:pt x="8986" y="8345"/>
                    </a:cubicBezTo>
                    <a:cubicBezTo>
                      <a:pt x="8952" y="8345"/>
                      <a:pt x="8920" y="8357"/>
                      <a:pt x="8894" y="8383"/>
                    </a:cubicBezTo>
                    <a:cubicBezTo>
                      <a:pt x="8680" y="8561"/>
                      <a:pt x="8442" y="8692"/>
                      <a:pt x="8192" y="8787"/>
                    </a:cubicBezTo>
                    <a:cubicBezTo>
                      <a:pt x="8132" y="8799"/>
                      <a:pt x="8084" y="8859"/>
                      <a:pt x="8084" y="8930"/>
                    </a:cubicBezTo>
                    <a:lnTo>
                      <a:pt x="8084" y="9514"/>
                    </a:lnTo>
                    <a:lnTo>
                      <a:pt x="6775" y="9514"/>
                    </a:lnTo>
                    <a:lnTo>
                      <a:pt x="6775" y="8930"/>
                    </a:lnTo>
                    <a:cubicBezTo>
                      <a:pt x="6775" y="8871"/>
                      <a:pt x="6739" y="8811"/>
                      <a:pt x="6679" y="8787"/>
                    </a:cubicBezTo>
                    <a:cubicBezTo>
                      <a:pt x="6418" y="8692"/>
                      <a:pt x="6179" y="8561"/>
                      <a:pt x="5977" y="8383"/>
                    </a:cubicBezTo>
                    <a:cubicBezTo>
                      <a:pt x="5951" y="8357"/>
                      <a:pt x="5919" y="8345"/>
                      <a:pt x="5885" y="8345"/>
                    </a:cubicBezTo>
                    <a:cubicBezTo>
                      <a:pt x="5856" y="8345"/>
                      <a:pt x="5826" y="8354"/>
                      <a:pt x="5798" y="8371"/>
                    </a:cubicBezTo>
                    <a:lnTo>
                      <a:pt x="5286" y="8668"/>
                    </a:lnTo>
                    <a:lnTo>
                      <a:pt x="4632" y="7537"/>
                    </a:lnTo>
                    <a:lnTo>
                      <a:pt x="5144" y="7240"/>
                    </a:lnTo>
                    <a:cubicBezTo>
                      <a:pt x="5203" y="7204"/>
                      <a:pt x="5227" y="7132"/>
                      <a:pt x="5215" y="7073"/>
                    </a:cubicBezTo>
                    <a:cubicBezTo>
                      <a:pt x="5191" y="6942"/>
                      <a:pt x="5191" y="6811"/>
                      <a:pt x="5191" y="6668"/>
                    </a:cubicBezTo>
                    <a:cubicBezTo>
                      <a:pt x="5191" y="6537"/>
                      <a:pt x="5203" y="6406"/>
                      <a:pt x="5215" y="6275"/>
                    </a:cubicBezTo>
                    <a:cubicBezTo>
                      <a:pt x="5227" y="6216"/>
                      <a:pt x="5203" y="6132"/>
                      <a:pt x="5144" y="6108"/>
                    </a:cubicBezTo>
                    <a:lnTo>
                      <a:pt x="4632" y="5811"/>
                    </a:lnTo>
                    <a:lnTo>
                      <a:pt x="5286" y="4680"/>
                    </a:lnTo>
                    <a:lnTo>
                      <a:pt x="5798" y="4977"/>
                    </a:lnTo>
                    <a:cubicBezTo>
                      <a:pt x="5825" y="4988"/>
                      <a:pt x="5854" y="4994"/>
                      <a:pt x="5883" y="4994"/>
                    </a:cubicBezTo>
                    <a:cubicBezTo>
                      <a:pt x="5917" y="4994"/>
                      <a:pt x="5951" y="4985"/>
                      <a:pt x="5977" y="4965"/>
                    </a:cubicBezTo>
                    <a:cubicBezTo>
                      <a:pt x="6179" y="4787"/>
                      <a:pt x="6418" y="4644"/>
                      <a:pt x="6679" y="4561"/>
                    </a:cubicBezTo>
                    <a:cubicBezTo>
                      <a:pt x="6739" y="4549"/>
                      <a:pt x="6775" y="4489"/>
                      <a:pt x="6775" y="4406"/>
                    </a:cubicBezTo>
                    <a:lnTo>
                      <a:pt x="6775" y="3834"/>
                    </a:lnTo>
                    <a:lnTo>
                      <a:pt x="8084" y="3834"/>
                    </a:lnTo>
                    <a:lnTo>
                      <a:pt x="8084" y="4406"/>
                    </a:lnTo>
                    <a:cubicBezTo>
                      <a:pt x="8084" y="4465"/>
                      <a:pt x="8132" y="4525"/>
                      <a:pt x="8192" y="4561"/>
                    </a:cubicBezTo>
                    <a:cubicBezTo>
                      <a:pt x="8442" y="4644"/>
                      <a:pt x="8680" y="4787"/>
                      <a:pt x="8894" y="4965"/>
                    </a:cubicBezTo>
                    <a:cubicBezTo>
                      <a:pt x="8920" y="4985"/>
                      <a:pt x="8954" y="4994"/>
                      <a:pt x="8988" y="4994"/>
                    </a:cubicBezTo>
                    <a:cubicBezTo>
                      <a:pt x="9017" y="4994"/>
                      <a:pt x="9046" y="4988"/>
                      <a:pt x="9073" y="4977"/>
                    </a:cubicBezTo>
                    <a:lnTo>
                      <a:pt x="9573" y="4680"/>
                    </a:lnTo>
                    <a:lnTo>
                      <a:pt x="9716" y="4906"/>
                    </a:lnTo>
                    <a:cubicBezTo>
                      <a:pt x="9740" y="4955"/>
                      <a:pt x="9793" y="4982"/>
                      <a:pt x="9847" y="4982"/>
                    </a:cubicBezTo>
                    <a:cubicBezTo>
                      <a:pt x="9871" y="4982"/>
                      <a:pt x="9896" y="4977"/>
                      <a:pt x="9918" y="4965"/>
                    </a:cubicBezTo>
                    <a:cubicBezTo>
                      <a:pt x="9989" y="4918"/>
                      <a:pt x="10025" y="4823"/>
                      <a:pt x="9978" y="4751"/>
                    </a:cubicBezTo>
                    <a:lnTo>
                      <a:pt x="9847" y="4513"/>
                    </a:lnTo>
                    <a:cubicBezTo>
                      <a:pt x="9798" y="4424"/>
                      <a:pt x="9699" y="4367"/>
                      <a:pt x="9592" y="4367"/>
                    </a:cubicBezTo>
                    <a:cubicBezTo>
                      <a:pt x="9542" y="4367"/>
                      <a:pt x="9491" y="4379"/>
                      <a:pt x="9442" y="4406"/>
                    </a:cubicBezTo>
                    <a:lnTo>
                      <a:pt x="9013" y="4668"/>
                    </a:lnTo>
                    <a:cubicBezTo>
                      <a:pt x="8835" y="4513"/>
                      <a:pt x="8620" y="4394"/>
                      <a:pt x="8406" y="4311"/>
                    </a:cubicBezTo>
                    <a:lnTo>
                      <a:pt x="8406" y="3811"/>
                    </a:lnTo>
                    <a:cubicBezTo>
                      <a:pt x="8406" y="3727"/>
                      <a:pt x="8358" y="3632"/>
                      <a:pt x="8299" y="3596"/>
                    </a:cubicBezTo>
                    <a:lnTo>
                      <a:pt x="8299" y="1656"/>
                    </a:lnTo>
                    <a:cubicBezTo>
                      <a:pt x="8299" y="1060"/>
                      <a:pt x="7596" y="536"/>
                      <a:pt x="6394" y="239"/>
                    </a:cubicBezTo>
                    <a:cubicBezTo>
                      <a:pt x="6384" y="237"/>
                      <a:pt x="6375" y="237"/>
                      <a:pt x="6365" y="237"/>
                    </a:cubicBezTo>
                    <a:cubicBezTo>
                      <a:pt x="6284" y="237"/>
                      <a:pt x="6225" y="283"/>
                      <a:pt x="6203" y="358"/>
                    </a:cubicBezTo>
                    <a:cubicBezTo>
                      <a:pt x="6179" y="453"/>
                      <a:pt x="6227" y="524"/>
                      <a:pt x="6322" y="560"/>
                    </a:cubicBezTo>
                    <a:cubicBezTo>
                      <a:pt x="7346" y="810"/>
                      <a:pt x="7989" y="1239"/>
                      <a:pt x="7989" y="1667"/>
                    </a:cubicBezTo>
                    <a:cubicBezTo>
                      <a:pt x="7989" y="2001"/>
                      <a:pt x="7596" y="2346"/>
                      <a:pt x="6918" y="2596"/>
                    </a:cubicBezTo>
                    <a:cubicBezTo>
                      <a:pt x="6179" y="2882"/>
                      <a:pt x="5203" y="3025"/>
                      <a:pt x="4143" y="3025"/>
                    </a:cubicBezTo>
                    <a:cubicBezTo>
                      <a:pt x="3703" y="3025"/>
                      <a:pt x="3262" y="3001"/>
                      <a:pt x="2846" y="2941"/>
                    </a:cubicBezTo>
                    <a:cubicBezTo>
                      <a:pt x="2833" y="2938"/>
                      <a:pt x="2821" y="2936"/>
                      <a:pt x="2809" y="2936"/>
                    </a:cubicBezTo>
                    <a:cubicBezTo>
                      <a:pt x="2742" y="2936"/>
                      <a:pt x="2687" y="2991"/>
                      <a:pt x="2667" y="3072"/>
                    </a:cubicBezTo>
                    <a:cubicBezTo>
                      <a:pt x="2655" y="3156"/>
                      <a:pt x="2715" y="3239"/>
                      <a:pt x="2810" y="3251"/>
                    </a:cubicBezTo>
                    <a:cubicBezTo>
                      <a:pt x="3239" y="3311"/>
                      <a:pt x="3679" y="3334"/>
                      <a:pt x="4143" y="3334"/>
                    </a:cubicBezTo>
                    <a:cubicBezTo>
                      <a:pt x="5227" y="3334"/>
                      <a:pt x="6239" y="3168"/>
                      <a:pt x="7013" y="2870"/>
                    </a:cubicBezTo>
                    <a:cubicBezTo>
                      <a:pt x="7430" y="2715"/>
                      <a:pt x="7763" y="2525"/>
                      <a:pt x="7965" y="2310"/>
                    </a:cubicBezTo>
                    <a:lnTo>
                      <a:pt x="7965" y="3525"/>
                    </a:lnTo>
                    <a:lnTo>
                      <a:pt x="6751" y="3525"/>
                    </a:lnTo>
                    <a:cubicBezTo>
                      <a:pt x="6584" y="3525"/>
                      <a:pt x="6453" y="3668"/>
                      <a:pt x="6453" y="3822"/>
                    </a:cubicBezTo>
                    <a:lnTo>
                      <a:pt x="6453" y="4323"/>
                    </a:lnTo>
                    <a:cubicBezTo>
                      <a:pt x="6227" y="4406"/>
                      <a:pt x="6037" y="4525"/>
                      <a:pt x="5846" y="4680"/>
                    </a:cubicBezTo>
                    <a:lnTo>
                      <a:pt x="5406" y="4418"/>
                    </a:lnTo>
                    <a:cubicBezTo>
                      <a:pt x="5360" y="4395"/>
                      <a:pt x="5315" y="4387"/>
                      <a:pt x="5270" y="4387"/>
                    </a:cubicBezTo>
                    <a:cubicBezTo>
                      <a:pt x="5243" y="4387"/>
                      <a:pt x="5217" y="4390"/>
                      <a:pt x="5191" y="4394"/>
                    </a:cubicBezTo>
                    <a:cubicBezTo>
                      <a:pt x="5108" y="4406"/>
                      <a:pt x="5048" y="4465"/>
                      <a:pt x="5013" y="4525"/>
                    </a:cubicBezTo>
                    <a:lnTo>
                      <a:pt x="4334" y="5692"/>
                    </a:lnTo>
                    <a:cubicBezTo>
                      <a:pt x="4322" y="5704"/>
                      <a:pt x="4322" y="5716"/>
                      <a:pt x="4322" y="5727"/>
                    </a:cubicBezTo>
                    <a:lnTo>
                      <a:pt x="4132" y="5727"/>
                    </a:lnTo>
                    <a:cubicBezTo>
                      <a:pt x="3084" y="5727"/>
                      <a:pt x="2107" y="5585"/>
                      <a:pt x="1357" y="5299"/>
                    </a:cubicBezTo>
                    <a:cubicBezTo>
                      <a:pt x="679" y="5049"/>
                      <a:pt x="286" y="4704"/>
                      <a:pt x="286" y="4382"/>
                    </a:cubicBezTo>
                    <a:lnTo>
                      <a:pt x="286" y="2322"/>
                    </a:lnTo>
                    <a:cubicBezTo>
                      <a:pt x="643" y="2668"/>
                      <a:pt x="1274" y="2965"/>
                      <a:pt x="2131" y="3144"/>
                    </a:cubicBezTo>
                    <a:lnTo>
                      <a:pt x="2167" y="3144"/>
                    </a:lnTo>
                    <a:cubicBezTo>
                      <a:pt x="2238" y="3144"/>
                      <a:pt x="2298" y="3096"/>
                      <a:pt x="2322" y="3025"/>
                    </a:cubicBezTo>
                    <a:cubicBezTo>
                      <a:pt x="2334" y="2930"/>
                      <a:pt x="2286" y="2858"/>
                      <a:pt x="2203" y="2846"/>
                    </a:cubicBezTo>
                    <a:cubicBezTo>
                      <a:pt x="1036" y="2596"/>
                      <a:pt x="298" y="2132"/>
                      <a:pt x="298" y="1667"/>
                    </a:cubicBezTo>
                    <a:cubicBezTo>
                      <a:pt x="298" y="1346"/>
                      <a:pt x="679" y="1001"/>
                      <a:pt x="1369" y="751"/>
                    </a:cubicBezTo>
                    <a:cubicBezTo>
                      <a:pt x="2096" y="465"/>
                      <a:pt x="3072" y="322"/>
                      <a:pt x="4132" y="322"/>
                    </a:cubicBezTo>
                    <a:cubicBezTo>
                      <a:pt x="4667" y="322"/>
                      <a:pt x="5191" y="358"/>
                      <a:pt x="5679" y="441"/>
                    </a:cubicBezTo>
                    <a:cubicBezTo>
                      <a:pt x="5687" y="442"/>
                      <a:pt x="5695" y="443"/>
                      <a:pt x="5703" y="443"/>
                    </a:cubicBezTo>
                    <a:cubicBezTo>
                      <a:pt x="5786" y="443"/>
                      <a:pt x="5847" y="385"/>
                      <a:pt x="5858" y="298"/>
                    </a:cubicBezTo>
                    <a:cubicBezTo>
                      <a:pt x="5870" y="215"/>
                      <a:pt x="5810" y="143"/>
                      <a:pt x="5727" y="120"/>
                    </a:cubicBezTo>
                    <a:cubicBezTo>
                      <a:pt x="5215" y="36"/>
                      <a:pt x="4679" y="1"/>
                      <a:pt x="41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8"/>
              <p:cNvSpPr/>
              <p:nvPr/>
            </p:nvSpPr>
            <p:spPr>
              <a:xfrm>
                <a:off x="6306652" y="2638748"/>
                <a:ext cx="59904" cy="59522"/>
              </a:xfrm>
              <a:custGeom>
                <a:rect b="b" l="l" r="r" t="t"/>
                <a:pathLst>
                  <a:path extrusionOk="0" h="1870" w="1882">
                    <a:moveTo>
                      <a:pt x="941" y="310"/>
                    </a:moveTo>
                    <a:cubicBezTo>
                      <a:pt x="1287" y="310"/>
                      <a:pt x="1561" y="596"/>
                      <a:pt x="1561" y="929"/>
                    </a:cubicBezTo>
                    <a:cubicBezTo>
                      <a:pt x="1561" y="1274"/>
                      <a:pt x="1287" y="1560"/>
                      <a:pt x="941" y="1560"/>
                    </a:cubicBezTo>
                    <a:cubicBezTo>
                      <a:pt x="596" y="1560"/>
                      <a:pt x="310" y="1274"/>
                      <a:pt x="310" y="929"/>
                    </a:cubicBezTo>
                    <a:cubicBezTo>
                      <a:pt x="310" y="596"/>
                      <a:pt x="596" y="310"/>
                      <a:pt x="941" y="310"/>
                    </a:cubicBezTo>
                    <a:close/>
                    <a:moveTo>
                      <a:pt x="941" y="0"/>
                    </a:moveTo>
                    <a:cubicBezTo>
                      <a:pt x="418" y="0"/>
                      <a:pt x="1" y="417"/>
                      <a:pt x="1" y="929"/>
                    </a:cubicBezTo>
                    <a:cubicBezTo>
                      <a:pt x="1" y="1453"/>
                      <a:pt x="418" y="1870"/>
                      <a:pt x="941" y="1870"/>
                    </a:cubicBezTo>
                    <a:cubicBezTo>
                      <a:pt x="1465" y="1870"/>
                      <a:pt x="1882" y="1453"/>
                      <a:pt x="1882" y="929"/>
                    </a:cubicBezTo>
                    <a:cubicBezTo>
                      <a:pt x="1882" y="417"/>
                      <a:pt x="1465" y="0"/>
                      <a:pt x="9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5" name="Google Shape;155;p18"/>
          <p:cNvGrpSpPr/>
          <p:nvPr/>
        </p:nvGrpSpPr>
        <p:grpSpPr>
          <a:xfrm>
            <a:off x="377017" y="2738851"/>
            <a:ext cx="2540946" cy="436415"/>
            <a:chOff x="305542" y="2614814"/>
            <a:chExt cx="2540946" cy="436415"/>
          </a:xfrm>
        </p:grpSpPr>
        <p:sp>
          <p:nvSpPr>
            <p:cNvPr id="156" name="Google Shape;156;p18"/>
            <p:cNvSpPr txBox="1"/>
            <p:nvPr/>
          </p:nvSpPr>
          <p:spPr>
            <a:xfrm>
              <a:off x="806188" y="2621628"/>
              <a:ext cx="2040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674EA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Interpretation &amp; Decision Making</a:t>
              </a:r>
              <a:endParaRPr sz="1700">
                <a:solidFill>
                  <a:srgbClr val="674EA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57" name="Google Shape;157;p18"/>
            <p:cNvGrpSpPr/>
            <p:nvPr/>
          </p:nvGrpSpPr>
          <p:grpSpPr>
            <a:xfrm>
              <a:off x="305542" y="2614814"/>
              <a:ext cx="400173" cy="400173"/>
              <a:chOff x="305542" y="2614814"/>
              <a:chExt cx="400173" cy="400173"/>
            </a:xfrm>
          </p:grpSpPr>
          <p:sp>
            <p:nvSpPr>
              <p:cNvPr id="158" name="Google Shape;158;p18"/>
              <p:cNvSpPr/>
              <p:nvPr/>
            </p:nvSpPr>
            <p:spPr>
              <a:xfrm>
                <a:off x="305542" y="2614814"/>
                <a:ext cx="400173" cy="400173"/>
              </a:xfrm>
              <a:custGeom>
                <a:rect b="b" l="l" r="r" t="t"/>
                <a:pathLst>
                  <a:path extrusionOk="0" h="4070" w="4070">
                    <a:moveTo>
                      <a:pt x="2026" y="1"/>
                    </a:moveTo>
                    <a:cubicBezTo>
                      <a:pt x="909" y="1"/>
                      <a:pt x="1" y="909"/>
                      <a:pt x="1" y="2044"/>
                    </a:cubicBezTo>
                    <a:cubicBezTo>
                      <a:pt x="1" y="3161"/>
                      <a:pt x="909" y="4069"/>
                      <a:pt x="2026" y="4069"/>
                    </a:cubicBezTo>
                    <a:cubicBezTo>
                      <a:pt x="3161" y="4069"/>
                      <a:pt x="4069" y="3161"/>
                      <a:pt x="4069" y="2044"/>
                    </a:cubicBezTo>
                    <a:cubicBezTo>
                      <a:pt x="4069" y="909"/>
                      <a:pt x="3161" y="1"/>
                      <a:pt x="2026" y="1"/>
                    </a:cubicBez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9" name="Google Shape;159;p18"/>
              <p:cNvGrpSpPr/>
              <p:nvPr/>
            </p:nvGrpSpPr>
            <p:grpSpPr>
              <a:xfrm>
                <a:off x="369289" y="2684103"/>
                <a:ext cx="293415" cy="261589"/>
                <a:chOff x="855096" y="1504485"/>
                <a:chExt cx="380910" cy="339594"/>
              </a:xfrm>
            </p:grpSpPr>
            <p:sp>
              <p:nvSpPr>
                <p:cNvPr id="160" name="Google Shape;160;p18"/>
                <p:cNvSpPr/>
                <p:nvPr/>
              </p:nvSpPr>
              <p:spPr>
                <a:xfrm>
                  <a:off x="1092707" y="1504485"/>
                  <a:ext cx="107299" cy="136837"/>
                </a:xfrm>
                <a:custGeom>
                  <a:rect b="b" l="l" r="r" t="t"/>
                  <a:pathLst>
                    <a:path extrusionOk="0" h="4299" w="3371">
                      <a:moveTo>
                        <a:pt x="1691" y="357"/>
                      </a:moveTo>
                      <a:cubicBezTo>
                        <a:pt x="2418" y="357"/>
                        <a:pt x="3013" y="953"/>
                        <a:pt x="3013" y="1679"/>
                      </a:cubicBezTo>
                      <a:cubicBezTo>
                        <a:pt x="3013" y="2250"/>
                        <a:pt x="2644" y="2750"/>
                        <a:pt x="2108" y="2929"/>
                      </a:cubicBezTo>
                      <a:lnTo>
                        <a:pt x="2418" y="1726"/>
                      </a:lnTo>
                      <a:cubicBezTo>
                        <a:pt x="2453" y="1643"/>
                        <a:pt x="2394" y="1536"/>
                        <a:pt x="2287" y="1512"/>
                      </a:cubicBezTo>
                      <a:cubicBezTo>
                        <a:pt x="2273" y="1509"/>
                        <a:pt x="2258" y="1507"/>
                        <a:pt x="2244" y="1507"/>
                      </a:cubicBezTo>
                      <a:cubicBezTo>
                        <a:pt x="2162" y="1507"/>
                        <a:pt x="2082" y="1564"/>
                        <a:pt x="2072" y="1655"/>
                      </a:cubicBezTo>
                      <a:lnTo>
                        <a:pt x="2060" y="1715"/>
                      </a:lnTo>
                      <a:lnTo>
                        <a:pt x="1322" y="1715"/>
                      </a:lnTo>
                      <a:lnTo>
                        <a:pt x="1298" y="1655"/>
                      </a:lnTo>
                      <a:cubicBezTo>
                        <a:pt x="1277" y="1568"/>
                        <a:pt x="1195" y="1511"/>
                        <a:pt x="1117" y="1511"/>
                      </a:cubicBezTo>
                      <a:cubicBezTo>
                        <a:pt x="1110" y="1511"/>
                        <a:pt x="1103" y="1511"/>
                        <a:pt x="1096" y="1512"/>
                      </a:cubicBezTo>
                      <a:cubicBezTo>
                        <a:pt x="1001" y="1548"/>
                        <a:pt x="941" y="1631"/>
                        <a:pt x="965" y="1726"/>
                      </a:cubicBezTo>
                      <a:lnTo>
                        <a:pt x="1275" y="2929"/>
                      </a:lnTo>
                      <a:cubicBezTo>
                        <a:pt x="751" y="2750"/>
                        <a:pt x="370" y="2262"/>
                        <a:pt x="370" y="1679"/>
                      </a:cubicBezTo>
                      <a:cubicBezTo>
                        <a:pt x="370" y="953"/>
                        <a:pt x="965" y="357"/>
                        <a:pt x="1691" y="357"/>
                      </a:cubicBezTo>
                      <a:close/>
                      <a:moveTo>
                        <a:pt x="1989" y="2036"/>
                      </a:moveTo>
                      <a:lnTo>
                        <a:pt x="1751" y="3012"/>
                      </a:lnTo>
                      <a:lnTo>
                        <a:pt x="1656" y="3012"/>
                      </a:lnTo>
                      <a:lnTo>
                        <a:pt x="1406" y="2036"/>
                      </a:lnTo>
                      <a:close/>
                      <a:moveTo>
                        <a:pt x="2072" y="3310"/>
                      </a:moveTo>
                      <a:lnTo>
                        <a:pt x="2072" y="3739"/>
                      </a:lnTo>
                      <a:lnTo>
                        <a:pt x="1322" y="3751"/>
                      </a:lnTo>
                      <a:cubicBezTo>
                        <a:pt x="1322" y="3751"/>
                        <a:pt x="1298" y="3751"/>
                        <a:pt x="1298" y="3739"/>
                      </a:cubicBezTo>
                      <a:lnTo>
                        <a:pt x="1298" y="3310"/>
                      </a:lnTo>
                      <a:cubicBezTo>
                        <a:pt x="1417" y="3334"/>
                        <a:pt x="1560" y="3346"/>
                        <a:pt x="1691" y="3346"/>
                      </a:cubicBezTo>
                      <a:cubicBezTo>
                        <a:pt x="1822" y="3346"/>
                        <a:pt x="1953" y="3334"/>
                        <a:pt x="2072" y="3310"/>
                      </a:cubicBezTo>
                      <a:close/>
                      <a:moveTo>
                        <a:pt x="1691" y="0"/>
                      </a:moveTo>
                      <a:cubicBezTo>
                        <a:pt x="763" y="0"/>
                        <a:pt x="1" y="750"/>
                        <a:pt x="1" y="1679"/>
                      </a:cubicBezTo>
                      <a:cubicBezTo>
                        <a:pt x="1" y="2334"/>
                        <a:pt x="394" y="2917"/>
                        <a:pt x="941" y="3191"/>
                      </a:cubicBezTo>
                      <a:lnTo>
                        <a:pt x="941" y="3751"/>
                      </a:lnTo>
                      <a:cubicBezTo>
                        <a:pt x="941" y="3941"/>
                        <a:pt x="1108" y="4108"/>
                        <a:pt x="1298" y="4108"/>
                      </a:cubicBezTo>
                      <a:lnTo>
                        <a:pt x="1501" y="4108"/>
                      </a:lnTo>
                      <a:lnTo>
                        <a:pt x="1501" y="4120"/>
                      </a:lnTo>
                      <a:cubicBezTo>
                        <a:pt x="1501" y="4227"/>
                        <a:pt x="1572" y="4298"/>
                        <a:pt x="1679" y="4298"/>
                      </a:cubicBezTo>
                      <a:cubicBezTo>
                        <a:pt x="1775" y="4298"/>
                        <a:pt x="1858" y="4227"/>
                        <a:pt x="1858" y="4120"/>
                      </a:cubicBezTo>
                      <a:lnTo>
                        <a:pt x="1858" y="4108"/>
                      </a:lnTo>
                      <a:lnTo>
                        <a:pt x="2048" y="4108"/>
                      </a:lnTo>
                      <a:cubicBezTo>
                        <a:pt x="2239" y="4108"/>
                        <a:pt x="2406" y="3941"/>
                        <a:pt x="2406" y="3751"/>
                      </a:cubicBezTo>
                      <a:lnTo>
                        <a:pt x="2406" y="3191"/>
                      </a:lnTo>
                      <a:cubicBezTo>
                        <a:pt x="2953" y="2917"/>
                        <a:pt x="3346" y="2334"/>
                        <a:pt x="3346" y="1679"/>
                      </a:cubicBezTo>
                      <a:cubicBezTo>
                        <a:pt x="3370" y="750"/>
                        <a:pt x="2608" y="0"/>
                        <a:pt x="169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" name="Google Shape;161;p18"/>
                <p:cNvSpPr/>
                <p:nvPr/>
              </p:nvSpPr>
              <p:spPr>
                <a:xfrm>
                  <a:off x="855096" y="1521896"/>
                  <a:ext cx="214152" cy="322183"/>
                </a:xfrm>
                <a:custGeom>
                  <a:rect b="b" l="l" r="r" t="t"/>
                  <a:pathLst>
                    <a:path extrusionOk="0" h="10122" w="6728">
                      <a:moveTo>
                        <a:pt x="3346" y="358"/>
                      </a:moveTo>
                      <a:cubicBezTo>
                        <a:pt x="3870" y="358"/>
                        <a:pt x="4299" y="703"/>
                        <a:pt x="4299" y="1120"/>
                      </a:cubicBezTo>
                      <a:cubicBezTo>
                        <a:pt x="4001" y="1001"/>
                        <a:pt x="3691" y="941"/>
                        <a:pt x="3346" y="941"/>
                      </a:cubicBezTo>
                      <a:cubicBezTo>
                        <a:pt x="3001" y="941"/>
                        <a:pt x="2691" y="1001"/>
                        <a:pt x="2394" y="1120"/>
                      </a:cubicBezTo>
                      <a:cubicBezTo>
                        <a:pt x="2394" y="703"/>
                        <a:pt x="2810" y="358"/>
                        <a:pt x="3346" y="358"/>
                      </a:cubicBezTo>
                      <a:close/>
                      <a:moveTo>
                        <a:pt x="3370" y="1299"/>
                      </a:moveTo>
                      <a:cubicBezTo>
                        <a:pt x="4620" y="1299"/>
                        <a:pt x="5620" y="2311"/>
                        <a:pt x="5620" y="3561"/>
                      </a:cubicBezTo>
                      <a:cubicBezTo>
                        <a:pt x="5620" y="3882"/>
                        <a:pt x="5549" y="4216"/>
                        <a:pt x="5418" y="4513"/>
                      </a:cubicBezTo>
                      <a:lnTo>
                        <a:pt x="5418" y="4347"/>
                      </a:lnTo>
                      <a:cubicBezTo>
                        <a:pt x="5418" y="4144"/>
                        <a:pt x="5322" y="3930"/>
                        <a:pt x="5168" y="3799"/>
                      </a:cubicBezTo>
                      <a:cubicBezTo>
                        <a:pt x="4811" y="3489"/>
                        <a:pt x="4025" y="2953"/>
                        <a:pt x="2632" y="2811"/>
                      </a:cubicBezTo>
                      <a:cubicBezTo>
                        <a:pt x="2626" y="2810"/>
                        <a:pt x="2619" y="2809"/>
                        <a:pt x="2613" y="2809"/>
                      </a:cubicBezTo>
                      <a:cubicBezTo>
                        <a:pt x="2535" y="2809"/>
                        <a:pt x="2452" y="2878"/>
                        <a:pt x="2441" y="2977"/>
                      </a:cubicBezTo>
                      <a:cubicBezTo>
                        <a:pt x="2429" y="3073"/>
                        <a:pt x="2501" y="3156"/>
                        <a:pt x="2608" y="3168"/>
                      </a:cubicBezTo>
                      <a:cubicBezTo>
                        <a:pt x="3882" y="3311"/>
                        <a:pt x="4632" y="3787"/>
                        <a:pt x="4941" y="4061"/>
                      </a:cubicBezTo>
                      <a:cubicBezTo>
                        <a:pt x="5013" y="4144"/>
                        <a:pt x="5072" y="4239"/>
                        <a:pt x="5072" y="4347"/>
                      </a:cubicBezTo>
                      <a:lnTo>
                        <a:pt x="5072" y="4680"/>
                      </a:lnTo>
                      <a:cubicBezTo>
                        <a:pt x="5072" y="5609"/>
                        <a:pt x="4310" y="6371"/>
                        <a:pt x="3382" y="6371"/>
                      </a:cubicBezTo>
                      <a:cubicBezTo>
                        <a:pt x="3374" y="6371"/>
                        <a:pt x="3367" y="6371"/>
                        <a:pt x="3359" y="6371"/>
                      </a:cubicBezTo>
                      <a:cubicBezTo>
                        <a:pt x="2405" y="6371"/>
                        <a:pt x="1643" y="5625"/>
                        <a:pt x="1643" y="4692"/>
                      </a:cubicBezTo>
                      <a:lnTo>
                        <a:pt x="1643" y="4549"/>
                      </a:lnTo>
                      <a:cubicBezTo>
                        <a:pt x="1643" y="4466"/>
                        <a:pt x="1679" y="4406"/>
                        <a:pt x="1739" y="4382"/>
                      </a:cubicBezTo>
                      <a:cubicBezTo>
                        <a:pt x="1965" y="4263"/>
                        <a:pt x="2251" y="4025"/>
                        <a:pt x="2382" y="3620"/>
                      </a:cubicBezTo>
                      <a:cubicBezTo>
                        <a:pt x="2405" y="3525"/>
                        <a:pt x="2370" y="3430"/>
                        <a:pt x="2274" y="3394"/>
                      </a:cubicBezTo>
                      <a:cubicBezTo>
                        <a:pt x="2258" y="3389"/>
                        <a:pt x="2240" y="3387"/>
                        <a:pt x="2222" y="3387"/>
                      </a:cubicBezTo>
                      <a:cubicBezTo>
                        <a:pt x="2152" y="3387"/>
                        <a:pt x="2079" y="3425"/>
                        <a:pt x="2060" y="3501"/>
                      </a:cubicBezTo>
                      <a:cubicBezTo>
                        <a:pt x="1953" y="3799"/>
                        <a:pt x="1739" y="3966"/>
                        <a:pt x="1584" y="4061"/>
                      </a:cubicBezTo>
                      <a:cubicBezTo>
                        <a:pt x="1417" y="4156"/>
                        <a:pt x="1310" y="4335"/>
                        <a:pt x="1310" y="4513"/>
                      </a:cubicBezTo>
                      <a:cubicBezTo>
                        <a:pt x="1179" y="4216"/>
                        <a:pt x="1108" y="3882"/>
                        <a:pt x="1108" y="3561"/>
                      </a:cubicBezTo>
                      <a:cubicBezTo>
                        <a:pt x="1108" y="2311"/>
                        <a:pt x="2120" y="1299"/>
                        <a:pt x="3370" y="1299"/>
                      </a:cubicBezTo>
                      <a:close/>
                      <a:moveTo>
                        <a:pt x="4108" y="6585"/>
                      </a:moveTo>
                      <a:lnTo>
                        <a:pt x="4108" y="7002"/>
                      </a:lnTo>
                      <a:cubicBezTo>
                        <a:pt x="4108" y="7228"/>
                        <a:pt x="4239" y="7418"/>
                        <a:pt x="4430" y="7502"/>
                      </a:cubicBezTo>
                      <a:lnTo>
                        <a:pt x="4691" y="7621"/>
                      </a:lnTo>
                      <a:cubicBezTo>
                        <a:pt x="4441" y="8133"/>
                        <a:pt x="3918" y="8442"/>
                        <a:pt x="3346" y="8442"/>
                      </a:cubicBezTo>
                      <a:cubicBezTo>
                        <a:pt x="2786" y="8442"/>
                        <a:pt x="2263" y="8133"/>
                        <a:pt x="2013" y="7621"/>
                      </a:cubicBezTo>
                      <a:lnTo>
                        <a:pt x="2263" y="7502"/>
                      </a:lnTo>
                      <a:cubicBezTo>
                        <a:pt x="2453" y="7418"/>
                        <a:pt x="2584" y="7228"/>
                        <a:pt x="2584" y="7002"/>
                      </a:cubicBezTo>
                      <a:lnTo>
                        <a:pt x="2584" y="6585"/>
                      </a:lnTo>
                      <a:cubicBezTo>
                        <a:pt x="2822" y="6668"/>
                        <a:pt x="3084" y="6728"/>
                        <a:pt x="3346" y="6728"/>
                      </a:cubicBezTo>
                      <a:cubicBezTo>
                        <a:pt x="3620" y="6728"/>
                        <a:pt x="3870" y="6668"/>
                        <a:pt x="4108" y="6585"/>
                      </a:cubicBezTo>
                      <a:close/>
                      <a:moveTo>
                        <a:pt x="3346" y="1"/>
                      </a:moveTo>
                      <a:cubicBezTo>
                        <a:pt x="2632" y="1"/>
                        <a:pt x="2060" y="513"/>
                        <a:pt x="2060" y="1120"/>
                      </a:cubicBezTo>
                      <a:cubicBezTo>
                        <a:pt x="2060" y="1179"/>
                        <a:pt x="2060" y="1227"/>
                        <a:pt x="2072" y="1287"/>
                      </a:cubicBezTo>
                      <a:cubicBezTo>
                        <a:pt x="1286" y="1727"/>
                        <a:pt x="750" y="2572"/>
                        <a:pt x="750" y="3561"/>
                      </a:cubicBezTo>
                      <a:cubicBezTo>
                        <a:pt x="750" y="4204"/>
                        <a:pt x="989" y="4811"/>
                        <a:pt x="1405" y="5287"/>
                      </a:cubicBezTo>
                      <a:cubicBezTo>
                        <a:pt x="1548" y="5751"/>
                        <a:pt x="1846" y="6156"/>
                        <a:pt x="2251" y="6406"/>
                      </a:cubicBezTo>
                      <a:lnTo>
                        <a:pt x="2251" y="7014"/>
                      </a:lnTo>
                      <a:cubicBezTo>
                        <a:pt x="2251" y="7085"/>
                        <a:pt x="2203" y="7168"/>
                        <a:pt x="2132" y="7192"/>
                      </a:cubicBezTo>
                      <a:lnTo>
                        <a:pt x="548" y="7895"/>
                      </a:lnTo>
                      <a:cubicBezTo>
                        <a:pt x="203" y="8037"/>
                        <a:pt x="0" y="8371"/>
                        <a:pt x="0" y="8740"/>
                      </a:cubicBezTo>
                      <a:lnTo>
                        <a:pt x="0" y="9942"/>
                      </a:lnTo>
                      <a:cubicBezTo>
                        <a:pt x="0" y="10050"/>
                        <a:pt x="72" y="10121"/>
                        <a:pt x="179" y="10121"/>
                      </a:cubicBezTo>
                      <a:cubicBezTo>
                        <a:pt x="286" y="10121"/>
                        <a:pt x="358" y="10050"/>
                        <a:pt x="358" y="9942"/>
                      </a:cubicBezTo>
                      <a:lnTo>
                        <a:pt x="358" y="8740"/>
                      </a:lnTo>
                      <a:cubicBezTo>
                        <a:pt x="358" y="8514"/>
                        <a:pt x="489" y="8311"/>
                        <a:pt x="703" y="8216"/>
                      </a:cubicBezTo>
                      <a:lnTo>
                        <a:pt x="1691" y="7776"/>
                      </a:lnTo>
                      <a:cubicBezTo>
                        <a:pt x="2013" y="8395"/>
                        <a:pt x="2644" y="8799"/>
                        <a:pt x="3358" y="8799"/>
                      </a:cubicBezTo>
                      <a:cubicBezTo>
                        <a:pt x="4072" y="8799"/>
                        <a:pt x="4715" y="8395"/>
                        <a:pt x="5025" y="7776"/>
                      </a:cubicBezTo>
                      <a:lnTo>
                        <a:pt x="6025" y="8216"/>
                      </a:lnTo>
                      <a:cubicBezTo>
                        <a:pt x="6239" y="8311"/>
                        <a:pt x="6370" y="8514"/>
                        <a:pt x="6370" y="8740"/>
                      </a:cubicBezTo>
                      <a:lnTo>
                        <a:pt x="6370" y="9942"/>
                      </a:lnTo>
                      <a:cubicBezTo>
                        <a:pt x="6370" y="10050"/>
                        <a:pt x="6442" y="10121"/>
                        <a:pt x="6549" y="10121"/>
                      </a:cubicBezTo>
                      <a:cubicBezTo>
                        <a:pt x="6656" y="10121"/>
                        <a:pt x="6727" y="10050"/>
                        <a:pt x="6727" y="9942"/>
                      </a:cubicBezTo>
                      <a:lnTo>
                        <a:pt x="6727" y="8740"/>
                      </a:lnTo>
                      <a:cubicBezTo>
                        <a:pt x="6704" y="8371"/>
                        <a:pt x="6489" y="8037"/>
                        <a:pt x="6144" y="7895"/>
                      </a:cubicBezTo>
                      <a:lnTo>
                        <a:pt x="4572" y="7192"/>
                      </a:lnTo>
                      <a:cubicBezTo>
                        <a:pt x="4501" y="7168"/>
                        <a:pt x="4453" y="7085"/>
                        <a:pt x="4453" y="7014"/>
                      </a:cubicBezTo>
                      <a:lnTo>
                        <a:pt x="4453" y="6406"/>
                      </a:lnTo>
                      <a:cubicBezTo>
                        <a:pt x="4858" y="6156"/>
                        <a:pt x="5156" y="5751"/>
                        <a:pt x="5299" y="5287"/>
                      </a:cubicBezTo>
                      <a:cubicBezTo>
                        <a:pt x="5715" y="4811"/>
                        <a:pt x="5954" y="4204"/>
                        <a:pt x="5954" y="3561"/>
                      </a:cubicBezTo>
                      <a:cubicBezTo>
                        <a:pt x="5954" y="2596"/>
                        <a:pt x="5418" y="1727"/>
                        <a:pt x="4632" y="1287"/>
                      </a:cubicBezTo>
                      <a:cubicBezTo>
                        <a:pt x="4644" y="1227"/>
                        <a:pt x="4644" y="1179"/>
                        <a:pt x="4644" y="1120"/>
                      </a:cubicBezTo>
                      <a:cubicBezTo>
                        <a:pt x="4644" y="513"/>
                        <a:pt x="4060" y="1"/>
                        <a:pt x="334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" name="Google Shape;162;p18"/>
                <p:cNvSpPr/>
                <p:nvPr/>
              </p:nvSpPr>
              <p:spPr>
                <a:xfrm>
                  <a:off x="896411" y="1808780"/>
                  <a:ext cx="11395" cy="34918"/>
                </a:xfrm>
                <a:custGeom>
                  <a:rect b="b" l="l" r="r" t="t"/>
                  <a:pathLst>
                    <a:path extrusionOk="0" h="1097" w="358">
                      <a:moveTo>
                        <a:pt x="179" y="1"/>
                      </a:moveTo>
                      <a:cubicBezTo>
                        <a:pt x="72" y="1"/>
                        <a:pt x="0" y="72"/>
                        <a:pt x="0" y="179"/>
                      </a:cubicBezTo>
                      <a:lnTo>
                        <a:pt x="0" y="918"/>
                      </a:lnTo>
                      <a:cubicBezTo>
                        <a:pt x="0" y="1025"/>
                        <a:pt x="72" y="1096"/>
                        <a:pt x="179" y="1096"/>
                      </a:cubicBezTo>
                      <a:cubicBezTo>
                        <a:pt x="286" y="1096"/>
                        <a:pt x="357" y="1025"/>
                        <a:pt x="357" y="918"/>
                      </a:cubicBezTo>
                      <a:lnTo>
                        <a:pt x="357" y="179"/>
                      </a:lnTo>
                      <a:cubicBezTo>
                        <a:pt x="345" y="84"/>
                        <a:pt x="262" y="1"/>
                        <a:pt x="17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" name="Google Shape;163;p18"/>
                <p:cNvSpPr/>
                <p:nvPr/>
              </p:nvSpPr>
              <p:spPr>
                <a:xfrm>
                  <a:off x="1015391" y="1808780"/>
                  <a:ext cx="11395" cy="34918"/>
                </a:xfrm>
                <a:custGeom>
                  <a:rect b="b" l="l" r="r" t="t"/>
                  <a:pathLst>
                    <a:path extrusionOk="0" h="1097" w="358">
                      <a:moveTo>
                        <a:pt x="179" y="1"/>
                      </a:moveTo>
                      <a:cubicBezTo>
                        <a:pt x="72" y="1"/>
                        <a:pt x="1" y="72"/>
                        <a:pt x="1" y="179"/>
                      </a:cubicBezTo>
                      <a:lnTo>
                        <a:pt x="1" y="918"/>
                      </a:lnTo>
                      <a:cubicBezTo>
                        <a:pt x="1" y="1025"/>
                        <a:pt x="72" y="1096"/>
                        <a:pt x="179" y="1096"/>
                      </a:cubicBezTo>
                      <a:cubicBezTo>
                        <a:pt x="275" y="1096"/>
                        <a:pt x="346" y="1025"/>
                        <a:pt x="346" y="918"/>
                      </a:cubicBezTo>
                      <a:lnTo>
                        <a:pt x="346" y="179"/>
                      </a:lnTo>
                      <a:cubicBezTo>
                        <a:pt x="358" y="84"/>
                        <a:pt x="275" y="1"/>
                        <a:pt x="17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" name="Google Shape;164;p18"/>
                <p:cNvSpPr/>
                <p:nvPr/>
              </p:nvSpPr>
              <p:spPr>
                <a:xfrm>
                  <a:off x="1057471" y="1522660"/>
                  <a:ext cx="178534" cy="186110"/>
                </a:xfrm>
                <a:custGeom>
                  <a:rect b="b" l="l" r="r" t="t"/>
                  <a:pathLst>
                    <a:path extrusionOk="0" h="5847" w="5609">
                      <a:moveTo>
                        <a:pt x="739" y="1"/>
                      </a:moveTo>
                      <a:cubicBezTo>
                        <a:pt x="346" y="1"/>
                        <a:pt x="0" y="322"/>
                        <a:pt x="0" y="739"/>
                      </a:cubicBezTo>
                      <a:lnTo>
                        <a:pt x="0" y="3751"/>
                      </a:lnTo>
                      <a:cubicBezTo>
                        <a:pt x="0" y="4144"/>
                        <a:pt x="322" y="4489"/>
                        <a:pt x="739" y="4489"/>
                      </a:cubicBezTo>
                      <a:lnTo>
                        <a:pt x="1084" y="4489"/>
                      </a:lnTo>
                      <a:lnTo>
                        <a:pt x="834" y="5513"/>
                      </a:lnTo>
                      <a:cubicBezTo>
                        <a:pt x="798" y="5620"/>
                        <a:pt x="846" y="5739"/>
                        <a:pt x="941" y="5799"/>
                      </a:cubicBezTo>
                      <a:cubicBezTo>
                        <a:pt x="977" y="5823"/>
                        <a:pt x="1036" y="5847"/>
                        <a:pt x="1084" y="5847"/>
                      </a:cubicBezTo>
                      <a:cubicBezTo>
                        <a:pt x="1143" y="5847"/>
                        <a:pt x="1191" y="5823"/>
                        <a:pt x="1250" y="5799"/>
                      </a:cubicBezTo>
                      <a:lnTo>
                        <a:pt x="3048" y="4489"/>
                      </a:lnTo>
                      <a:lnTo>
                        <a:pt x="4870" y="4489"/>
                      </a:lnTo>
                      <a:cubicBezTo>
                        <a:pt x="5263" y="4489"/>
                        <a:pt x="5608" y="4156"/>
                        <a:pt x="5608" y="3739"/>
                      </a:cubicBezTo>
                      <a:lnTo>
                        <a:pt x="5608" y="739"/>
                      </a:lnTo>
                      <a:cubicBezTo>
                        <a:pt x="5596" y="322"/>
                        <a:pt x="5263" y="1"/>
                        <a:pt x="4870" y="1"/>
                      </a:cubicBezTo>
                      <a:cubicBezTo>
                        <a:pt x="4763" y="1"/>
                        <a:pt x="4691" y="72"/>
                        <a:pt x="4691" y="179"/>
                      </a:cubicBezTo>
                      <a:cubicBezTo>
                        <a:pt x="4691" y="274"/>
                        <a:pt x="4763" y="346"/>
                        <a:pt x="4870" y="346"/>
                      </a:cubicBezTo>
                      <a:cubicBezTo>
                        <a:pt x="5072" y="346"/>
                        <a:pt x="5251" y="524"/>
                        <a:pt x="5251" y="739"/>
                      </a:cubicBezTo>
                      <a:lnTo>
                        <a:pt x="5251" y="3739"/>
                      </a:lnTo>
                      <a:cubicBezTo>
                        <a:pt x="5251" y="3953"/>
                        <a:pt x="5072" y="4132"/>
                        <a:pt x="4870" y="4132"/>
                      </a:cubicBezTo>
                      <a:lnTo>
                        <a:pt x="2989" y="4132"/>
                      </a:lnTo>
                      <a:cubicBezTo>
                        <a:pt x="2965" y="4132"/>
                        <a:pt x="2917" y="4144"/>
                        <a:pt x="2882" y="4156"/>
                      </a:cubicBezTo>
                      <a:lnTo>
                        <a:pt x="1215" y="5382"/>
                      </a:lnTo>
                      <a:lnTo>
                        <a:pt x="1477" y="4358"/>
                      </a:lnTo>
                      <a:cubicBezTo>
                        <a:pt x="1489" y="4299"/>
                        <a:pt x="1477" y="4251"/>
                        <a:pt x="1441" y="4203"/>
                      </a:cubicBezTo>
                      <a:cubicBezTo>
                        <a:pt x="1417" y="4156"/>
                        <a:pt x="1358" y="4132"/>
                        <a:pt x="1310" y="4132"/>
                      </a:cubicBezTo>
                      <a:lnTo>
                        <a:pt x="739" y="4132"/>
                      </a:lnTo>
                      <a:cubicBezTo>
                        <a:pt x="536" y="4132"/>
                        <a:pt x="358" y="3953"/>
                        <a:pt x="358" y="3739"/>
                      </a:cubicBezTo>
                      <a:lnTo>
                        <a:pt x="358" y="739"/>
                      </a:lnTo>
                      <a:cubicBezTo>
                        <a:pt x="358" y="524"/>
                        <a:pt x="536" y="346"/>
                        <a:pt x="739" y="346"/>
                      </a:cubicBezTo>
                      <a:cubicBezTo>
                        <a:pt x="846" y="346"/>
                        <a:pt x="917" y="274"/>
                        <a:pt x="917" y="179"/>
                      </a:cubicBezTo>
                      <a:cubicBezTo>
                        <a:pt x="917" y="72"/>
                        <a:pt x="846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65" name="Google Shape;165;p18"/>
          <p:cNvGrpSpPr/>
          <p:nvPr/>
        </p:nvGrpSpPr>
        <p:grpSpPr>
          <a:xfrm>
            <a:off x="6081450" y="2589853"/>
            <a:ext cx="2497574" cy="429600"/>
            <a:chOff x="5834825" y="2945528"/>
            <a:chExt cx="2497574" cy="429600"/>
          </a:xfrm>
        </p:grpSpPr>
        <p:sp>
          <p:nvSpPr>
            <p:cNvPr id="166" name="Google Shape;166;p18"/>
            <p:cNvSpPr txBox="1"/>
            <p:nvPr/>
          </p:nvSpPr>
          <p:spPr>
            <a:xfrm>
              <a:off x="5834825" y="2945528"/>
              <a:ext cx="2040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5EB2FC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Data Processing</a:t>
              </a:r>
              <a:endParaRPr sz="1700">
                <a:solidFill>
                  <a:srgbClr val="5EB2F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67" name="Google Shape;167;p18"/>
            <p:cNvGrpSpPr/>
            <p:nvPr/>
          </p:nvGrpSpPr>
          <p:grpSpPr>
            <a:xfrm>
              <a:off x="7948613" y="2968651"/>
              <a:ext cx="383785" cy="383345"/>
              <a:chOff x="7948613" y="2662576"/>
              <a:chExt cx="383785" cy="383345"/>
            </a:xfrm>
          </p:grpSpPr>
          <p:sp>
            <p:nvSpPr>
              <p:cNvPr id="168" name="Google Shape;168;p18"/>
              <p:cNvSpPr/>
              <p:nvPr/>
            </p:nvSpPr>
            <p:spPr>
              <a:xfrm>
                <a:off x="7948613" y="2662576"/>
                <a:ext cx="383785" cy="383345"/>
              </a:xfrm>
              <a:custGeom>
                <a:rect b="b" l="l" r="r" t="t"/>
                <a:pathLst>
                  <a:path extrusionOk="0" h="4351" w="4356">
                    <a:moveTo>
                      <a:pt x="2180" y="1"/>
                    </a:moveTo>
                    <a:cubicBezTo>
                      <a:pt x="968" y="1"/>
                      <a:pt x="0" y="986"/>
                      <a:pt x="0" y="2176"/>
                    </a:cubicBezTo>
                    <a:cubicBezTo>
                      <a:pt x="0" y="3388"/>
                      <a:pt x="968" y="4351"/>
                      <a:pt x="2180" y="4351"/>
                    </a:cubicBezTo>
                    <a:cubicBezTo>
                      <a:pt x="3388" y="4351"/>
                      <a:pt x="4355" y="3388"/>
                      <a:pt x="4355" y="2176"/>
                    </a:cubicBezTo>
                    <a:cubicBezTo>
                      <a:pt x="4355" y="986"/>
                      <a:pt x="3388" y="1"/>
                      <a:pt x="2180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9" name="Google Shape;169;p18"/>
              <p:cNvGrpSpPr/>
              <p:nvPr/>
            </p:nvGrpSpPr>
            <p:grpSpPr>
              <a:xfrm>
                <a:off x="7991093" y="2762954"/>
                <a:ext cx="298901" cy="182581"/>
                <a:chOff x="7009649" y="1541981"/>
                <a:chExt cx="524940" cy="320655"/>
              </a:xfrm>
            </p:grpSpPr>
            <p:sp>
              <p:nvSpPr>
                <p:cNvPr id="170" name="Google Shape;170;p18"/>
                <p:cNvSpPr/>
                <p:nvPr/>
              </p:nvSpPr>
              <p:spPr>
                <a:xfrm>
                  <a:off x="7009649" y="1541981"/>
                  <a:ext cx="524940" cy="320655"/>
                </a:xfrm>
                <a:custGeom>
                  <a:rect b="b" l="l" r="r" t="t"/>
                  <a:pathLst>
                    <a:path extrusionOk="0" h="10074" w="16492">
                      <a:moveTo>
                        <a:pt x="13979" y="1227"/>
                      </a:moveTo>
                      <a:lnTo>
                        <a:pt x="13979" y="6764"/>
                      </a:lnTo>
                      <a:lnTo>
                        <a:pt x="11348" y="6764"/>
                      </a:lnTo>
                      <a:cubicBezTo>
                        <a:pt x="11205" y="6764"/>
                        <a:pt x="11109" y="6871"/>
                        <a:pt x="11109" y="7002"/>
                      </a:cubicBezTo>
                      <a:cubicBezTo>
                        <a:pt x="11109" y="7145"/>
                        <a:pt x="11205" y="7240"/>
                        <a:pt x="11348" y="7240"/>
                      </a:cubicBezTo>
                      <a:lnTo>
                        <a:pt x="13979" y="7240"/>
                      </a:lnTo>
                      <a:lnTo>
                        <a:pt x="13979" y="7514"/>
                      </a:lnTo>
                      <a:lnTo>
                        <a:pt x="2537" y="7514"/>
                      </a:lnTo>
                      <a:lnTo>
                        <a:pt x="2537" y="7240"/>
                      </a:lnTo>
                      <a:lnTo>
                        <a:pt x="10336" y="7240"/>
                      </a:lnTo>
                      <a:cubicBezTo>
                        <a:pt x="10466" y="7240"/>
                        <a:pt x="10574" y="7145"/>
                        <a:pt x="10574" y="7002"/>
                      </a:cubicBezTo>
                      <a:cubicBezTo>
                        <a:pt x="10574" y="6871"/>
                        <a:pt x="10466" y="6764"/>
                        <a:pt x="10336" y="6764"/>
                      </a:cubicBezTo>
                      <a:lnTo>
                        <a:pt x="7014" y="6764"/>
                      </a:lnTo>
                      <a:lnTo>
                        <a:pt x="7014" y="1227"/>
                      </a:lnTo>
                      <a:close/>
                      <a:moveTo>
                        <a:pt x="14169" y="7990"/>
                      </a:moveTo>
                      <a:lnTo>
                        <a:pt x="14943" y="8287"/>
                      </a:lnTo>
                      <a:lnTo>
                        <a:pt x="1537" y="8287"/>
                      </a:lnTo>
                      <a:lnTo>
                        <a:pt x="2323" y="7990"/>
                      </a:lnTo>
                      <a:close/>
                      <a:moveTo>
                        <a:pt x="10240" y="8776"/>
                      </a:moveTo>
                      <a:lnTo>
                        <a:pt x="10014" y="9002"/>
                      </a:lnTo>
                      <a:lnTo>
                        <a:pt x="6526" y="9002"/>
                      </a:lnTo>
                      <a:lnTo>
                        <a:pt x="6299" y="8776"/>
                      </a:lnTo>
                      <a:close/>
                      <a:moveTo>
                        <a:pt x="16003" y="8776"/>
                      </a:moveTo>
                      <a:lnTo>
                        <a:pt x="16003" y="8823"/>
                      </a:lnTo>
                      <a:lnTo>
                        <a:pt x="16015" y="8823"/>
                      </a:lnTo>
                      <a:cubicBezTo>
                        <a:pt x="16015" y="9252"/>
                        <a:pt x="15658" y="9609"/>
                        <a:pt x="15229" y="9609"/>
                      </a:cubicBezTo>
                      <a:lnTo>
                        <a:pt x="1287" y="9609"/>
                      </a:lnTo>
                      <a:cubicBezTo>
                        <a:pt x="846" y="9609"/>
                        <a:pt x="489" y="9252"/>
                        <a:pt x="489" y="8823"/>
                      </a:cubicBezTo>
                      <a:lnTo>
                        <a:pt x="489" y="8776"/>
                      </a:lnTo>
                      <a:lnTo>
                        <a:pt x="5633" y="8776"/>
                      </a:lnTo>
                      <a:lnTo>
                        <a:pt x="6252" y="9407"/>
                      </a:lnTo>
                      <a:cubicBezTo>
                        <a:pt x="6299" y="9454"/>
                        <a:pt x="6359" y="9478"/>
                        <a:pt x="6418" y="9478"/>
                      </a:cubicBezTo>
                      <a:lnTo>
                        <a:pt x="10121" y="9478"/>
                      </a:lnTo>
                      <a:cubicBezTo>
                        <a:pt x="10181" y="9478"/>
                        <a:pt x="10240" y="9454"/>
                        <a:pt x="10288" y="9407"/>
                      </a:cubicBezTo>
                      <a:lnTo>
                        <a:pt x="10907" y="8776"/>
                      </a:lnTo>
                      <a:close/>
                      <a:moveTo>
                        <a:pt x="2811" y="1"/>
                      </a:moveTo>
                      <a:cubicBezTo>
                        <a:pt x="2382" y="1"/>
                        <a:pt x="2037" y="346"/>
                        <a:pt x="2037" y="775"/>
                      </a:cubicBezTo>
                      <a:lnTo>
                        <a:pt x="2037" y="3799"/>
                      </a:lnTo>
                      <a:cubicBezTo>
                        <a:pt x="2037" y="3930"/>
                        <a:pt x="2144" y="4037"/>
                        <a:pt x="2275" y="4037"/>
                      </a:cubicBezTo>
                      <a:cubicBezTo>
                        <a:pt x="2418" y="4037"/>
                        <a:pt x="2513" y="3930"/>
                        <a:pt x="2513" y="3799"/>
                      </a:cubicBezTo>
                      <a:lnTo>
                        <a:pt x="2513" y="1215"/>
                      </a:lnTo>
                      <a:lnTo>
                        <a:pt x="6526" y="1215"/>
                      </a:lnTo>
                      <a:lnTo>
                        <a:pt x="6526" y="6752"/>
                      </a:lnTo>
                      <a:lnTo>
                        <a:pt x="2513" y="6752"/>
                      </a:lnTo>
                      <a:lnTo>
                        <a:pt x="2513" y="4763"/>
                      </a:lnTo>
                      <a:cubicBezTo>
                        <a:pt x="2513" y="4632"/>
                        <a:pt x="2418" y="4525"/>
                        <a:pt x="2275" y="4525"/>
                      </a:cubicBezTo>
                      <a:cubicBezTo>
                        <a:pt x="2144" y="4525"/>
                        <a:pt x="2037" y="4632"/>
                        <a:pt x="2037" y="4763"/>
                      </a:cubicBezTo>
                      <a:lnTo>
                        <a:pt x="2037" y="7573"/>
                      </a:lnTo>
                      <a:lnTo>
                        <a:pt x="156" y="8299"/>
                      </a:lnTo>
                      <a:cubicBezTo>
                        <a:pt x="60" y="8335"/>
                        <a:pt x="1" y="8430"/>
                        <a:pt x="1" y="8526"/>
                      </a:cubicBezTo>
                      <a:lnTo>
                        <a:pt x="1" y="8811"/>
                      </a:lnTo>
                      <a:cubicBezTo>
                        <a:pt x="1" y="9502"/>
                        <a:pt x="572" y="10073"/>
                        <a:pt x="1263" y="10073"/>
                      </a:cubicBezTo>
                      <a:lnTo>
                        <a:pt x="15217" y="10073"/>
                      </a:lnTo>
                      <a:cubicBezTo>
                        <a:pt x="15908" y="10073"/>
                        <a:pt x="16479" y="9502"/>
                        <a:pt x="16479" y="8811"/>
                      </a:cubicBezTo>
                      <a:lnTo>
                        <a:pt x="16479" y="8526"/>
                      </a:lnTo>
                      <a:cubicBezTo>
                        <a:pt x="16491" y="8430"/>
                        <a:pt x="16432" y="8347"/>
                        <a:pt x="16348" y="8323"/>
                      </a:cubicBezTo>
                      <a:lnTo>
                        <a:pt x="14467" y="7585"/>
                      </a:lnTo>
                      <a:lnTo>
                        <a:pt x="14467" y="775"/>
                      </a:lnTo>
                      <a:cubicBezTo>
                        <a:pt x="14467" y="346"/>
                        <a:pt x="14122" y="1"/>
                        <a:pt x="13693" y="1"/>
                      </a:cubicBezTo>
                      <a:lnTo>
                        <a:pt x="11550" y="1"/>
                      </a:lnTo>
                      <a:cubicBezTo>
                        <a:pt x="11419" y="1"/>
                        <a:pt x="11312" y="108"/>
                        <a:pt x="11312" y="239"/>
                      </a:cubicBezTo>
                      <a:cubicBezTo>
                        <a:pt x="11312" y="370"/>
                        <a:pt x="11419" y="477"/>
                        <a:pt x="11550" y="477"/>
                      </a:cubicBezTo>
                      <a:lnTo>
                        <a:pt x="13693" y="477"/>
                      </a:lnTo>
                      <a:cubicBezTo>
                        <a:pt x="13848" y="477"/>
                        <a:pt x="13967" y="596"/>
                        <a:pt x="13979" y="739"/>
                      </a:cubicBezTo>
                      <a:lnTo>
                        <a:pt x="2537" y="739"/>
                      </a:lnTo>
                      <a:cubicBezTo>
                        <a:pt x="2549" y="596"/>
                        <a:pt x="2668" y="477"/>
                        <a:pt x="2811" y="477"/>
                      </a:cubicBezTo>
                      <a:lnTo>
                        <a:pt x="10586" y="477"/>
                      </a:lnTo>
                      <a:cubicBezTo>
                        <a:pt x="10717" y="477"/>
                        <a:pt x="10824" y="370"/>
                        <a:pt x="10824" y="239"/>
                      </a:cubicBezTo>
                      <a:cubicBezTo>
                        <a:pt x="10824" y="108"/>
                        <a:pt x="10717" y="1"/>
                        <a:pt x="1058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" name="Google Shape;171;p18"/>
                <p:cNvSpPr/>
                <p:nvPr/>
              </p:nvSpPr>
              <p:spPr>
                <a:xfrm>
                  <a:off x="7110104" y="1604909"/>
                  <a:ext cx="61782" cy="41697"/>
                </a:xfrm>
                <a:custGeom>
                  <a:rect b="b" l="l" r="r" t="t"/>
                  <a:pathLst>
                    <a:path extrusionOk="0" h="1310" w="1941">
                      <a:moveTo>
                        <a:pt x="1441" y="488"/>
                      </a:moveTo>
                      <a:lnTo>
                        <a:pt x="1441" y="834"/>
                      </a:lnTo>
                      <a:lnTo>
                        <a:pt x="488" y="834"/>
                      </a:lnTo>
                      <a:lnTo>
                        <a:pt x="488" y="488"/>
                      </a:lnTo>
                      <a:close/>
                      <a:moveTo>
                        <a:pt x="238" y="0"/>
                      </a:moveTo>
                      <a:cubicBezTo>
                        <a:pt x="107" y="0"/>
                        <a:pt x="0" y="107"/>
                        <a:pt x="0" y="238"/>
                      </a:cubicBezTo>
                      <a:lnTo>
                        <a:pt x="0" y="1072"/>
                      </a:lnTo>
                      <a:cubicBezTo>
                        <a:pt x="0" y="1203"/>
                        <a:pt x="107" y="1310"/>
                        <a:pt x="238" y="1310"/>
                      </a:cubicBezTo>
                      <a:lnTo>
                        <a:pt x="1679" y="1310"/>
                      </a:lnTo>
                      <a:cubicBezTo>
                        <a:pt x="1822" y="1310"/>
                        <a:pt x="1917" y="1203"/>
                        <a:pt x="1917" y="1072"/>
                      </a:cubicBezTo>
                      <a:lnTo>
                        <a:pt x="1917" y="238"/>
                      </a:lnTo>
                      <a:cubicBezTo>
                        <a:pt x="1941" y="119"/>
                        <a:pt x="1822" y="0"/>
                        <a:pt x="167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" name="Google Shape;172;p18"/>
                <p:cNvSpPr/>
                <p:nvPr/>
              </p:nvSpPr>
              <p:spPr>
                <a:xfrm>
                  <a:off x="7110455" y="1655296"/>
                  <a:ext cx="96700" cy="15183"/>
                </a:xfrm>
                <a:custGeom>
                  <a:rect b="b" l="l" r="r" t="t"/>
                  <a:pathLst>
                    <a:path extrusionOk="0" h="477" w="3038">
                      <a:moveTo>
                        <a:pt x="239" y="1"/>
                      </a:moveTo>
                      <a:cubicBezTo>
                        <a:pt x="108" y="1"/>
                        <a:pt x="1" y="96"/>
                        <a:pt x="1" y="239"/>
                      </a:cubicBezTo>
                      <a:cubicBezTo>
                        <a:pt x="1" y="370"/>
                        <a:pt x="108" y="477"/>
                        <a:pt x="239" y="477"/>
                      </a:cubicBezTo>
                      <a:lnTo>
                        <a:pt x="2799" y="477"/>
                      </a:lnTo>
                      <a:cubicBezTo>
                        <a:pt x="2942" y="477"/>
                        <a:pt x="3037" y="370"/>
                        <a:pt x="3037" y="239"/>
                      </a:cubicBezTo>
                      <a:cubicBezTo>
                        <a:pt x="3037" y="96"/>
                        <a:pt x="2942" y="1"/>
                        <a:pt x="279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" name="Google Shape;173;p18"/>
                <p:cNvSpPr/>
                <p:nvPr/>
              </p:nvSpPr>
              <p:spPr>
                <a:xfrm>
                  <a:off x="7146104" y="1676909"/>
                  <a:ext cx="61050" cy="41729"/>
                </a:xfrm>
                <a:custGeom>
                  <a:rect b="b" l="l" r="r" t="t"/>
                  <a:pathLst>
                    <a:path extrusionOk="0" h="1311" w="1918">
                      <a:moveTo>
                        <a:pt x="1441" y="489"/>
                      </a:moveTo>
                      <a:lnTo>
                        <a:pt x="1441" y="834"/>
                      </a:lnTo>
                      <a:lnTo>
                        <a:pt x="488" y="834"/>
                      </a:lnTo>
                      <a:lnTo>
                        <a:pt x="488" y="489"/>
                      </a:lnTo>
                      <a:close/>
                      <a:moveTo>
                        <a:pt x="238" y="0"/>
                      </a:moveTo>
                      <a:cubicBezTo>
                        <a:pt x="107" y="0"/>
                        <a:pt x="0" y="108"/>
                        <a:pt x="0" y="239"/>
                      </a:cubicBezTo>
                      <a:lnTo>
                        <a:pt x="0" y="1072"/>
                      </a:lnTo>
                      <a:cubicBezTo>
                        <a:pt x="0" y="1203"/>
                        <a:pt x="107" y="1310"/>
                        <a:pt x="238" y="1310"/>
                      </a:cubicBezTo>
                      <a:lnTo>
                        <a:pt x="1679" y="1310"/>
                      </a:lnTo>
                      <a:cubicBezTo>
                        <a:pt x="1822" y="1310"/>
                        <a:pt x="1917" y="1203"/>
                        <a:pt x="1917" y="1072"/>
                      </a:cubicBezTo>
                      <a:lnTo>
                        <a:pt x="1917" y="239"/>
                      </a:lnTo>
                      <a:cubicBezTo>
                        <a:pt x="1917" y="108"/>
                        <a:pt x="1822" y="0"/>
                        <a:pt x="167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" name="Google Shape;174;p18"/>
                <p:cNvSpPr/>
                <p:nvPr/>
              </p:nvSpPr>
              <p:spPr>
                <a:xfrm>
                  <a:off x="7110455" y="1726563"/>
                  <a:ext cx="96700" cy="15183"/>
                </a:xfrm>
                <a:custGeom>
                  <a:rect b="b" l="l" r="r" t="t"/>
                  <a:pathLst>
                    <a:path extrusionOk="0" h="477" w="3038">
                      <a:moveTo>
                        <a:pt x="239" y="0"/>
                      </a:moveTo>
                      <a:cubicBezTo>
                        <a:pt x="108" y="0"/>
                        <a:pt x="1" y="107"/>
                        <a:pt x="1" y="238"/>
                      </a:cubicBezTo>
                      <a:cubicBezTo>
                        <a:pt x="1" y="381"/>
                        <a:pt x="108" y="476"/>
                        <a:pt x="239" y="476"/>
                      </a:cubicBezTo>
                      <a:lnTo>
                        <a:pt x="2799" y="476"/>
                      </a:lnTo>
                      <a:cubicBezTo>
                        <a:pt x="2942" y="476"/>
                        <a:pt x="3037" y="381"/>
                        <a:pt x="3037" y="238"/>
                      </a:cubicBezTo>
                      <a:cubicBezTo>
                        <a:pt x="3037" y="107"/>
                        <a:pt x="2942" y="0"/>
                        <a:pt x="279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" name="Google Shape;175;p18"/>
                <p:cNvSpPr/>
                <p:nvPr/>
              </p:nvSpPr>
              <p:spPr>
                <a:xfrm>
                  <a:off x="7262825" y="1636739"/>
                  <a:ext cx="48541" cy="80371"/>
                </a:xfrm>
                <a:custGeom>
                  <a:rect b="b" l="l" r="r" t="t"/>
                  <a:pathLst>
                    <a:path extrusionOk="0" h="2525" w="1525">
                      <a:moveTo>
                        <a:pt x="1268" y="0"/>
                      </a:moveTo>
                      <a:cubicBezTo>
                        <a:pt x="1206" y="0"/>
                        <a:pt x="1143" y="24"/>
                        <a:pt x="1096" y="72"/>
                      </a:cubicBezTo>
                      <a:lnTo>
                        <a:pt x="72" y="1096"/>
                      </a:lnTo>
                      <a:cubicBezTo>
                        <a:pt x="24" y="1143"/>
                        <a:pt x="0" y="1203"/>
                        <a:pt x="0" y="1262"/>
                      </a:cubicBezTo>
                      <a:cubicBezTo>
                        <a:pt x="0" y="1322"/>
                        <a:pt x="24" y="1381"/>
                        <a:pt x="72" y="1429"/>
                      </a:cubicBezTo>
                      <a:lnTo>
                        <a:pt x="1096" y="2453"/>
                      </a:lnTo>
                      <a:cubicBezTo>
                        <a:pt x="1143" y="2501"/>
                        <a:pt x="1203" y="2524"/>
                        <a:pt x="1262" y="2524"/>
                      </a:cubicBezTo>
                      <a:cubicBezTo>
                        <a:pt x="1322" y="2524"/>
                        <a:pt x="1381" y="2501"/>
                        <a:pt x="1429" y="2453"/>
                      </a:cubicBezTo>
                      <a:cubicBezTo>
                        <a:pt x="1524" y="2370"/>
                        <a:pt x="1524" y="2215"/>
                        <a:pt x="1441" y="2108"/>
                      </a:cubicBezTo>
                      <a:lnTo>
                        <a:pt x="596" y="1262"/>
                      </a:lnTo>
                      <a:lnTo>
                        <a:pt x="1441" y="417"/>
                      </a:lnTo>
                      <a:cubicBezTo>
                        <a:pt x="1524" y="322"/>
                        <a:pt x="1524" y="167"/>
                        <a:pt x="1441" y="72"/>
                      </a:cubicBezTo>
                      <a:cubicBezTo>
                        <a:pt x="1393" y="24"/>
                        <a:pt x="1331" y="0"/>
                        <a:pt x="126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" name="Google Shape;176;p18"/>
                <p:cNvSpPr/>
                <p:nvPr/>
              </p:nvSpPr>
              <p:spPr>
                <a:xfrm>
                  <a:off x="7380691" y="1636357"/>
                  <a:ext cx="48891" cy="80371"/>
                </a:xfrm>
                <a:custGeom>
                  <a:rect b="b" l="l" r="r" t="t"/>
                  <a:pathLst>
                    <a:path extrusionOk="0" h="2525" w="1536">
                      <a:moveTo>
                        <a:pt x="261" y="0"/>
                      </a:moveTo>
                      <a:cubicBezTo>
                        <a:pt x="197" y="0"/>
                        <a:pt x="131" y="24"/>
                        <a:pt x="83" y="72"/>
                      </a:cubicBezTo>
                      <a:cubicBezTo>
                        <a:pt x="0" y="155"/>
                        <a:pt x="0" y="322"/>
                        <a:pt x="83" y="417"/>
                      </a:cubicBezTo>
                      <a:lnTo>
                        <a:pt x="941" y="1262"/>
                      </a:lnTo>
                      <a:lnTo>
                        <a:pt x="83" y="2108"/>
                      </a:lnTo>
                      <a:cubicBezTo>
                        <a:pt x="0" y="2203"/>
                        <a:pt x="0" y="2358"/>
                        <a:pt x="83" y="2453"/>
                      </a:cubicBezTo>
                      <a:cubicBezTo>
                        <a:pt x="131" y="2501"/>
                        <a:pt x="191" y="2525"/>
                        <a:pt x="250" y="2525"/>
                      </a:cubicBezTo>
                      <a:cubicBezTo>
                        <a:pt x="310" y="2525"/>
                        <a:pt x="369" y="2501"/>
                        <a:pt x="417" y="2453"/>
                      </a:cubicBezTo>
                      <a:lnTo>
                        <a:pt x="1441" y="1429"/>
                      </a:lnTo>
                      <a:cubicBezTo>
                        <a:pt x="1488" y="1382"/>
                        <a:pt x="1512" y="1322"/>
                        <a:pt x="1512" y="1262"/>
                      </a:cubicBezTo>
                      <a:cubicBezTo>
                        <a:pt x="1536" y="1203"/>
                        <a:pt x="1500" y="1143"/>
                        <a:pt x="1453" y="1096"/>
                      </a:cubicBezTo>
                      <a:lnTo>
                        <a:pt x="429" y="72"/>
                      </a:lnTo>
                      <a:cubicBezTo>
                        <a:pt x="387" y="24"/>
                        <a:pt x="325" y="0"/>
                        <a:pt x="26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" name="Google Shape;177;p18"/>
                <p:cNvSpPr/>
                <p:nvPr/>
              </p:nvSpPr>
              <p:spPr>
                <a:xfrm>
                  <a:off x="7321933" y="1626744"/>
                  <a:ext cx="48923" cy="99851"/>
                </a:xfrm>
                <a:custGeom>
                  <a:rect b="b" l="l" r="r" t="t"/>
                  <a:pathLst>
                    <a:path extrusionOk="0" h="3137" w="1537">
                      <a:moveTo>
                        <a:pt x="1249" y="0"/>
                      </a:moveTo>
                      <a:cubicBezTo>
                        <a:pt x="1154" y="0"/>
                        <a:pt x="1061" y="59"/>
                        <a:pt x="1025" y="160"/>
                      </a:cubicBezTo>
                      <a:lnTo>
                        <a:pt x="48" y="2815"/>
                      </a:lnTo>
                      <a:cubicBezTo>
                        <a:pt x="1" y="2934"/>
                        <a:pt x="60" y="3077"/>
                        <a:pt x="191" y="3124"/>
                      </a:cubicBezTo>
                      <a:cubicBezTo>
                        <a:pt x="227" y="3136"/>
                        <a:pt x="251" y="3136"/>
                        <a:pt x="286" y="3136"/>
                      </a:cubicBezTo>
                      <a:cubicBezTo>
                        <a:pt x="382" y="3136"/>
                        <a:pt x="477" y="3077"/>
                        <a:pt x="501" y="2981"/>
                      </a:cubicBezTo>
                      <a:lnTo>
                        <a:pt x="1489" y="326"/>
                      </a:lnTo>
                      <a:cubicBezTo>
                        <a:pt x="1537" y="207"/>
                        <a:pt x="1477" y="64"/>
                        <a:pt x="1334" y="17"/>
                      </a:cubicBezTo>
                      <a:cubicBezTo>
                        <a:pt x="1307" y="6"/>
                        <a:pt x="1278" y="0"/>
                        <a:pt x="124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78" name="Google Shape;178;p18"/>
          <p:cNvGrpSpPr/>
          <p:nvPr/>
        </p:nvGrpSpPr>
        <p:grpSpPr>
          <a:xfrm>
            <a:off x="377016" y="1380575"/>
            <a:ext cx="2497421" cy="429607"/>
            <a:chOff x="1391841" y="1454600"/>
            <a:chExt cx="2497421" cy="429607"/>
          </a:xfrm>
        </p:grpSpPr>
        <p:grpSp>
          <p:nvGrpSpPr>
            <p:cNvPr id="179" name="Google Shape;179;p18"/>
            <p:cNvGrpSpPr/>
            <p:nvPr/>
          </p:nvGrpSpPr>
          <p:grpSpPr>
            <a:xfrm>
              <a:off x="1391841" y="1454600"/>
              <a:ext cx="2497421" cy="429607"/>
              <a:chOff x="1695316" y="1194475"/>
              <a:chExt cx="2497421" cy="429607"/>
            </a:xfrm>
          </p:grpSpPr>
          <p:sp>
            <p:nvSpPr>
              <p:cNvPr id="180" name="Google Shape;180;p18"/>
              <p:cNvSpPr txBox="1"/>
              <p:nvPr/>
            </p:nvSpPr>
            <p:spPr>
              <a:xfrm>
                <a:off x="2152438" y="1194475"/>
                <a:ext cx="20403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BF9000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Goal Definition</a:t>
                </a:r>
                <a:endParaRPr sz="1700">
                  <a:solidFill>
                    <a:srgbClr val="BF9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81" name="Google Shape;181;p18"/>
              <p:cNvSpPr/>
              <p:nvPr/>
            </p:nvSpPr>
            <p:spPr>
              <a:xfrm>
                <a:off x="1695316" y="1221971"/>
                <a:ext cx="400173" cy="402111"/>
              </a:xfrm>
              <a:custGeom>
                <a:rect b="b" l="l" r="r" t="t"/>
                <a:pathLst>
                  <a:path extrusionOk="0" h="4564" w="4542">
                    <a:moveTo>
                      <a:pt x="2271" y="0"/>
                    </a:moveTo>
                    <a:cubicBezTo>
                      <a:pt x="1022" y="0"/>
                      <a:pt x="0" y="1022"/>
                      <a:pt x="0" y="2293"/>
                    </a:cubicBezTo>
                    <a:cubicBezTo>
                      <a:pt x="0" y="3542"/>
                      <a:pt x="1022" y="4564"/>
                      <a:pt x="2271" y="4564"/>
                    </a:cubicBezTo>
                    <a:cubicBezTo>
                      <a:pt x="3538" y="4564"/>
                      <a:pt x="4541" y="3542"/>
                      <a:pt x="4541" y="2293"/>
                    </a:cubicBezTo>
                    <a:cubicBezTo>
                      <a:pt x="4541" y="1022"/>
                      <a:pt x="3538" y="0"/>
                      <a:pt x="2271" y="0"/>
                    </a:cubicBezTo>
                    <a:close/>
                  </a:path>
                </a:pathLst>
              </a:custGeom>
              <a:solidFill>
                <a:srgbClr val="B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2" name="Google Shape;182;p18"/>
            <p:cNvGrpSpPr/>
            <p:nvPr/>
          </p:nvGrpSpPr>
          <p:grpSpPr>
            <a:xfrm>
              <a:off x="1456916" y="1571693"/>
              <a:ext cx="298939" cy="265662"/>
              <a:chOff x="7929578" y="4284365"/>
              <a:chExt cx="395266" cy="351312"/>
            </a:xfrm>
          </p:grpSpPr>
          <p:sp>
            <p:nvSpPr>
              <p:cNvPr id="183" name="Google Shape;183;p18"/>
              <p:cNvSpPr/>
              <p:nvPr/>
            </p:nvSpPr>
            <p:spPr>
              <a:xfrm>
                <a:off x="7954213" y="4588668"/>
                <a:ext cx="11394" cy="47009"/>
              </a:xfrm>
              <a:custGeom>
                <a:rect b="b" l="l" r="r" t="t"/>
                <a:pathLst>
                  <a:path extrusionOk="0" h="1477" w="358">
                    <a:moveTo>
                      <a:pt x="179" y="0"/>
                    </a:moveTo>
                    <a:cubicBezTo>
                      <a:pt x="84" y="0"/>
                      <a:pt x="0" y="84"/>
                      <a:pt x="0" y="179"/>
                    </a:cubicBezTo>
                    <a:lnTo>
                      <a:pt x="0" y="1298"/>
                    </a:lnTo>
                    <a:cubicBezTo>
                      <a:pt x="0" y="1405"/>
                      <a:pt x="84" y="1477"/>
                      <a:pt x="179" y="1477"/>
                    </a:cubicBezTo>
                    <a:cubicBezTo>
                      <a:pt x="286" y="1477"/>
                      <a:pt x="358" y="1405"/>
                      <a:pt x="358" y="1298"/>
                    </a:cubicBezTo>
                    <a:lnTo>
                      <a:pt x="358" y="179"/>
                    </a:lnTo>
                    <a:cubicBezTo>
                      <a:pt x="358" y="96"/>
                      <a:pt x="286" y="0"/>
                      <a:pt x="1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8"/>
              <p:cNvSpPr/>
              <p:nvPr/>
            </p:nvSpPr>
            <p:spPr>
              <a:xfrm>
                <a:off x="7929578" y="4432522"/>
                <a:ext cx="213372" cy="203155"/>
              </a:xfrm>
              <a:custGeom>
                <a:rect b="b" l="l" r="r" t="t"/>
                <a:pathLst>
                  <a:path extrusionOk="0" h="6383" w="6704">
                    <a:moveTo>
                      <a:pt x="6192" y="1013"/>
                    </a:moveTo>
                    <a:lnTo>
                      <a:pt x="6275" y="1275"/>
                    </a:lnTo>
                    <a:cubicBezTo>
                      <a:pt x="6287" y="1358"/>
                      <a:pt x="6275" y="1430"/>
                      <a:pt x="6216" y="1489"/>
                    </a:cubicBezTo>
                    <a:lnTo>
                      <a:pt x="6108" y="1596"/>
                    </a:lnTo>
                    <a:lnTo>
                      <a:pt x="5858" y="1334"/>
                    </a:lnTo>
                    <a:lnTo>
                      <a:pt x="6192" y="1013"/>
                    </a:lnTo>
                    <a:close/>
                    <a:moveTo>
                      <a:pt x="1941" y="382"/>
                    </a:moveTo>
                    <a:cubicBezTo>
                      <a:pt x="2251" y="382"/>
                      <a:pt x="2536" y="501"/>
                      <a:pt x="2763" y="727"/>
                    </a:cubicBezTo>
                    <a:cubicBezTo>
                      <a:pt x="2965" y="953"/>
                      <a:pt x="3096" y="1251"/>
                      <a:pt x="3132" y="1573"/>
                    </a:cubicBezTo>
                    <a:cubicBezTo>
                      <a:pt x="3144" y="1692"/>
                      <a:pt x="3156" y="1846"/>
                      <a:pt x="3179" y="2001"/>
                    </a:cubicBezTo>
                    <a:cubicBezTo>
                      <a:pt x="2977" y="1680"/>
                      <a:pt x="2656" y="1430"/>
                      <a:pt x="2239" y="1287"/>
                    </a:cubicBezTo>
                    <a:cubicBezTo>
                      <a:pt x="1947" y="1199"/>
                      <a:pt x="1670" y="1191"/>
                      <a:pt x="1579" y="1191"/>
                    </a:cubicBezTo>
                    <a:cubicBezTo>
                      <a:pt x="1559" y="1191"/>
                      <a:pt x="1548" y="1192"/>
                      <a:pt x="1548" y="1192"/>
                    </a:cubicBezTo>
                    <a:cubicBezTo>
                      <a:pt x="1513" y="1192"/>
                      <a:pt x="1465" y="1204"/>
                      <a:pt x="1429" y="1251"/>
                    </a:cubicBezTo>
                    <a:lnTo>
                      <a:pt x="1108" y="1585"/>
                    </a:lnTo>
                    <a:cubicBezTo>
                      <a:pt x="1036" y="1668"/>
                      <a:pt x="1036" y="1787"/>
                      <a:pt x="1108" y="1846"/>
                    </a:cubicBezTo>
                    <a:cubicBezTo>
                      <a:pt x="1143" y="1882"/>
                      <a:pt x="1191" y="1900"/>
                      <a:pt x="1237" y="1900"/>
                    </a:cubicBezTo>
                    <a:cubicBezTo>
                      <a:pt x="1283" y="1900"/>
                      <a:pt x="1328" y="1882"/>
                      <a:pt x="1358" y="1846"/>
                    </a:cubicBezTo>
                    <a:lnTo>
                      <a:pt x="1632" y="1561"/>
                    </a:lnTo>
                    <a:cubicBezTo>
                      <a:pt x="1870" y="1573"/>
                      <a:pt x="2620" y="1668"/>
                      <a:pt x="2906" y="2299"/>
                    </a:cubicBezTo>
                    <a:cubicBezTo>
                      <a:pt x="2834" y="2763"/>
                      <a:pt x="2417" y="3120"/>
                      <a:pt x="1929" y="3120"/>
                    </a:cubicBezTo>
                    <a:cubicBezTo>
                      <a:pt x="1393" y="3120"/>
                      <a:pt x="941" y="2680"/>
                      <a:pt x="941" y="2144"/>
                    </a:cubicBezTo>
                    <a:cubicBezTo>
                      <a:pt x="941" y="2037"/>
                      <a:pt x="870" y="1966"/>
                      <a:pt x="762" y="1966"/>
                    </a:cubicBezTo>
                    <a:cubicBezTo>
                      <a:pt x="751" y="1966"/>
                      <a:pt x="715" y="1966"/>
                      <a:pt x="703" y="1977"/>
                    </a:cubicBezTo>
                    <a:cubicBezTo>
                      <a:pt x="715" y="1835"/>
                      <a:pt x="751" y="1680"/>
                      <a:pt x="751" y="1573"/>
                    </a:cubicBezTo>
                    <a:cubicBezTo>
                      <a:pt x="774" y="1251"/>
                      <a:pt x="893" y="953"/>
                      <a:pt x="1120" y="727"/>
                    </a:cubicBezTo>
                    <a:cubicBezTo>
                      <a:pt x="1334" y="501"/>
                      <a:pt x="1632" y="382"/>
                      <a:pt x="1941" y="382"/>
                    </a:cubicBezTo>
                    <a:close/>
                    <a:moveTo>
                      <a:pt x="631" y="2442"/>
                    </a:moveTo>
                    <a:cubicBezTo>
                      <a:pt x="703" y="2763"/>
                      <a:pt x="917" y="3049"/>
                      <a:pt x="1179" y="3228"/>
                    </a:cubicBezTo>
                    <a:lnTo>
                      <a:pt x="1179" y="3442"/>
                    </a:lnTo>
                    <a:lnTo>
                      <a:pt x="1167" y="3442"/>
                    </a:lnTo>
                    <a:cubicBezTo>
                      <a:pt x="822" y="3382"/>
                      <a:pt x="572" y="3287"/>
                      <a:pt x="417" y="3216"/>
                    </a:cubicBezTo>
                    <a:cubicBezTo>
                      <a:pt x="405" y="3216"/>
                      <a:pt x="417" y="3204"/>
                      <a:pt x="417" y="3204"/>
                    </a:cubicBezTo>
                    <a:cubicBezTo>
                      <a:pt x="501" y="2989"/>
                      <a:pt x="572" y="2728"/>
                      <a:pt x="631" y="2442"/>
                    </a:cubicBezTo>
                    <a:close/>
                    <a:moveTo>
                      <a:pt x="3239" y="2454"/>
                    </a:moveTo>
                    <a:cubicBezTo>
                      <a:pt x="3275" y="2692"/>
                      <a:pt x="3334" y="2942"/>
                      <a:pt x="3418" y="3144"/>
                    </a:cubicBezTo>
                    <a:lnTo>
                      <a:pt x="3084" y="3454"/>
                    </a:lnTo>
                    <a:cubicBezTo>
                      <a:pt x="3037" y="3478"/>
                      <a:pt x="3001" y="3513"/>
                      <a:pt x="2941" y="3513"/>
                    </a:cubicBezTo>
                    <a:lnTo>
                      <a:pt x="2894" y="3513"/>
                    </a:lnTo>
                    <a:cubicBezTo>
                      <a:pt x="2775" y="3513"/>
                      <a:pt x="2679" y="3418"/>
                      <a:pt x="2679" y="3299"/>
                    </a:cubicBezTo>
                    <a:lnTo>
                      <a:pt x="2679" y="3239"/>
                    </a:lnTo>
                    <a:cubicBezTo>
                      <a:pt x="2953" y="3061"/>
                      <a:pt x="3144" y="2787"/>
                      <a:pt x="3239" y="2454"/>
                    </a:cubicBezTo>
                    <a:close/>
                    <a:moveTo>
                      <a:pt x="2358" y="3418"/>
                    </a:moveTo>
                    <a:cubicBezTo>
                      <a:pt x="2370" y="3525"/>
                      <a:pt x="2429" y="3620"/>
                      <a:pt x="2489" y="3692"/>
                    </a:cubicBezTo>
                    <a:lnTo>
                      <a:pt x="2203" y="3954"/>
                    </a:lnTo>
                    <a:cubicBezTo>
                      <a:pt x="2132" y="4031"/>
                      <a:pt x="2033" y="4070"/>
                      <a:pt x="1934" y="4070"/>
                    </a:cubicBezTo>
                    <a:cubicBezTo>
                      <a:pt x="1834" y="4070"/>
                      <a:pt x="1733" y="4031"/>
                      <a:pt x="1655" y="3954"/>
                    </a:cubicBezTo>
                    <a:lnTo>
                      <a:pt x="1489" y="3799"/>
                    </a:lnTo>
                    <a:cubicBezTo>
                      <a:pt x="1524" y="3740"/>
                      <a:pt x="1536" y="3680"/>
                      <a:pt x="1536" y="3620"/>
                    </a:cubicBezTo>
                    <a:lnTo>
                      <a:pt x="1536" y="3418"/>
                    </a:lnTo>
                    <a:cubicBezTo>
                      <a:pt x="1667" y="3466"/>
                      <a:pt x="1810" y="3478"/>
                      <a:pt x="1941" y="3478"/>
                    </a:cubicBezTo>
                    <a:cubicBezTo>
                      <a:pt x="2084" y="3478"/>
                      <a:pt x="2227" y="3454"/>
                      <a:pt x="2358" y="3418"/>
                    </a:cubicBezTo>
                    <a:close/>
                    <a:moveTo>
                      <a:pt x="1941" y="1"/>
                    </a:moveTo>
                    <a:cubicBezTo>
                      <a:pt x="1120" y="1"/>
                      <a:pt x="465" y="656"/>
                      <a:pt x="393" y="1537"/>
                    </a:cubicBezTo>
                    <a:cubicBezTo>
                      <a:pt x="358" y="1882"/>
                      <a:pt x="239" y="2644"/>
                      <a:pt x="72" y="3061"/>
                    </a:cubicBezTo>
                    <a:cubicBezTo>
                      <a:pt x="0" y="3251"/>
                      <a:pt x="96" y="3454"/>
                      <a:pt x="274" y="3537"/>
                    </a:cubicBezTo>
                    <a:cubicBezTo>
                      <a:pt x="405" y="3597"/>
                      <a:pt x="608" y="3692"/>
                      <a:pt x="893" y="3751"/>
                    </a:cubicBezTo>
                    <a:lnTo>
                      <a:pt x="417" y="3990"/>
                    </a:lnTo>
                    <a:cubicBezTo>
                      <a:pt x="155" y="4121"/>
                      <a:pt x="0" y="4371"/>
                      <a:pt x="0" y="4668"/>
                    </a:cubicBezTo>
                    <a:lnTo>
                      <a:pt x="0" y="6204"/>
                    </a:lnTo>
                    <a:cubicBezTo>
                      <a:pt x="0" y="6311"/>
                      <a:pt x="72" y="6383"/>
                      <a:pt x="179" y="6383"/>
                    </a:cubicBezTo>
                    <a:cubicBezTo>
                      <a:pt x="286" y="6383"/>
                      <a:pt x="358" y="6311"/>
                      <a:pt x="358" y="6204"/>
                    </a:cubicBezTo>
                    <a:lnTo>
                      <a:pt x="358" y="4668"/>
                    </a:lnTo>
                    <a:cubicBezTo>
                      <a:pt x="358" y="4525"/>
                      <a:pt x="453" y="4371"/>
                      <a:pt x="584" y="4311"/>
                    </a:cubicBezTo>
                    <a:lnTo>
                      <a:pt x="1191" y="4013"/>
                    </a:lnTo>
                    <a:lnTo>
                      <a:pt x="1405" y="4216"/>
                    </a:lnTo>
                    <a:cubicBezTo>
                      <a:pt x="1548" y="4347"/>
                      <a:pt x="1739" y="4418"/>
                      <a:pt x="1929" y="4418"/>
                    </a:cubicBezTo>
                    <a:cubicBezTo>
                      <a:pt x="2120" y="4418"/>
                      <a:pt x="2310" y="4347"/>
                      <a:pt x="2453" y="4216"/>
                    </a:cubicBezTo>
                    <a:lnTo>
                      <a:pt x="2822" y="3859"/>
                    </a:lnTo>
                    <a:lnTo>
                      <a:pt x="2929" y="3859"/>
                    </a:lnTo>
                    <a:cubicBezTo>
                      <a:pt x="3084" y="3859"/>
                      <a:pt x="3215" y="3799"/>
                      <a:pt x="3322" y="3692"/>
                    </a:cubicBezTo>
                    <a:lnTo>
                      <a:pt x="5584" y="1561"/>
                    </a:lnTo>
                    <a:lnTo>
                      <a:pt x="5835" y="1811"/>
                    </a:lnTo>
                    <a:lnTo>
                      <a:pt x="3001" y="4656"/>
                    </a:lnTo>
                    <a:cubicBezTo>
                      <a:pt x="2822" y="4835"/>
                      <a:pt x="2715" y="5073"/>
                      <a:pt x="2715" y="5347"/>
                    </a:cubicBezTo>
                    <a:lnTo>
                      <a:pt x="2715" y="6192"/>
                    </a:lnTo>
                    <a:cubicBezTo>
                      <a:pt x="2715" y="6299"/>
                      <a:pt x="2787" y="6371"/>
                      <a:pt x="2894" y="6371"/>
                    </a:cubicBezTo>
                    <a:cubicBezTo>
                      <a:pt x="3001" y="6371"/>
                      <a:pt x="3072" y="6299"/>
                      <a:pt x="3072" y="6192"/>
                    </a:cubicBezTo>
                    <a:lnTo>
                      <a:pt x="3072" y="5371"/>
                    </a:lnTo>
                    <a:cubicBezTo>
                      <a:pt x="3072" y="5204"/>
                      <a:pt x="3132" y="5061"/>
                      <a:pt x="3251" y="4954"/>
                    </a:cubicBezTo>
                    <a:lnTo>
                      <a:pt x="6466" y="1739"/>
                    </a:lnTo>
                    <a:cubicBezTo>
                      <a:pt x="6597" y="1608"/>
                      <a:pt x="6656" y="1394"/>
                      <a:pt x="6608" y="1204"/>
                    </a:cubicBezTo>
                    <a:lnTo>
                      <a:pt x="6513" y="727"/>
                    </a:lnTo>
                    <a:lnTo>
                      <a:pt x="6632" y="608"/>
                    </a:lnTo>
                    <a:cubicBezTo>
                      <a:pt x="6704" y="537"/>
                      <a:pt x="6704" y="430"/>
                      <a:pt x="6644" y="358"/>
                    </a:cubicBezTo>
                    <a:cubicBezTo>
                      <a:pt x="6607" y="321"/>
                      <a:pt x="6560" y="303"/>
                      <a:pt x="6513" y="303"/>
                    </a:cubicBezTo>
                    <a:cubicBezTo>
                      <a:pt x="6470" y="303"/>
                      <a:pt x="6428" y="318"/>
                      <a:pt x="6394" y="346"/>
                    </a:cubicBezTo>
                    <a:lnTo>
                      <a:pt x="3727" y="2858"/>
                    </a:lnTo>
                    <a:cubicBezTo>
                      <a:pt x="3608" y="2430"/>
                      <a:pt x="3501" y="1846"/>
                      <a:pt x="3489" y="1537"/>
                    </a:cubicBezTo>
                    <a:cubicBezTo>
                      <a:pt x="3429" y="656"/>
                      <a:pt x="2751" y="1"/>
                      <a:pt x="19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8"/>
              <p:cNvSpPr/>
              <p:nvPr/>
            </p:nvSpPr>
            <p:spPr>
              <a:xfrm>
                <a:off x="8090243" y="4284365"/>
                <a:ext cx="234601" cy="196344"/>
              </a:xfrm>
              <a:custGeom>
                <a:rect b="b" l="l" r="r" t="t"/>
                <a:pathLst>
                  <a:path extrusionOk="0" h="6169" w="7371">
                    <a:moveTo>
                      <a:pt x="572" y="1"/>
                    </a:moveTo>
                    <a:cubicBezTo>
                      <a:pt x="251" y="1"/>
                      <a:pt x="1" y="251"/>
                      <a:pt x="1" y="560"/>
                    </a:cubicBezTo>
                    <a:lnTo>
                      <a:pt x="1" y="5275"/>
                    </a:lnTo>
                    <a:cubicBezTo>
                      <a:pt x="1" y="5382"/>
                      <a:pt x="72" y="5454"/>
                      <a:pt x="179" y="5454"/>
                    </a:cubicBezTo>
                    <a:cubicBezTo>
                      <a:pt x="286" y="5454"/>
                      <a:pt x="358" y="5382"/>
                      <a:pt x="358" y="5275"/>
                    </a:cubicBezTo>
                    <a:lnTo>
                      <a:pt x="358" y="560"/>
                    </a:lnTo>
                    <a:cubicBezTo>
                      <a:pt x="358" y="441"/>
                      <a:pt x="453" y="358"/>
                      <a:pt x="572" y="358"/>
                    </a:cubicBezTo>
                    <a:lnTo>
                      <a:pt x="6787" y="358"/>
                    </a:lnTo>
                    <a:cubicBezTo>
                      <a:pt x="6906" y="358"/>
                      <a:pt x="7002" y="441"/>
                      <a:pt x="7002" y="560"/>
                    </a:cubicBezTo>
                    <a:lnTo>
                      <a:pt x="7002" y="5608"/>
                    </a:lnTo>
                    <a:cubicBezTo>
                      <a:pt x="7002" y="5728"/>
                      <a:pt x="6906" y="5811"/>
                      <a:pt x="6787" y="5811"/>
                    </a:cubicBezTo>
                    <a:lnTo>
                      <a:pt x="2191" y="5811"/>
                    </a:lnTo>
                    <a:cubicBezTo>
                      <a:pt x="2084" y="5811"/>
                      <a:pt x="2013" y="5894"/>
                      <a:pt x="2013" y="5989"/>
                    </a:cubicBezTo>
                    <a:cubicBezTo>
                      <a:pt x="2013" y="6097"/>
                      <a:pt x="2084" y="6168"/>
                      <a:pt x="2191" y="6168"/>
                    </a:cubicBezTo>
                    <a:lnTo>
                      <a:pt x="6787" y="6168"/>
                    </a:lnTo>
                    <a:cubicBezTo>
                      <a:pt x="7097" y="6168"/>
                      <a:pt x="7359" y="5918"/>
                      <a:pt x="7359" y="5608"/>
                    </a:cubicBezTo>
                    <a:lnTo>
                      <a:pt x="7359" y="560"/>
                    </a:lnTo>
                    <a:cubicBezTo>
                      <a:pt x="7371" y="251"/>
                      <a:pt x="7097" y="1"/>
                      <a:pt x="67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8"/>
              <p:cNvSpPr/>
              <p:nvPr/>
            </p:nvSpPr>
            <p:spPr>
              <a:xfrm>
                <a:off x="8145591" y="4309382"/>
                <a:ext cx="136063" cy="135299"/>
              </a:xfrm>
              <a:custGeom>
                <a:rect b="b" l="l" r="r" t="t"/>
                <a:pathLst>
                  <a:path extrusionOk="0" h="4251" w="4275">
                    <a:moveTo>
                      <a:pt x="1953" y="739"/>
                    </a:moveTo>
                    <a:cubicBezTo>
                      <a:pt x="2322" y="739"/>
                      <a:pt x="2655" y="882"/>
                      <a:pt x="2917" y="1084"/>
                    </a:cubicBezTo>
                    <a:lnTo>
                      <a:pt x="1822" y="2179"/>
                    </a:lnTo>
                    <a:cubicBezTo>
                      <a:pt x="1750" y="2263"/>
                      <a:pt x="1750" y="2382"/>
                      <a:pt x="1822" y="2441"/>
                    </a:cubicBezTo>
                    <a:cubicBezTo>
                      <a:pt x="1845" y="2465"/>
                      <a:pt x="1905" y="2501"/>
                      <a:pt x="1953" y="2501"/>
                    </a:cubicBezTo>
                    <a:cubicBezTo>
                      <a:pt x="2000" y="2501"/>
                      <a:pt x="2048" y="2477"/>
                      <a:pt x="2084" y="2441"/>
                    </a:cubicBezTo>
                    <a:lnTo>
                      <a:pt x="2643" y="1882"/>
                    </a:lnTo>
                    <a:cubicBezTo>
                      <a:pt x="2715" y="2001"/>
                      <a:pt x="2762" y="2155"/>
                      <a:pt x="2762" y="2298"/>
                    </a:cubicBezTo>
                    <a:cubicBezTo>
                      <a:pt x="2762" y="2739"/>
                      <a:pt x="2405" y="3096"/>
                      <a:pt x="1965" y="3096"/>
                    </a:cubicBezTo>
                    <a:cubicBezTo>
                      <a:pt x="1536" y="3096"/>
                      <a:pt x="1179" y="2739"/>
                      <a:pt x="1179" y="2298"/>
                    </a:cubicBezTo>
                    <a:cubicBezTo>
                      <a:pt x="1179" y="1870"/>
                      <a:pt x="1536" y="1513"/>
                      <a:pt x="1965" y="1513"/>
                    </a:cubicBezTo>
                    <a:cubicBezTo>
                      <a:pt x="2072" y="1513"/>
                      <a:pt x="2143" y="1441"/>
                      <a:pt x="2143" y="1334"/>
                    </a:cubicBezTo>
                    <a:cubicBezTo>
                      <a:pt x="2143" y="1227"/>
                      <a:pt x="2072" y="1155"/>
                      <a:pt x="1965" y="1155"/>
                    </a:cubicBezTo>
                    <a:cubicBezTo>
                      <a:pt x="1334" y="1155"/>
                      <a:pt x="822" y="1679"/>
                      <a:pt x="822" y="2298"/>
                    </a:cubicBezTo>
                    <a:cubicBezTo>
                      <a:pt x="822" y="2941"/>
                      <a:pt x="1345" y="3453"/>
                      <a:pt x="1965" y="3453"/>
                    </a:cubicBezTo>
                    <a:cubicBezTo>
                      <a:pt x="2607" y="3453"/>
                      <a:pt x="3119" y="2929"/>
                      <a:pt x="3119" y="2298"/>
                    </a:cubicBezTo>
                    <a:cubicBezTo>
                      <a:pt x="3119" y="2060"/>
                      <a:pt x="3036" y="1822"/>
                      <a:pt x="2893" y="1632"/>
                    </a:cubicBezTo>
                    <a:lnTo>
                      <a:pt x="3191" y="1334"/>
                    </a:lnTo>
                    <a:cubicBezTo>
                      <a:pt x="3381" y="1608"/>
                      <a:pt x="3512" y="1953"/>
                      <a:pt x="3512" y="2310"/>
                    </a:cubicBezTo>
                    <a:cubicBezTo>
                      <a:pt x="3512" y="3168"/>
                      <a:pt x="2822" y="3870"/>
                      <a:pt x="1953" y="3870"/>
                    </a:cubicBezTo>
                    <a:cubicBezTo>
                      <a:pt x="1095" y="3870"/>
                      <a:pt x="393" y="3168"/>
                      <a:pt x="393" y="2310"/>
                    </a:cubicBezTo>
                    <a:cubicBezTo>
                      <a:pt x="393" y="1441"/>
                      <a:pt x="1095" y="739"/>
                      <a:pt x="1953" y="739"/>
                    </a:cubicBezTo>
                    <a:close/>
                    <a:moveTo>
                      <a:pt x="3500" y="0"/>
                    </a:moveTo>
                    <a:cubicBezTo>
                      <a:pt x="3393" y="0"/>
                      <a:pt x="3322" y="72"/>
                      <a:pt x="3322" y="179"/>
                    </a:cubicBezTo>
                    <a:lnTo>
                      <a:pt x="3322" y="679"/>
                    </a:lnTo>
                    <a:lnTo>
                      <a:pt x="3179" y="834"/>
                    </a:lnTo>
                    <a:cubicBezTo>
                      <a:pt x="2846" y="548"/>
                      <a:pt x="2417" y="381"/>
                      <a:pt x="1941" y="381"/>
                    </a:cubicBezTo>
                    <a:cubicBezTo>
                      <a:pt x="869" y="381"/>
                      <a:pt x="0" y="1251"/>
                      <a:pt x="0" y="2322"/>
                    </a:cubicBezTo>
                    <a:cubicBezTo>
                      <a:pt x="0" y="3394"/>
                      <a:pt x="869" y="4251"/>
                      <a:pt x="1941" y="4251"/>
                    </a:cubicBezTo>
                    <a:cubicBezTo>
                      <a:pt x="3012" y="4251"/>
                      <a:pt x="3870" y="3394"/>
                      <a:pt x="3870" y="2322"/>
                    </a:cubicBezTo>
                    <a:cubicBezTo>
                      <a:pt x="3870" y="1858"/>
                      <a:pt x="3715" y="1429"/>
                      <a:pt x="3429" y="1084"/>
                    </a:cubicBezTo>
                    <a:lnTo>
                      <a:pt x="3572" y="941"/>
                    </a:lnTo>
                    <a:lnTo>
                      <a:pt x="4084" y="941"/>
                    </a:lnTo>
                    <a:cubicBezTo>
                      <a:pt x="4191" y="941"/>
                      <a:pt x="4262" y="858"/>
                      <a:pt x="4262" y="751"/>
                    </a:cubicBezTo>
                    <a:cubicBezTo>
                      <a:pt x="4262" y="655"/>
                      <a:pt x="4191" y="584"/>
                      <a:pt x="4084" y="584"/>
                    </a:cubicBezTo>
                    <a:lnTo>
                      <a:pt x="3929" y="584"/>
                    </a:lnTo>
                    <a:lnTo>
                      <a:pt x="4203" y="310"/>
                    </a:lnTo>
                    <a:cubicBezTo>
                      <a:pt x="4274" y="239"/>
                      <a:pt x="4274" y="120"/>
                      <a:pt x="4203" y="60"/>
                    </a:cubicBezTo>
                    <a:cubicBezTo>
                      <a:pt x="4167" y="24"/>
                      <a:pt x="4120" y="6"/>
                      <a:pt x="4073" y="6"/>
                    </a:cubicBezTo>
                    <a:cubicBezTo>
                      <a:pt x="4027" y="6"/>
                      <a:pt x="3983" y="24"/>
                      <a:pt x="3953" y="60"/>
                    </a:cubicBezTo>
                    <a:lnTo>
                      <a:pt x="3679" y="322"/>
                    </a:lnTo>
                    <a:lnTo>
                      <a:pt x="3679" y="179"/>
                    </a:lnTo>
                    <a:cubicBezTo>
                      <a:pt x="3679" y="72"/>
                      <a:pt x="3608" y="0"/>
                      <a:pt x="35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7" name="Google Shape;187;p18"/>
          <p:cNvGrpSpPr/>
          <p:nvPr/>
        </p:nvGrpSpPr>
        <p:grpSpPr>
          <a:xfrm>
            <a:off x="5787625" y="3400425"/>
            <a:ext cx="2791381" cy="429600"/>
            <a:chOff x="5540987" y="4009450"/>
            <a:chExt cx="2791381" cy="429600"/>
          </a:xfrm>
        </p:grpSpPr>
        <p:sp>
          <p:nvSpPr>
            <p:cNvPr id="188" name="Google Shape;188;p18"/>
            <p:cNvSpPr/>
            <p:nvPr/>
          </p:nvSpPr>
          <p:spPr>
            <a:xfrm>
              <a:off x="7948647" y="4055319"/>
              <a:ext cx="383721" cy="383721"/>
            </a:xfrm>
            <a:custGeom>
              <a:rect b="b" l="l" r="r" t="t"/>
              <a:pathLst>
                <a:path extrusionOk="0" h="3747" w="3747">
                  <a:moveTo>
                    <a:pt x="1871" y="0"/>
                  </a:moveTo>
                  <a:cubicBezTo>
                    <a:pt x="832" y="0"/>
                    <a:pt x="1" y="831"/>
                    <a:pt x="1" y="1876"/>
                  </a:cubicBezTo>
                  <a:cubicBezTo>
                    <a:pt x="1" y="2915"/>
                    <a:pt x="832" y="3746"/>
                    <a:pt x="1871" y="3746"/>
                  </a:cubicBezTo>
                  <a:cubicBezTo>
                    <a:pt x="2911" y="3746"/>
                    <a:pt x="3747" y="2915"/>
                    <a:pt x="3747" y="1876"/>
                  </a:cubicBezTo>
                  <a:cubicBezTo>
                    <a:pt x="3747" y="831"/>
                    <a:pt x="2911" y="0"/>
                    <a:pt x="1871" y="0"/>
                  </a:cubicBezTo>
                  <a:close/>
                </a:path>
              </a:pathLst>
            </a:custGeom>
            <a:solidFill>
              <a:srgbClr val="FFA5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FFA53B"/>
                </a:highlight>
              </a:endParaRPr>
            </a:p>
          </p:txBody>
        </p:sp>
        <p:sp>
          <p:nvSpPr>
            <p:cNvPr id="189" name="Google Shape;189;p18"/>
            <p:cNvSpPr txBox="1"/>
            <p:nvPr/>
          </p:nvSpPr>
          <p:spPr>
            <a:xfrm>
              <a:off x="5540987" y="4009450"/>
              <a:ext cx="2334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A53B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Exploratory </a:t>
              </a:r>
              <a:endParaRPr sz="1700">
                <a:solidFill>
                  <a:srgbClr val="FFA53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A53B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Data Analysis</a:t>
              </a:r>
              <a:endParaRPr sz="1700">
                <a:solidFill>
                  <a:srgbClr val="FFA53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0" name="Google Shape;190;p18"/>
            <p:cNvSpPr/>
            <p:nvPr/>
          </p:nvSpPr>
          <p:spPr>
            <a:xfrm>
              <a:off x="7991063" y="4097572"/>
              <a:ext cx="298937" cy="299230"/>
            </a:xfrm>
            <a:custGeom>
              <a:rect b="b" l="l" r="r" t="t"/>
              <a:pathLst>
                <a:path extrusionOk="0" h="11205" w="11193">
                  <a:moveTo>
                    <a:pt x="3763" y="358"/>
                  </a:moveTo>
                  <a:cubicBezTo>
                    <a:pt x="4096" y="358"/>
                    <a:pt x="4346" y="632"/>
                    <a:pt x="4346" y="941"/>
                  </a:cubicBezTo>
                  <a:cubicBezTo>
                    <a:pt x="4346" y="1144"/>
                    <a:pt x="4239" y="1346"/>
                    <a:pt x="4061" y="1441"/>
                  </a:cubicBezTo>
                  <a:cubicBezTo>
                    <a:pt x="4013" y="1477"/>
                    <a:pt x="3977" y="1536"/>
                    <a:pt x="3977" y="1596"/>
                  </a:cubicBezTo>
                  <a:lnTo>
                    <a:pt x="3977" y="2001"/>
                  </a:lnTo>
                  <a:cubicBezTo>
                    <a:pt x="3977" y="2096"/>
                    <a:pt x="4049" y="2179"/>
                    <a:pt x="4156" y="2179"/>
                  </a:cubicBezTo>
                  <a:lnTo>
                    <a:pt x="5394" y="2179"/>
                  </a:lnTo>
                  <a:lnTo>
                    <a:pt x="5394" y="3406"/>
                  </a:lnTo>
                  <a:cubicBezTo>
                    <a:pt x="5394" y="3513"/>
                    <a:pt x="5466" y="3584"/>
                    <a:pt x="5573" y="3584"/>
                  </a:cubicBezTo>
                  <a:lnTo>
                    <a:pt x="5966" y="3584"/>
                  </a:lnTo>
                  <a:cubicBezTo>
                    <a:pt x="6025" y="3584"/>
                    <a:pt x="6085" y="3561"/>
                    <a:pt x="6120" y="3501"/>
                  </a:cubicBezTo>
                  <a:cubicBezTo>
                    <a:pt x="6228" y="3322"/>
                    <a:pt x="6418" y="3215"/>
                    <a:pt x="6620" y="3215"/>
                  </a:cubicBezTo>
                  <a:cubicBezTo>
                    <a:pt x="6954" y="3215"/>
                    <a:pt x="7204" y="3489"/>
                    <a:pt x="7204" y="3799"/>
                  </a:cubicBezTo>
                  <a:cubicBezTo>
                    <a:pt x="7204" y="4120"/>
                    <a:pt x="6942" y="4382"/>
                    <a:pt x="6620" y="4382"/>
                  </a:cubicBezTo>
                  <a:cubicBezTo>
                    <a:pt x="6418" y="4382"/>
                    <a:pt x="6228" y="4275"/>
                    <a:pt x="6120" y="4096"/>
                  </a:cubicBezTo>
                  <a:cubicBezTo>
                    <a:pt x="6085" y="4037"/>
                    <a:pt x="6025" y="4001"/>
                    <a:pt x="5966" y="4001"/>
                  </a:cubicBezTo>
                  <a:lnTo>
                    <a:pt x="5573" y="4001"/>
                  </a:lnTo>
                  <a:cubicBezTo>
                    <a:pt x="5466" y="4001"/>
                    <a:pt x="5394" y="4084"/>
                    <a:pt x="5394" y="4180"/>
                  </a:cubicBezTo>
                  <a:lnTo>
                    <a:pt x="5394" y="5418"/>
                  </a:lnTo>
                  <a:lnTo>
                    <a:pt x="4334" y="5418"/>
                  </a:lnTo>
                  <a:lnTo>
                    <a:pt x="4334" y="5299"/>
                  </a:lnTo>
                  <a:cubicBezTo>
                    <a:pt x="4573" y="5120"/>
                    <a:pt x="4704" y="4834"/>
                    <a:pt x="4704" y="4561"/>
                  </a:cubicBezTo>
                  <a:cubicBezTo>
                    <a:pt x="4704" y="4037"/>
                    <a:pt x="4287" y="3620"/>
                    <a:pt x="3775" y="3620"/>
                  </a:cubicBezTo>
                  <a:cubicBezTo>
                    <a:pt x="3251" y="3620"/>
                    <a:pt x="2834" y="4037"/>
                    <a:pt x="2834" y="4561"/>
                  </a:cubicBezTo>
                  <a:cubicBezTo>
                    <a:pt x="2834" y="4858"/>
                    <a:pt x="2965" y="5132"/>
                    <a:pt x="3203" y="5299"/>
                  </a:cubicBezTo>
                  <a:lnTo>
                    <a:pt x="3203" y="5430"/>
                  </a:lnTo>
                  <a:lnTo>
                    <a:pt x="2144" y="5430"/>
                  </a:lnTo>
                  <a:lnTo>
                    <a:pt x="2144" y="2179"/>
                  </a:lnTo>
                  <a:lnTo>
                    <a:pt x="3382" y="2179"/>
                  </a:lnTo>
                  <a:cubicBezTo>
                    <a:pt x="3489" y="2179"/>
                    <a:pt x="3561" y="2096"/>
                    <a:pt x="3561" y="2001"/>
                  </a:cubicBezTo>
                  <a:lnTo>
                    <a:pt x="3561" y="1596"/>
                  </a:lnTo>
                  <a:cubicBezTo>
                    <a:pt x="3561" y="1536"/>
                    <a:pt x="3537" y="1477"/>
                    <a:pt x="3465" y="1441"/>
                  </a:cubicBezTo>
                  <a:cubicBezTo>
                    <a:pt x="3299" y="1346"/>
                    <a:pt x="3191" y="1144"/>
                    <a:pt x="3191" y="941"/>
                  </a:cubicBezTo>
                  <a:cubicBezTo>
                    <a:pt x="3191" y="608"/>
                    <a:pt x="3453" y="358"/>
                    <a:pt x="3763" y="358"/>
                  </a:cubicBezTo>
                  <a:close/>
                  <a:moveTo>
                    <a:pt x="9014" y="5811"/>
                  </a:moveTo>
                  <a:lnTo>
                    <a:pt x="9014" y="7799"/>
                  </a:lnTo>
                  <a:lnTo>
                    <a:pt x="9014" y="8025"/>
                  </a:lnTo>
                  <a:lnTo>
                    <a:pt x="9014" y="9049"/>
                  </a:lnTo>
                  <a:lnTo>
                    <a:pt x="7775" y="9049"/>
                  </a:lnTo>
                  <a:cubicBezTo>
                    <a:pt x="7668" y="9049"/>
                    <a:pt x="7597" y="9121"/>
                    <a:pt x="7597" y="9228"/>
                  </a:cubicBezTo>
                  <a:lnTo>
                    <a:pt x="7597" y="9633"/>
                  </a:lnTo>
                  <a:cubicBezTo>
                    <a:pt x="7597" y="9692"/>
                    <a:pt x="7621" y="9752"/>
                    <a:pt x="7680" y="9776"/>
                  </a:cubicBezTo>
                  <a:cubicBezTo>
                    <a:pt x="7859" y="9883"/>
                    <a:pt x="7966" y="10073"/>
                    <a:pt x="7966" y="10288"/>
                  </a:cubicBezTo>
                  <a:cubicBezTo>
                    <a:pt x="7966" y="10609"/>
                    <a:pt x="7704" y="10871"/>
                    <a:pt x="7382" y="10871"/>
                  </a:cubicBezTo>
                  <a:cubicBezTo>
                    <a:pt x="7061" y="10871"/>
                    <a:pt x="6811" y="10597"/>
                    <a:pt x="6811" y="10288"/>
                  </a:cubicBezTo>
                  <a:cubicBezTo>
                    <a:pt x="6811" y="10073"/>
                    <a:pt x="6906" y="9883"/>
                    <a:pt x="7085" y="9776"/>
                  </a:cubicBezTo>
                  <a:cubicBezTo>
                    <a:pt x="7144" y="9752"/>
                    <a:pt x="7180" y="9692"/>
                    <a:pt x="7180" y="9633"/>
                  </a:cubicBezTo>
                  <a:lnTo>
                    <a:pt x="7180" y="9228"/>
                  </a:lnTo>
                  <a:cubicBezTo>
                    <a:pt x="7180" y="9121"/>
                    <a:pt x="7109" y="9049"/>
                    <a:pt x="7001" y="9049"/>
                  </a:cubicBezTo>
                  <a:lnTo>
                    <a:pt x="5763" y="9049"/>
                  </a:lnTo>
                  <a:lnTo>
                    <a:pt x="5763" y="7811"/>
                  </a:lnTo>
                  <a:cubicBezTo>
                    <a:pt x="5763" y="7716"/>
                    <a:pt x="5692" y="7632"/>
                    <a:pt x="5585" y="7632"/>
                  </a:cubicBezTo>
                  <a:lnTo>
                    <a:pt x="5180" y="7632"/>
                  </a:lnTo>
                  <a:cubicBezTo>
                    <a:pt x="5120" y="7632"/>
                    <a:pt x="5061" y="7668"/>
                    <a:pt x="5037" y="7728"/>
                  </a:cubicBezTo>
                  <a:cubicBezTo>
                    <a:pt x="4930" y="7906"/>
                    <a:pt x="4739" y="8013"/>
                    <a:pt x="4525" y="8013"/>
                  </a:cubicBezTo>
                  <a:cubicBezTo>
                    <a:pt x="4203" y="8013"/>
                    <a:pt x="3953" y="7740"/>
                    <a:pt x="3953" y="7430"/>
                  </a:cubicBezTo>
                  <a:cubicBezTo>
                    <a:pt x="3953" y="7120"/>
                    <a:pt x="4215" y="6847"/>
                    <a:pt x="4525" y="6847"/>
                  </a:cubicBezTo>
                  <a:cubicBezTo>
                    <a:pt x="4739" y="6847"/>
                    <a:pt x="4930" y="6954"/>
                    <a:pt x="5037" y="7132"/>
                  </a:cubicBezTo>
                  <a:cubicBezTo>
                    <a:pt x="5061" y="7192"/>
                    <a:pt x="5120" y="7216"/>
                    <a:pt x="5180" y="7216"/>
                  </a:cubicBezTo>
                  <a:lnTo>
                    <a:pt x="5585" y="7216"/>
                  </a:lnTo>
                  <a:cubicBezTo>
                    <a:pt x="5692" y="7216"/>
                    <a:pt x="5763" y="7144"/>
                    <a:pt x="5763" y="7037"/>
                  </a:cubicBezTo>
                  <a:lnTo>
                    <a:pt x="5763" y="5811"/>
                  </a:lnTo>
                  <a:lnTo>
                    <a:pt x="6823" y="5811"/>
                  </a:lnTo>
                  <a:lnTo>
                    <a:pt x="6823" y="5942"/>
                  </a:lnTo>
                  <a:cubicBezTo>
                    <a:pt x="6585" y="6120"/>
                    <a:pt x="6454" y="6406"/>
                    <a:pt x="6454" y="6680"/>
                  </a:cubicBezTo>
                  <a:cubicBezTo>
                    <a:pt x="6454" y="7204"/>
                    <a:pt x="6870" y="7621"/>
                    <a:pt x="7382" y="7621"/>
                  </a:cubicBezTo>
                  <a:cubicBezTo>
                    <a:pt x="7906" y="7621"/>
                    <a:pt x="8323" y="7204"/>
                    <a:pt x="8323" y="6680"/>
                  </a:cubicBezTo>
                  <a:cubicBezTo>
                    <a:pt x="8323" y="6382"/>
                    <a:pt x="8192" y="6108"/>
                    <a:pt x="7954" y="5942"/>
                  </a:cubicBezTo>
                  <a:lnTo>
                    <a:pt x="7954" y="5811"/>
                  </a:lnTo>
                  <a:close/>
                  <a:moveTo>
                    <a:pt x="3799" y="1"/>
                  </a:moveTo>
                  <a:cubicBezTo>
                    <a:pt x="3275" y="1"/>
                    <a:pt x="2858" y="417"/>
                    <a:pt x="2858" y="941"/>
                  </a:cubicBezTo>
                  <a:cubicBezTo>
                    <a:pt x="2858" y="1239"/>
                    <a:pt x="3001" y="1525"/>
                    <a:pt x="3239" y="1679"/>
                  </a:cubicBezTo>
                  <a:lnTo>
                    <a:pt x="3239" y="1822"/>
                  </a:lnTo>
                  <a:lnTo>
                    <a:pt x="2001" y="1822"/>
                  </a:lnTo>
                  <a:cubicBezTo>
                    <a:pt x="1894" y="1822"/>
                    <a:pt x="1822" y="1894"/>
                    <a:pt x="1822" y="2001"/>
                  </a:cubicBezTo>
                  <a:lnTo>
                    <a:pt x="1822" y="5608"/>
                  </a:lnTo>
                  <a:lnTo>
                    <a:pt x="1822" y="6847"/>
                  </a:lnTo>
                  <a:lnTo>
                    <a:pt x="1691" y="6847"/>
                  </a:lnTo>
                  <a:cubicBezTo>
                    <a:pt x="1513" y="6609"/>
                    <a:pt x="1227" y="6478"/>
                    <a:pt x="941" y="6478"/>
                  </a:cubicBezTo>
                  <a:cubicBezTo>
                    <a:pt x="417" y="6478"/>
                    <a:pt x="1" y="6894"/>
                    <a:pt x="1" y="7406"/>
                  </a:cubicBezTo>
                  <a:cubicBezTo>
                    <a:pt x="1" y="7930"/>
                    <a:pt x="417" y="8347"/>
                    <a:pt x="941" y="8347"/>
                  </a:cubicBezTo>
                  <a:cubicBezTo>
                    <a:pt x="1239" y="8347"/>
                    <a:pt x="1525" y="8216"/>
                    <a:pt x="1691" y="7978"/>
                  </a:cubicBezTo>
                  <a:lnTo>
                    <a:pt x="1822" y="7978"/>
                  </a:lnTo>
                  <a:lnTo>
                    <a:pt x="1822" y="9216"/>
                  </a:lnTo>
                  <a:cubicBezTo>
                    <a:pt x="1822" y="9311"/>
                    <a:pt x="1894" y="9395"/>
                    <a:pt x="2001" y="9395"/>
                  </a:cubicBezTo>
                  <a:lnTo>
                    <a:pt x="2620" y="9395"/>
                  </a:lnTo>
                  <a:cubicBezTo>
                    <a:pt x="2727" y="9395"/>
                    <a:pt x="2799" y="9311"/>
                    <a:pt x="2799" y="9216"/>
                  </a:cubicBezTo>
                  <a:cubicBezTo>
                    <a:pt x="2799" y="9109"/>
                    <a:pt x="2727" y="9037"/>
                    <a:pt x="2620" y="9037"/>
                  </a:cubicBezTo>
                  <a:lnTo>
                    <a:pt x="2179" y="9037"/>
                  </a:lnTo>
                  <a:lnTo>
                    <a:pt x="2179" y="7799"/>
                  </a:lnTo>
                  <a:cubicBezTo>
                    <a:pt x="2179" y="7692"/>
                    <a:pt x="2108" y="7621"/>
                    <a:pt x="2001" y="7621"/>
                  </a:cubicBezTo>
                  <a:lnTo>
                    <a:pt x="1596" y="7621"/>
                  </a:lnTo>
                  <a:cubicBezTo>
                    <a:pt x="1536" y="7621"/>
                    <a:pt x="1477" y="7644"/>
                    <a:pt x="1453" y="7704"/>
                  </a:cubicBezTo>
                  <a:cubicBezTo>
                    <a:pt x="1346" y="7882"/>
                    <a:pt x="1155" y="7990"/>
                    <a:pt x="941" y="7990"/>
                  </a:cubicBezTo>
                  <a:cubicBezTo>
                    <a:pt x="620" y="7990"/>
                    <a:pt x="358" y="7728"/>
                    <a:pt x="358" y="7406"/>
                  </a:cubicBezTo>
                  <a:cubicBezTo>
                    <a:pt x="358" y="7085"/>
                    <a:pt x="632" y="6835"/>
                    <a:pt x="941" y="6835"/>
                  </a:cubicBezTo>
                  <a:cubicBezTo>
                    <a:pt x="1155" y="6835"/>
                    <a:pt x="1346" y="6930"/>
                    <a:pt x="1453" y="7109"/>
                  </a:cubicBezTo>
                  <a:cubicBezTo>
                    <a:pt x="1477" y="7168"/>
                    <a:pt x="1536" y="7204"/>
                    <a:pt x="1596" y="7204"/>
                  </a:cubicBezTo>
                  <a:lnTo>
                    <a:pt x="2001" y="7204"/>
                  </a:lnTo>
                  <a:cubicBezTo>
                    <a:pt x="2108" y="7204"/>
                    <a:pt x="2179" y="7132"/>
                    <a:pt x="2179" y="7025"/>
                  </a:cubicBezTo>
                  <a:lnTo>
                    <a:pt x="2179" y="5787"/>
                  </a:lnTo>
                  <a:lnTo>
                    <a:pt x="3418" y="5787"/>
                  </a:lnTo>
                  <a:cubicBezTo>
                    <a:pt x="3513" y="5787"/>
                    <a:pt x="3596" y="5716"/>
                    <a:pt x="3596" y="5608"/>
                  </a:cubicBezTo>
                  <a:lnTo>
                    <a:pt x="3596" y="5204"/>
                  </a:lnTo>
                  <a:cubicBezTo>
                    <a:pt x="3596" y="5144"/>
                    <a:pt x="3561" y="5085"/>
                    <a:pt x="3501" y="5061"/>
                  </a:cubicBezTo>
                  <a:cubicBezTo>
                    <a:pt x="3322" y="4954"/>
                    <a:pt x="3215" y="4763"/>
                    <a:pt x="3215" y="4549"/>
                  </a:cubicBezTo>
                  <a:cubicBezTo>
                    <a:pt x="3215" y="4227"/>
                    <a:pt x="3489" y="3977"/>
                    <a:pt x="3799" y="3977"/>
                  </a:cubicBezTo>
                  <a:cubicBezTo>
                    <a:pt x="4132" y="3977"/>
                    <a:pt x="4382" y="4239"/>
                    <a:pt x="4382" y="4549"/>
                  </a:cubicBezTo>
                  <a:cubicBezTo>
                    <a:pt x="4382" y="4763"/>
                    <a:pt x="4275" y="4954"/>
                    <a:pt x="4096" y="5061"/>
                  </a:cubicBezTo>
                  <a:cubicBezTo>
                    <a:pt x="4037" y="5085"/>
                    <a:pt x="4013" y="5144"/>
                    <a:pt x="4013" y="5204"/>
                  </a:cubicBezTo>
                  <a:lnTo>
                    <a:pt x="4013" y="5608"/>
                  </a:lnTo>
                  <a:cubicBezTo>
                    <a:pt x="4013" y="5716"/>
                    <a:pt x="4084" y="5787"/>
                    <a:pt x="4192" y="5787"/>
                  </a:cubicBezTo>
                  <a:lnTo>
                    <a:pt x="5418" y="5787"/>
                  </a:lnTo>
                  <a:lnTo>
                    <a:pt x="5418" y="6847"/>
                  </a:lnTo>
                  <a:lnTo>
                    <a:pt x="5287" y="6847"/>
                  </a:lnTo>
                  <a:cubicBezTo>
                    <a:pt x="5108" y="6609"/>
                    <a:pt x="4823" y="6478"/>
                    <a:pt x="4549" y="6478"/>
                  </a:cubicBezTo>
                  <a:cubicBezTo>
                    <a:pt x="4025" y="6478"/>
                    <a:pt x="3608" y="6894"/>
                    <a:pt x="3608" y="7406"/>
                  </a:cubicBezTo>
                  <a:cubicBezTo>
                    <a:pt x="3608" y="7930"/>
                    <a:pt x="4025" y="8347"/>
                    <a:pt x="4549" y="8347"/>
                  </a:cubicBezTo>
                  <a:cubicBezTo>
                    <a:pt x="4846" y="8347"/>
                    <a:pt x="5120" y="8216"/>
                    <a:pt x="5287" y="7978"/>
                  </a:cubicBezTo>
                  <a:lnTo>
                    <a:pt x="5418" y="7978"/>
                  </a:lnTo>
                  <a:lnTo>
                    <a:pt x="5418" y="9037"/>
                  </a:lnTo>
                  <a:lnTo>
                    <a:pt x="3168" y="9037"/>
                  </a:lnTo>
                  <a:cubicBezTo>
                    <a:pt x="3072" y="9037"/>
                    <a:pt x="3001" y="9109"/>
                    <a:pt x="3001" y="9216"/>
                  </a:cubicBezTo>
                  <a:cubicBezTo>
                    <a:pt x="3001" y="9311"/>
                    <a:pt x="3072" y="9395"/>
                    <a:pt x="3168" y="9395"/>
                  </a:cubicBezTo>
                  <a:lnTo>
                    <a:pt x="6835" y="9395"/>
                  </a:lnTo>
                  <a:lnTo>
                    <a:pt x="6835" y="9526"/>
                  </a:lnTo>
                  <a:cubicBezTo>
                    <a:pt x="6597" y="9704"/>
                    <a:pt x="6466" y="9990"/>
                    <a:pt x="6466" y="10264"/>
                  </a:cubicBezTo>
                  <a:cubicBezTo>
                    <a:pt x="6466" y="10788"/>
                    <a:pt x="6882" y="11204"/>
                    <a:pt x="7406" y="11204"/>
                  </a:cubicBezTo>
                  <a:cubicBezTo>
                    <a:pt x="7918" y="11204"/>
                    <a:pt x="8335" y="10788"/>
                    <a:pt x="8335" y="10264"/>
                  </a:cubicBezTo>
                  <a:cubicBezTo>
                    <a:pt x="8335" y="9966"/>
                    <a:pt x="8204" y="9692"/>
                    <a:pt x="7966" y="9526"/>
                  </a:cubicBezTo>
                  <a:lnTo>
                    <a:pt x="7966" y="9395"/>
                  </a:lnTo>
                  <a:lnTo>
                    <a:pt x="9204" y="9395"/>
                  </a:lnTo>
                  <a:cubicBezTo>
                    <a:pt x="9311" y="9395"/>
                    <a:pt x="9383" y="9311"/>
                    <a:pt x="9383" y="9216"/>
                  </a:cubicBezTo>
                  <a:lnTo>
                    <a:pt x="9383" y="8002"/>
                  </a:lnTo>
                  <a:lnTo>
                    <a:pt x="9383" y="7787"/>
                  </a:lnTo>
                  <a:lnTo>
                    <a:pt x="9383" y="5596"/>
                  </a:lnTo>
                  <a:lnTo>
                    <a:pt x="9383" y="4358"/>
                  </a:lnTo>
                  <a:lnTo>
                    <a:pt x="9514" y="4358"/>
                  </a:lnTo>
                  <a:cubicBezTo>
                    <a:pt x="9692" y="4596"/>
                    <a:pt x="9978" y="4727"/>
                    <a:pt x="10264" y="4727"/>
                  </a:cubicBezTo>
                  <a:cubicBezTo>
                    <a:pt x="10776" y="4727"/>
                    <a:pt x="11192" y="4311"/>
                    <a:pt x="11192" y="3799"/>
                  </a:cubicBezTo>
                  <a:cubicBezTo>
                    <a:pt x="11192" y="3287"/>
                    <a:pt x="10776" y="2858"/>
                    <a:pt x="10264" y="2858"/>
                  </a:cubicBezTo>
                  <a:cubicBezTo>
                    <a:pt x="9966" y="2858"/>
                    <a:pt x="9680" y="2989"/>
                    <a:pt x="9514" y="3227"/>
                  </a:cubicBezTo>
                  <a:lnTo>
                    <a:pt x="9383" y="3227"/>
                  </a:lnTo>
                  <a:lnTo>
                    <a:pt x="9383" y="2001"/>
                  </a:lnTo>
                  <a:cubicBezTo>
                    <a:pt x="9383" y="1894"/>
                    <a:pt x="9311" y="1822"/>
                    <a:pt x="9204" y="1822"/>
                  </a:cubicBezTo>
                  <a:lnTo>
                    <a:pt x="8609" y="1822"/>
                  </a:lnTo>
                  <a:cubicBezTo>
                    <a:pt x="8502" y="1822"/>
                    <a:pt x="8430" y="1894"/>
                    <a:pt x="8430" y="2001"/>
                  </a:cubicBezTo>
                  <a:cubicBezTo>
                    <a:pt x="8430" y="2096"/>
                    <a:pt x="8502" y="2179"/>
                    <a:pt x="8609" y="2179"/>
                  </a:cubicBezTo>
                  <a:lnTo>
                    <a:pt x="9026" y="2179"/>
                  </a:lnTo>
                  <a:lnTo>
                    <a:pt x="9026" y="3406"/>
                  </a:lnTo>
                  <a:cubicBezTo>
                    <a:pt x="9026" y="3513"/>
                    <a:pt x="9097" y="3584"/>
                    <a:pt x="9204" y="3584"/>
                  </a:cubicBezTo>
                  <a:lnTo>
                    <a:pt x="9609" y="3584"/>
                  </a:lnTo>
                  <a:cubicBezTo>
                    <a:pt x="9668" y="3584"/>
                    <a:pt x="9728" y="3561"/>
                    <a:pt x="9752" y="3501"/>
                  </a:cubicBezTo>
                  <a:cubicBezTo>
                    <a:pt x="9859" y="3322"/>
                    <a:pt x="10049" y="3215"/>
                    <a:pt x="10264" y="3215"/>
                  </a:cubicBezTo>
                  <a:cubicBezTo>
                    <a:pt x="10585" y="3215"/>
                    <a:pt x="10835" y="3489"/>
                    <a:pt x="10835" y="3799"/>
                  </a:cubicBezTo>
                  <a:cubicBezTo>
                    <a:pt x="10835" y="4120"/>
                    <a:pt x="10573" y="4382"/>
                    <a:pt x="10264" y="4382"/>
                  </a:cubicBezTo>
                  <a:cubicBezTo>
                    <a:pt x="10049" y="4382"/>
                    <a:pt x="9859" y="4275"/>
                    <a:pt x="9752" y="4096"/>
                  </a:cubicBezTo>
                  <a:cubicBezTo>
                    <a:pt x="9728" y="4037"/>
                    <a:pt x="9668" y="4001"/>
                    <a:pt x="9609" y="4001"/>
                  </a:cubicBezTo>
                  <a:lnTo>
                    <a:pt x="9204" y="4001"/>
                  </a:lnTo>
                  <a:cubicBezTo>
                    <a:pt x="9097" y="4001"/>
                    <a:pt x="9026" y="4084"/>
                    <a:pt x="9026" y="4180"/>
                  </a:cubicBezTo>
                  <a:lnTo>
                    <a:pt x="9026" y="5418"/>
                  </a:lnTo>
                  <a:lnTo>
                    <a:pt x="7787" y="5418"/>
                  </a:lnTo>
                  <a:cubicBezTo>
                    <a:pt x="7680" y="5418"/>
                    <a:pt x="7609" y="5489"/>
                    <a:pt x="7609" y="5596"/>
                  </a:cubicBezTo>
                  <a:lnTo>
                    <a:pt x="7609" y="6001"/>
                  </a:lnTo>
                  <a:cubicBezTo>
                    <a:pt x="7609" y="6061"/>
                    <a:pt x="7644" y="6120"/>
                    <a:pt x="7704" y="6144"/>
                  </a:cubicBezTo>
                  <a:cubicBezTo>
                    <a:pt x="7883" y="6251"/>
                    <a:pt x="7978" y="6442"/>
                    <a:pt x="7978" y="6656"/>
                  </a:cubicBezTo>
                  <a:cubicBezTo>
                    <a:pt x="7978" y="6978"/>
                    <a:pt x="7716" y="7240"/>
                    <a:pt x="7406" y="7240"/>
                  </a:cubicBezTo>
                  <a:cubicBezTo>
                    <a:pt x="7073" y="7240"/>
                    <a:pt x="6823" y="6966"/>
                    <a:pt x="6823" y="6656"/>
                  </a:cubicBezTo>
                  <a:cubicBezTo>
                    <a:pt x="6823" y="6442"/>
                    <a:pt x="6930" y="6251"/>
                    <a:pt x="7109" y="6144"/>
                  </a:cubicBezTo>
                  <a:cubicBezTo>
                    <a:pt x="7168" y="6120"/>
                    <a:pt x="7192" y="6061"/>
                    <a:pt x="7192" y="6001"/>
                  </a:cubicBezTo>
                  <a:lnTo>
                    <a:pt x="7192" y="5596"/>
                  </a:lnTo>
                  <a:cubicBezTo>
                    <a:pt x="7192" y="5489"/>
                    <a:pt x="7121" y="5418"/>
                    <a:pt x="7013" y="5418"/>
                  </a:cubicBezTo>
                  <a:lnTo>
                    <a:pt x="5775" y="5418"/>
                  </a:lnTo>
                  <a:lnTo>
                    <a:pt x="5775" y="4358"/>
                  </a:lnTo>
                  <a:lnTo>
                    <a:pt x="5918" y="4358"/>
                  </a:lnTo>
                  <a:cubicBezTo>
                    <a:pt x="6097" y="4596"/>
                    <a:pt x="6370" y="4739"/>
                    <a:pt x="6656" y="4739"/>
                  </a:cubicBezTo>
                  <a:cubicBezTo>
                    <a:pt x="7180" y="4739"/>
                    <a:pt x="7597" y="4323"/>
                    <a:pt x="7597" y="3799"/>
                  </a:cubicBezTo>
                  <a:cubicBezTo>
                    <a:pt x="7597" y="3275"/>
                    <a:pt x="7180" y="2858"/>
                    <a:pt x="6656" y="2858"/>
                  </a:cubicBezTo>
                  <a:cubicBezTo>
                    <a:pt x="6359" y="2858"/>
                    <a:pt x="6073" y="2989"/>
                    <a:pt x="5918" y="3227"/>
                  </a:cubicBezTo>
                  <a:lnTo>
                    <a:pt x="5775" y="3227"/>
                  </a:lnTo>
                  <a:lnTo>
                    <a:pt x="5775" y="2179"/>
                  </a:lnTo>
                  <a:lnTo>
                    <a:pt x="8025" y="2179"/>
                  </a:lnTo>
                  <a:cubicBezTo>
                    <a:pt x="8133" y="2179"/>
                    <a:pt x="8204" y="2096"/>
                    <a:pt x="8204" y="2001"/>
                  </a:cubicBezTo>
                  <a:cubicBezTo>
                    <a:pt x="8204" y="1894"/>
                    <a:pt x="8133" y="1822"/>
                    <a:pt x="8025" y="1822"/>
                  </a:cubicBezTo>
                  <a:lnTo>
                    <a:pt x="4370" y="1822"/>
                  </a:lnTo>
                  <a:lnTo>
                    <a:pt x="4370" y="1679"/>
                  </a:lnTo>
                  <a:cubicBezTo>
                    <a:pt x="4608" y="1501"/>
                    <a:pt x="4739" y="1227"/>
                    <a:pt x="4739" y="941"/>
                  </a:cubicBezTo>
                  <a:cubicBezTo>
                    <a:pt x="4739" y="417"/>
                    <a:pt x="4323" y="1"/>
                    <a:pt x="37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1" name="Google Shape;191;p18"/>
          <p:cNvSpPr txBox="1"/>
          <p:nvPr/>
        </p:nvSpPr>
        <p:spPr>
          <a:xfrm>
            <a:off x="6265725" y="895325"/>
            <a:ext cx="2313300" cy="14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a. File format Data(Spreadsheet, CSV, Text files, XML, jSON)</a:t>
            </a:r>
            <a:endParaRPr sz="9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b. Relational Database (SQL)</a:t>
            </a:r>
            <a:endParaRPr sz="9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c. Non-relational Database (NoSQL)</a:t>
            </a:r>
            <a:endParaRPr sz="9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d. Scraping Website Data using tools</a:t>
            </a:r>
            <a:endParaRPr sz="9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*Big data (i.e. </a:t>
            </a:r>
            <a:r>
              <a:rPr lang="en" sz="9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complex data) is characterized by </a:t>
            </a:r>
            <a:r>
              <a:rPr lang="en" sz="900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volume, velocity, variety, and veracity.</a:t>
            </a:r>
            <a:endParaRPr sz="9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2" name="Google Shape;192;p18"/>
          <p:cNvSpPr txBox="1"/>
          <p:nvPr/>
        </p:nvSpPr>
        <p:spPr>
          <a:xfrm>
            <a:off x="858050" y="1676388"/>
            <a:ext cx="24117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What’s the problem?</a:t>
            </a:r>
            <a:endParaRPr sz="9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Business</a:t>
            </a:r>
            <a:endParaRPr sz="9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Social</a:t>
            </a:r>
            <a:endParaRPr sz="9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Academic</a:t>
            </a:r>
            <a:endParaRPr sz="9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...</a:t>
            </a:r>
            <a:endParaRPr sz="9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3" name="Google Shape;193;p18"/>
          <p:cNvSpPr txBox="1"/>
          <p:nvPr/>
        </p:nvSpPr>
        <p:spPr>
          <a:xfrm>
            <a:off x="6909275" y="3908800"/>
            <a:ext cx="16350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a. Descriptive analytics </a:t>
            </a:r>
            <a:endParaRPr sz="9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b. Predictive analytics </a:t>
            </a:r>
            <a:endParaRPr sz="9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c. Prescriptive analytics </a:t>
            </a:r>
            <a:endParaRPr sz="9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4" name="Google Shape;194;p18"/>
          <p:cNvSpPr txBox="1"/>
          <p:nvPr/>
        </p:nvSpPr>
        <p:spPr>
          <a:xfrm>
            <a:off x="6649775" y="2921663"/>
            <a:ext cx="1894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Often takes up to 80% of the time.</a:t>
            </a:r>
            <a:endParaRPr sz="9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Python packages we’ll use today</a:t>
            </a:r>
            <a:endParaRPr/>
          </a:p>
        </p:txBody>
      </p:sp>
      <p:sp>
        <p:nvSpPr>
          <p:cNvPr id="200" name="Google Shape;2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Data Manipulation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NumPy</a:t>
            </a:r>
            <a:r>
              <a:rPr lang="en"/>
              <a:t> (</a:t>
            </a: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Cheat Sheet</a:t>
            </a:r>
            <a:r>
              <a:rPr lang="en"/>
              <a:t>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5"/>
              </a:rPr>
              <a:t>Pandas</a:t>
            </a:r>
            <a:r>
              <a:rPr lang="en"/>
              <a:t> (</a:t>
            </a:r>
            <a:r>
              <a:rPr lang="en" u="sng">
                <a:solidFill>
                  <a:schemeClr val="hlink"/>
                </a:solidFill>
                <a:hlinkClick r:id="rId6"/>
              </a:rPr>
              <a:t>Cheat Sheet</a:t>
            </a:r>
            <a:r>
              <a:rPr lang="en"/>
              <a:t>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Data Visualization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7"/>
              </a:rPr>
              <a:t>Matplotlib</a:t>
            </a:r>
            <a:r>
              <a:rPr lang="en"/>
              <a:t> (</a:t>
            </a:r>
            <a:r>
              <a:rPr lang="en" u="sng">
                <a:solidFill>
                  <a:schemeClr val="hlink"/>
                </a:solidFill>
                <a:hlinkClick r:id="rId8"/>
              </a:rPr>
              <a:t>Cheat Sheet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Let’s code!</a:t>
            </a:r>
            <a:endParaRPr/>
          </a:p>
        </p:txBody>
      </p:sp>
      <p:sp>
        <p:nvSpPr>
          <p:cNvPr id="206" name="Google Shape;2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400"/>
              <a:t>Download workshop </a:t>
            </a:r>
            <a:r>
              <a:rPr b="1" lang="en" sz="2400"/>
              <a:t>notebook via this </a:t>
            </a:r>
            <a:r>
              <a:rPr b="1" lang="en" sz="2400" u="sng">
                <a:solidFill>
                  <a:schemeClr val="hlink"/>
                </a:solidFill>
                <a:hlinkClick r:id="rId3"/>
              </a:rPr>
              <a:t>link</a:t>
            </a:r>
            <a:endParaRPr b="1" sz="2400"/>
          </a:p>
        </p:txBody>
      </p:sp>
      <p:sp>
        <p:nvSpPr>
          <p:cNvPr id="207" name="Google Shape;207;p20"/>
          <p:cNvSpPr/>
          <p:nvPr/>
        </p:nvSpPr>
        <p:spPr>
          <a:xfrm>
            <a:off x="396800" y="944825"/>
            <a:ext cx="1734600" cy="474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More</a:t>
            </a:r>
            <a:r>
              <a:rPr lang="en"/>
              <a:t> Study Resources</a:t>
            </a:r>
            <a:endParaRPr/>
          </a:p>
        </p:txBody>
      </p:sp>
      <p:sp>
        <p:nvSpPr>
          <p:cNvPr id="213" name="Google Shape;213;p21"/>
          <p:cNvSpPr txBox="1"/>
          <p:nvPr>
            <p:ph idx="1" type="body"/>
          </p:nvPr>
        </p:nvSpPr>
        <p:spPr>
          <a:xfrm>
            <a:off x="311700" y="1152475"/>
            <a:ext cx="8832300" cy="19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700"/>
              <a:t>The official website of Python: </a:t>
            </a:r>
            <a:r>
              <a:rPr lang="en" sz="1700" u="sng">
                <a:solidFill>
                  <a:schemeClr val="hlink"/>
                </a:solidFill>
                <a:hlinkClick r:id="rId3"/>
              </a:rPr>
              <a:t>https://www.python.org/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700"/>
              <a:t>Python for Everybody: </a:t>
            </a:r>
            <a:r>
              <a:rPr lang="en" sz="1700" u="sng">
                <a:solidFill>
                  <a:schemeClr val="hlink"/>
                </a:solidFill>
                <a:hlinkClick r:id="rId4"/>
              </a:rPr>
              <a:t>https://www.py4e.com/lessons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700"/>
              <a:t>W3 Schools: </a:t>
            </a:r>
            <a:r>
              <a:rPr lang="en" sz="1700" u="sng">
                <a:solidFill>
                  <a:schemeClr val="hlink"/>
                </a:solidFill>
                <a:hlinkClick r:id="rId5"/>
              </a:rPr>
              <a:t>https://www.w3schools.com/python/default.asp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1700"/>
              <a:t>freeCodeCamp: </a:t>
            </a:r>
            <a:r>
              <a:rPr lang="en" sz="1700" u="sng">
                <a:solidFill>
                  <a:schemeClr val="hlink"/>
                </a:solidFill>
                <a:hlinkClick r:id="rId6"/>
              </a:rPr>
              <a:t>https://www.freecodecamp.org/learn/scientific-computing-with-python/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