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91654"/>
            <a:ext cx="12191999" cy="4663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0209" y="477773"/>
            <a:ext cx="2619755" cy="4061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426" y="755903"/>
            <a:ext cx="1070914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426" y="1528826"/>
            <a:ext cx="10709147" cy="405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10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90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9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Relationship Id="rId9" Type="http://schemas.openxmlformats.org/officeDocument/2006/relationships/image" Target="../media/image144.png"/><Relationship Id="rId10" Type="http://schemas.openxmlformats.org/officeDocument/2006/relationships/image" Target="../media/image145.png"/><Relationship Id="rId11" Type="http://schemas.openxmlformats.org/officeDocument/2006/relationships/image" Target="../media/image146.png"/><Relationship Id="rId12" Type="http://schemas.openxmlformats.org/officeDocument/2006/relationships/image" Target="../media/image147.png"/><Relationship Id="rId13" Type="http://schemas.openxmlformats.org/officeDocument/2006/relationships/image" Target="../media/image148.png"/><Relationship Id="rId14" Type="http://schemas.openxmlformats.org/officeDocument/2006/relationships/image" Target="../media/image149.png"/><Relationship Id="rId15" Type="http://schemas.openxmlformats.org/officeDocument/2006/relationships/image" Target="../media/image150.png"/><Relationship Id="rId16" Type="http://schemas.openxmlformats.org/officeDocument/2006/relationships/image" Target="../media/image151.png"/><Relationship Id="rId17" Type="http://schemas.openxmlformats.org/officeDocument/2006/relationships/image" Target="../media/image152.png"/><Relationship Id="rId18" Type="http://schemas.openxmlformats.org/officeDocument/2006/relationships/image" Target="../media/image153.png"/><Relationship Id="rId19" Type="http://schemas.openxmlformats.org/officeDocument/2006/relationships/image" Target="../media/image154.png"/><Relationship Id="rId20" Type="http://schemas.openxmlformats.org/officeDocument/2006/relationships/image" Target="../media/image155.png"/><Relationship Id="rId21" Type="http://schemas.openxmlformats.org/officeDocument/2006/relationships/image" Target="../media/image156.png"/><Relationship Id="rId22" Type="http://schemas.openxmlformats.org/officeDocument/2006/relationships/image" Target="../media/image157.png"/><Relationship Id="rId23" Type="http://schemas.openxmlformats.org/officeDocument/2006/relationships/image" Target="../media/image158.png"/><Relationship Id="rId24" Type="http://schemas.openxmlformats.org/officeDocument/2006/relationships/image" Target="../media/image159.png"/><Relationship Id="rId25" Type="http://schemas.openxmlformats.org/officeDocument/2006/relationships/image" Target="../media/image160.png"/><Relationship Id="rId26" Type="http://schemas.openxmlformats.org/officeDocument/2006/relationships/image" Target="../media/image161.png"/><Relationship Id="rId27" Type="http://schemas.openxmlformats.org/officeDocument/2006/relationships/image" Target="../media/image16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25.png"/><Relationship Id="rId11" Type="http://schemas.openxmlformats.org/officeDocument/2006/relationships/image" Target="../media/image90.png"/><Relationship Id="rId12" Type="http://schemas.openxmlformats.org/officeDocument/2006/relationships/image" Target="../media/image169.png"/><Relationship Id="rId13" Type="http://schemas.openxmlformats.org/officeDocument/2006/relationships/image" Target="../media/image30.png"/><Relationship Id="rId14" Type="http://schemas.openxmlformats.org/officeDocument/2006/relationships/image" Target="../media/image170.png"/><Relationship Id="rId15" Type="http://schemas.openxmlformats.org/officeDocument/2006/relationships/image" Target="../media/image171.png"/><Relationship Id="rId16" Type="http://schemas.openxmlformats.org/officeDocument/2006/relationships/image" Target="../media/image172.png"/><Relationship Id="rId17" Type="http://schemas.openxmlformats.org/officeDocument/2006/relationships/image" Target="../media/image173.png"/><Relationship Id="rId18" Type="http://schemas.openxmlformats.org/officeDocument/2006/relationships/image" Target="../media/image174.png"/><Relationship Id="rId19" Type="http://schemas.openxmlformats.org/officeDocument/2006/relationships/image" Target="../media/image17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Relationship Id="rId15" Type="http://schemas.openxmlformats.org/officeDocument/2006/relationships/image" Target="../media/image187.png"/><Relationship Id="rId16" Type="http://schemas.openxmlformats.org/officeDocument/2006/relationships/image" Target="../media/image188.png"/><Relationship Id="rId17" Type="http://schemas.openxmlformats.org/officeDocument/2006/relationships/image" Target="../media/image189.png"/><Relationship Id="rId18" Type="http://schemas.openxmlformats.org/officeDocument/2006/relationships/image" Target="../media/image190.png"/><Relationship Id="rId19" Type="http://schemas.openxmlformats.org/officeDocument/2006/relationships/image" Target="../media/image191.png"/><Relationship Id="rId20" Type="http://schemas.openxmlformats.org/officeDocument/2006/relationships/image" Target="../media/image192.png"/><Relationship Id="rId21" Type="http://schemas.openxmlformats.org/officeDocument/2006/relationships/image" Target="../media/image193.png"/><Relationship Id="rId22" Type="http://schemas.openxmlformats.org/officeDocument/2006/relationships/image" Target="../media/image194.png"/><Relationship Id="rId23" Type="http://schemas.openxmlformats.org/officeDocument/2006/relationships/image" Target="../media/image195.png"/><Relationship Id="rId24" Type="http://schemas.openxmlformats.org/officeDocument/2006/relationships/image" Target="../media/image196.png"/><Relationship Id="rId25" Type="http://schemas.openxmlformats.org/officeDocument/2006/relationships/image" Target="../media/image197.png"/><Relationship Id="rId26" Type="http://schemas.openxmlformats.org/officeDocument/2006/relationships/image" Target="../media/image198.png"/><Relationship Id="rId27" Type="http://schemas.openxmlformats.org/officeDocument/2006/relationships/image" Target="../media/image199.png"/><Relationship Id="rId28" Type="http://schemas.openxmlformats.org/officeDocument/2006/relationships/image" Target="../media/image200.png"/><Relationship Id="rId29" Type="http://schemas.openxmlformats.org/officeDocument/2006/relationships/image" Target="../media/image201.png"/><Relationship Id="rId30" Type="http://schemas.openxmlformats.org/officeDocument/2006/relationships/image" Target="../media/image20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image" Target="../media/image210.png"/><Relationship Id="rId10" Type="http://schemas.openxmlformats.org/officeDocument/2006/relationships/image" Target="../media/image211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16.png"/><Relationship Id="rId6" Type="http://schemas.openxmlformats.org/officeDocument/2006/relationships/image" Target="../media/image217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18.png"/><Relationship Id="rId10" Type="http://schemas.openxmlformats.org/officeDocument/2006/relationships/image" Target="../media/image219.png"/><Relationship Id="rId11" Type="http://schemas.openxmlformats.org/officeDocument/2006/relationships/image" Target="../media/image185.png"/><Relationship Id="rId12" Type="http://schemas.openxmlformats.org/officeDocument/2006/relationships/image" Target="../media/image220.png"/><Relationship Id="rId13" Type="http://schemas.openxmlformats.org/officeDocument/2006/relationships/image" Target="../media/image221.png"/><Relationship Id="rId14" Type="http://schemas.openxmlformats.org/officeDocument/2006/relationships/image" Target="../media/image222.png"/><Relationship Id="rId15" Type="http://schemas.openxmlformats.org/officeDocument/2006/relationships/image" Target="../media/image223.png"/><Relationship Id="rId16" Type="http://schemas.openxmlformats.org/officeDocument/2006/relationships/image" Target="../media/image224.png"/><Relationship Id="rId17" Type="http://schemas.openxmlformats.org/officeDocument/2006/relationships/image" Target="../media/image225.png"/><Relationship Id="rId18" Type="http://schemas.openxmlformats.org/officeDocument/2006/relationships/image" Target="../media/image226.png"/><Relationship Id="rId19" Type="http://schemas.openxmlformats.org/officeDocument/2006/relationships/image" Target="../media/image227.png"/><Relationship Id="rId20" Type="http://schemas.openxmlformats.org/officeDocument/2006/relationships/image" Target="../media/image228.png"/><Relationship Id="rId21" Type="http://schemas.openxmlformats.org/officeDocument/2006/relationships/image" Target="../media/image229.png"/><Relationship Id="rId22" Type="http://schemas.openxmlformats.org/officeDocument/2006/relationships/image" Target="../media/image230.png"/><Relationship Id="rId23" Type="http://schemas.openxmlformats.org/officeDocument/2006/relationships/image" Target="../media/image231.png"/><Relationship Id="rId24" Type="http://schemas.openxmlformats.org/officeDocument/2006/relationships/image" Target="../media/image232.png"/><Relationship Id="rId25" Type="http://schemas.openxmlformats.org/officeDocument/2006/relationships/image" Target="../media/image233.png"/><Relationship Id="rId26" Type="http://schemas.openxmlformats.org/officeDocument/2006/relationships/image" Target="../media/image234.png"/><Relationship Id="rId27" Type="http://schemas.openxmlformats.org/officeDocument/2006/relationships/image" Target="../media/image235.png"/><Relationship Id="rId28" Type="http://schemas.openxmlformats.org/officeDocument/2006/relationships/image" Target="../media/image23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7.png"/><Relationship Id="rId3" Type="http://schemas.openxmlformats.org/officeDocument/2006/relationships/image" Target="../media/image238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39.png"/><Relationship Id="rId7" Type="http://schemas.openxmlformats.org/officeDocument/2006/relationships/image" Target="../media/image240.png"/><Relationship Id="rId8" Type="http://schemas.openxmlformats.org/officeDocument/2006/relationships/image" Target="../media/image241.png"/><Relationship Id="rId9" Type="http://schemas.openxmlformats.org/officeDocument/2006/relationships/image" Target="../media/image242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Relationship Id="rId13" Type="http://schemas.openxmlformats.org/officeDocument/2006/relationships/image" Target="../media/image246.png"/><Relationship Id="rId14" Type="http://schemas.openxmlformats.org/officeDocument/2006/relationships/image" Target="../media/image247.png"/><Relationship Id="rId15" Type="http://schemas.openxmlformats.org/officeDocument/2006/relationships/image" Target="../media/image248.png"/><Relationship Id="rId16" Type="http://schemas.openxmlformats.org/officeDocument/2006/relationships/image" Target="../media/image249.png"/><Relationship Id="rId17" Type="http://schemas.openxmlformats.org/officeDocument/2006/relationships/image" Target="../media/image250.png"/><Relationship Id="rId18" Type="http://schemas.openxmlformats.org/officeDocument/2006/relationships/image" Target="../media/image251.png"/><Relationship Id="rId19" Type="http://schemas.openxmlformats.org/officeDocument/2006/relationships/image" Target="../media/image252.png"/><Relationship Id="rId20" Type="http://schemas.openxmlformats.org/officeDocument/2006/relationships/image" Target="../media/image25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4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55.png"/><Relationship Id="rId6" Type="http://schemas.openxmlformats.org/officeDocument/2006/relationships/image" Target="../media/image256.png"/><Relationship Id="rId7" Type="http://schemas.openxmlformats.org/officeDocument/2006/relationships/image" Target="../media/image257.png"/><Relationship Id="rId8" Type="http://schemas.openxmlformats.org/officeDocument/2006/relationships/image" Target="../media/image258.png"/><Relationship Id="rId9" Type="http://schemas.openxmlformats.org/officeDocument/2006/relationships/image" Target="../media/image259.png"/><Relationship Id="rId10" Type="http://schemas.openxmlformats.org/officeDocument/2006/relationships/image" Target="../media/image260.png"/><Relationship Id="rId11" Type="http://schemas.openxmlformats.org/officeDocument/2006/relationships/image" Target="../media/image261.png"/><Relationship Id="rId12" Type="http://schemas.openxmlformats.org/officeDocument/2006/relationships/image" Target="../media/image262.png"/><Relationship Id="rId13" Type="http://schemas.openxmlformats.org/officeDocument/2006/relationships/image" Target="../media/image263.png"/><Relationship Id="rId14" Type="http://schemas.openxmlformats.org/officeDocument/2006/relationships/image" Target="../media/image264.png"/><Relationship Id="rId15" Type="http://schemas.openxmlformats.org/officeDocument/2006/relationships/image" Target="../media/image265.png"/><Relationship Id="rId16" Type="http://schemas.openxmlformats.org/officeDocument/2006/relationships/image" Target="../media/image266.png"/><Relationship Id="rId17" Type="http://schemas.openxmlformats.org/officeDocument/2006/relationships/image" Target="../media/image267.png"/><Relationship Id="rId18" Type="http://schemas.openxmlformats.org/officeDocument/2006/relationships/image" Target="../media/image26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9.png"/><Relationship Id="rId3" Type="http://schemas.openxmlformats.org/officeDocument/2006/relationships/image" Target="../media/image17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70.png"/><Relationship Id="rId7" Type="http://schemas.openxmlformats.org/officeDocument/2006/relationships/image" Target="../media/image271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272.png"/><Relationship Id="rId12" Type="http://schemas.openxmlformats.org/officeDocument/2006/relationships/image" Target="../media/image273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5" Type="http://schemas.openxmlformats.org/officeDocument/2006/relationships/image" Target="../media/image276.png"/><Relationship Id="rId16" Type="http://schemas.openxmlformats.org/officeDocument/2006/relationships/image" Target="../media/image277.png"/><Relationship Id="rId17" Type="http://schemas.openxmlformats.org/officeDocument/2006/relationships/image" Target="../media/image278.png"/><Relationship Id="rId18" Type="http://schemas.openxmlformats.org/officeDocument/2006/relationships/image" Target="../media/image279.png"/><Relationship Id="rId19" Type="http://schemas.openxmlformats.org/officeDocument/2006/relationships/image" Target="../media/image280.png"/><Relationship Id="rId20" Type="http://schemas.openxmlformats.org/officeDocument/2006/relationships/image" Target="../media/image281.png"/><Relationship Id="rId21" Type="http://schemas.openxmlformats.org/officeDocument/2006/relationships/image" Target="../media/image282.png"/><Relationship Id="rId22" Type="http://schemas.openxmlformats.org/officeDocument/2006/relationships/image" Target="../media/image283.png"/><Relationship Id="rId23" Type="http://schemas.openxmlformats.org/officeDocument/2006/relationships/image" Target="../media/image284.png"/><Relationship Id="rId24" Type="http://schemas.openxmlformats.org/officeDocument/2006/relationships/image" Target="../media/image285.png"/><Relationship Id="rId25" Type="http://schemas.openxmlformats.org/officeDocument/2006/relationships/image" Target="../media/image286.png"/><Relationship Id="rId26" Type="http://schemas.openxmlformats.org/officeDocument/2006/relationships/image" Target="../media/image287.png"/><Relationship Id="rId27" Type="http://schemas.openxmlformats.org/officeDocument/2006/relationships/image" Target="../media/image288.png"/><Relationship Id="rId28" Type="http://schemas.openxmlformats.org/officeDocument/2006/relationships/image" Target="../media/image196.png"/><Relationship Id="rId29" Type="http://schemas.openxmlformats.org/officeDocument/2006/relationships/image" Target="../media/image197.png"/><Relationship Id="rId30" Type="http://schemas.openxmlformats.org/officeDocument/2006/relationships/image" Target="../media/image198.png"/><Relationship Id="rId31" Type="http://schemas.openxmlformats.org/officeDocument/2006/relationships/image" Target="../media/image289.png"/><Relationship Id="rId32" Type="http://schemas.openxmlformats.org/officeDocument/2006/relationships/image" Target="../media/image201.png"/><Relationship Id="rId33" Type="http://schemas.openxmlformats.org/officeDocument/2006/relationships/image" Target="../media/image200.png"/><Relationship Id="rId34" Type="http://schemas.openxmlformats.org/officeDocument/2006/relationships/image" Target="../media/image202.png"/><Relationship Id="rId35" Type="http://schemas.openxmlformats.org/officeDocument/2006/relationships/image" Target="../media/image29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9.png"/><Relationship Id="rId3" Type="http://schemas.openxmlformats.org/officeDocument/2006/relationships/image" Target="../media/image17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9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2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93.png"/><Relationship Id="rId8" Type="http://schemas.openxmlformats.org/officeDocument/2006/relationships/image" Target="../media/image294.jpg"/><Relationship Id="rId9" Type="http://schemas.openxmlformats.org/officeDocument/2006/relationships/image" Target="../media/image295.png"/><Relationship Id="rId10" Type="http://schemas.openxmlformats.org/officeDocument/2006/relationships/image" Target="../media/image296.png"/><Relationship Id="rId11" Type="http://schemas.openxmlformats.org/officeDocument/2006/relationships/image" Target="../media/image29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3.png"/><Relationship Id="rId3" Type="http://schemas.openxmlformats.org/officeDocument/2006/relationships/image" Target="../media/image214.png"/><Relationship Id="rId4" Type="http://schemas.openxmlformats.org/officeDocument/2006/relationships/image" Target="../media/image215.png"/><Relationship Id="rId5" Type="http://schemas.openxmlformats.org/officeDocument/2006/relationships/image" Target="../media/image298.png"/><Relationship Id="rId6" Type="http://schemas.openxmlformats.org/officeDocument/2006/relationships/image" Target="../media/image299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300.png"/><Relationship Id="rId10" Type="http://schemas.openxmlformats.org/officeDocument/2006/relationships/image" Target="../media/image219.png"/><Relationship Id="rId11" Type="http://schemas.openxmlformats.org/officeDocument/2006/relationships/image" Target="../media/image301.png"/><Relationship Id="rId12" Type="http://schemas.openxmlformats.org/officeDocument/2006/relationships/image" Target="../media/image302.png"/><Relationship Id="rId13" Type="http://schemas.openxmlformats.org/officeDocument/2006/relationships/image" Target="../media/image303.png"/><Relationship Id="rId14" Type="http://schemas.openxmlformats.org/officeDocument/2006/relationships/image" Target="../media/image304.png"/><Relationship Id="rId15" Type="http://schemas.openxmlformats.org/officeDocument/2006/relationships/image" Target="../media/image305.png"/><Relationship Id="rId16" Type="http://schemas.openxmlformats.org/officeDocument/2006/relationships/image" Target="../media/image306.png"/><Relationship Id="rId17" Type="http://schemas.openxmlformats.org/officeDocument/2006/relationships/image" Target="../media/image307.png"/><Relationship Id="rId18" Type="http://schemas.openxmlformats.org/officeDocument/2006/relationships/image" Target="../media/image308.png"/><Relationship Id="rId19" Type="http://schemas.openxmlformats.org/officeDocument/2006/relationships/image" Target="../media/image309.png"/><Relationship Id="rId20" Type="http://schemas.openxmlformats.org/officeDocument/2006/relationships/image" Target="../media/image310.png"/><Relationship Id="rId21" Type="http://schemas.openxmlformats.org/officeDocument/2006/relationships/image" Target="../media/image311.png"/><Relationship Id="rId22" Type="http://schemas.openxmlformats.org/officeDocument/2006/relationships/image" Target="../media/image312.png"/><Relationship Id="rId23" Type="http://schemas.openxmlformats.org/officeDocument/2006/relationships/image" Target="../media/image313.png"/><Relationship Id="rId24" Type="http://schemas.openxmlformats.org/officeDocument/2006/relationships/image" Target="../media/image314.png"/><Relationship Id="rId25" Type="http://schemas.openxmlformats.org/officeDocument/2006/relationships/image" Target="../media/image315.png"/><Relationship Id="rId26" Type="http://schemas.openxmlformats.org/officeDocument/2006/relationships/image" Target="../media/image316.png"/><Relationship Id="rId27" Type="http://schemas.openxmlformats.org/officeDocument/2006/relationships/image" Target="../media/image317.png"/><Relationship Id="rId28" Type="http://schemas.openxmlformats.org/officeDocument/2006/relationships/image" Target="../media/image318.png"/><Relationship Id="rId29" Type="http://schemas.openxmlformats.org/officeDocument/2006/relationships/image" Target="../media/image319.png"/><Relationship Id="rId30" Type="http://schemas.openxmlformats.org/officeDocument/2006/relationships/image" Target="../media/image320.png"/><Relationship Id="rId31" Type="http://schemas.openxmlformats.org/officeDocument/2006/relationships/image" Target="../media/image32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2.jpg"/><Relationship Id="rId3" Type="http://schemas.openxmlformats.org/officeDocument/2006/relationships/image" Target="../media/image237.png"/><Relationship Id="rId4" Type="http://schemas.openxmlformats.org/officeDocument/2006/relationships/image" Target="../media/image32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324.png"/><Relationship Id="rId8" Type="http://schemas.openxmlformats.org/officeDocument/2006/relationships/image" Target="../media/image325.png"/><Relationship Id="rId9" Type="http://schemas.openxmlformats.org/officeDocument/2006/relationships/image" Target="../media/image326.png"/><Relationship Id="rId10" Type="http://schemas.openxmlformats.org/officeDocument/2006/relationships/image" Target="../media/image327.png"/><Relationship Id="rId11" Type="http://schemas.openxmlformats.org/officeDocument/2006/relationships/image" Target="../media/image328.png"/><Relationship Id="rId12" Type="http://schemas.openxmlformats.org/officeDocument/2006/relationships/image" Target="../media/image329.png"/><Relationship Id="rId13" Type="http://schemas.openxmlformats.org/officeDocument/2006/relationships/image" Target="../media/image330.png"/><Relationship Id="rId14" Type="http://schemas.openxmlformats.org/officeDocument/2006/relationships/image" Target="../media/image331.png"/><Relationship Id="rId15" Type="http://schemas.openxmlformats.org/officeDocument/2006/relationships/image" Target="../media/image332.png"/><Relationship Id="rId16" Type="http://schemas.openxmlformats.org/officeDocument/2006/relationships/image" Target="../media/image333.png"/><Relationship Id="rId17" Type="http://schemas.openxmlformats.org/officeDocument/2006/relationships/image" Target="../media/image334.png"/><Relationship Id="rId18" Type="http://schemas.openxmlformats.org/officeDocument/2006/relationships/image" Target="../media/image335.png"/><Relationship Id="rId19" Type="http://schemas.openxmlformats.org/officeDocument/2006/relationships/image" Target="../media/image336.png"/><Relationship Id="rId20" Type="http://schemas.openxmlformats.org/officeDocument/2006/relationships/image" Target="../media/image337.png"/><Relationship Id="rId21" Type="http://schemas.openxmlformats.org/officeDocument/2006/relationships/image" Target="../media/image338.png"/><Relationship Id="rId22" Type="http://schemas.openxmlformats.org/officeDocument/2006/relationships/image" Target="../media/image339.png"/><Relationship Id="rId23" Type="http://schemas.openxmlformats.org/officeDocument/2006/relationships/image" Target="../media/image340.png"/><Relationship Id="rId24" Type="http://schemas.openxmlformats.org/officeDocument/2006/relationships/image" Target="../media/image341.png"/><Relationship Id="rId25" Type="http://schemas.openxmlformats.org/officeDocument/2006/relationships/image" Target="../media/image342.png"/><Relationship Id="rId26" Type="http://schemas.openxmlformats.org/officeDocument/2006/relationships/image" Target="../media/image343.png"/><Relationship Id="rId27" Type="http://schemas.openxmlformats.org/officeDocument/2006/relationships/image" Target="../media/image344.png"/><Relationship Id="rId28" Type="http://schemas.openxmlformats.org/officeDocument/2006/relationships/image" Target="../media/image345.png"/><Relationship Id="rId29" Type="http://schemas.openxmlformats.org/officeDocument/2006/relationships/image" Target="../media/image346.png"/><Relationship Id="rId30" Type="http://schemas.openxmlformats.org/officeDocument/2006/relationships/image" Target="../media/image347.png"/><Relationship Id="rId31" Type="http://schemas.openxmlformats.org/officeDocument/2006/relationships/image" Target="../media/image348.png"/><Relationship Id="rId32" Type="http://schemas.openxmlformats.org/officeDocument/2006/relationships/image" Target="../media/image349.png"/><Relationship Id="rId33" Type="http://schemas.openxmlformats.org/officeDocument/2006/relationships/image" Target="../media/image350.png"/><Relationship Id="rId34" Type="http://schemas.openxmlformats.org/officeDocument/2006/relationships/image" Target="../media/image35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7.png"/><Relationship Id="rId3" Type="http://schemas.openxmlformats.org/officeDocument/2006/relationships/image" Target="../media/image323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52.png"/><Relationship Id="rId7" Type="http://schemas.openxmlformats.org/officeDocument/2006/relationships/image" Target="../media/image353.jpg"/><Relationship Id="rId8" Type="http://schemas.openxmlformats.org/officeDocument/2006/relationships/image" Target="../media/image354.png"/><Relationship Id="rId9" Type="http://schemas.openxmlformats.org/officeDocument/2006/relationships/image" Target="../media/image35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6.png"/><Relationship Id="rId3" Type="http://schemas.openxmlformats.org/officeDocument/2006/relationships/image" Target="../media/image35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58.png"/><Relationship Id="rId7" Type="http://schemas.openxmlformats.org/officeDocument/2006/relationships/image" Target="../media/image359.png"/><Relationship Id="rId8" Type="http://schemas.openxmlformats.org/officeDocument/2006/relationships/image" Target="../media/image262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2" Type="http://schemas.openxmlformats.org/officeDocument/2006/relationships/image" Target="../media/image363.png"/><Relationship Id="rId13" Type="http://schemas.openxmlformats.org/officeDocument/2006/relationships/image" Target="../media/image364.png"/><Relationship Id="rId14" Type="http://schemas.openxmlformats.org/officeDocument/2006/relationships/image" Target="../media/image365.png"/><Relationship Id="rId15" Type="http://schemas.openxmlformats.org/officeDocument/2006/relationships/image" Target="../media/image366.png"/><Relationship Id="rId16" Type="http://schemas.openxmlformats.org/officeDocument/2006/relationships/image" Target="../media/image367.png"/><Relationship Id="rId17" Type="http://schemas.openxmlformats.org/officeDocument/2006/relationships/image" Target="../media/image368.png"/><Relationship Id="rId18" Type="http://schemas.openxmlformats.org/officeDocument/2006/relationships/image" Target="../media/image369.png"/><Relationship Id="rId19" Type="http://schemas.openxmlformats.org/officeDocument/2006/relationships/image" Target="../media/image370.png"/><Relationship Id="rId20" Type="http://schemas.openxmlformats.org/officeDocument/2006/relationships/image" Target="../media/image371.png"/><Relationship Id="rId21" Type="http://schemas.openxmlformats.org/officeDocument/2006/relationships/image" Target="../media/image372.png"/><Relationship Id="rId22" Type="http://schemas.openxmlformats.org/officeDocument/2006/relationships/image" Target="../media/image373.png"/><Relationship Id="rId23" Type="http://schemas.openxmlformats.org/officeDocument/2006/relationships/image" Target="../media/image374.png"/><Relationship Id="rId24" Type="http://schemas.openxmlformats.org/officeDocument/2006/relationships/image" Target="../media/image375.png"/><Relationship Id="rId25" Type="http://schemas.openxmlformats.org/officeDocument/2006/relationships/image" Target="../media/image3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6.png"/><Relationship Id="rId3" Type="http://schemas.openxmlformats.org/officeDocument/2006/relationships/image" Target="../media/image377.png"/><Relationship Id="rId4" Type="http://schemas.openxmlformats.org/officeDocument/2006/relationships/image" Target="../media/image378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379.png"/><Relationship Id="rId8" Type="http://schemas.openxmlformats.org/officeDocument/2006/relationships/image" Target="../media/image380.png"/><Relationship Id="rId9" Type="http://schemas.openxmlformats.org/officeDocument/2006/relationships/image" Target="../media/image381.png"/><Relationship Id="rId10" Type="http://schemas.openxmlformats.org/officeDocument/2006/relationships/image" Target="../media/image382.png"/><Relationship Id="rId11" Type="http://schemas.openxmlformats.org/officeDocument/2006/relationships/image" Target="../media/image383.png"/><Relationship Id="rId12" Type="http://schemas.openxmlformats.org/officeDocument/2006/relationships/image" Target="../media/image384.png"/><Relationship Id="rId13" Type="http://schemas.openxmlformats.org/officeDocument/2006/relationships/image" Target="../media/image385.png"/><Relationship Id="rId14" Type="http://schemas.openxmlformats.org/officeDocument/2006/relationships/image" Target="../media/image386.png"/><Relationship Id="rId15" Type="http://schemas.openxmlformats.org/officeDocument/2006/relationships/image" Target="../media/image387.png"/><Relationship Id="rId16" Type="http://schemas.openxmlformats.org/officeDocument/2006/relationships/image" Target="../media/image388.png"/><Relationship Id="rId17" Type="http://schemas.openxmlformats.org/officeDocument/2006/relationships/image" Target="../media/image389.png"/><Relationship Id="rId18" Type="http://schemas.openxmlformats.org/officeDocument/2006/relationships/image" Target="../media/image390.png"/><Relationship Id="rId19" Type="http://schemas.openxmlformats.org/officeDocument/2006/relationships/image" Target="../media/image53.png"/><Relationship Id="rId20" Type="http://schemas.openxmlformats.org/officeDocument/2006/relationships/image" Target="../media/image34.png"/><Relationship Id="rId21" Type="http://schemas.openxmlformats.org/officeDocument/2006/relationships/image" Target="../media/image391.png"/><Relationship Id="rId22" Type="http://schemas.openxmlformats.org/officeDocument/2006/relationships/image" Target="../media/image8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392.png"/><Relationship Id="rId4" Type="http://schemas.openxmlformats.org/officeDocument/2006/relationships/image" Target="../media/image39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49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5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57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20" y="0"/>
            <a:ext cx="12188190" cy="6858000"/>
            <a:chOff x="4020" y="0"/>
            <a:chExt cx="121881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0" y="0"/>
              <a:ext cx="12181967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896606" y="0"/>
              <a:ext cx="4295775" cy="6858000"/>
            </a:xfrm>
            <a:custGeom>
              <a:avLst/>
              <a:gdLst/>
              <a:ahLst/>
              <a:cxnLst/>
              <a:rect l="l" t="t" r="r" b="b"/>
              <a:pathLst>
                <a:path w="4295775" h="6858000">
                  <a:moveTo>
                    <a:pt x="144780" y="4572"/>
                  </a:moveTo>
                  <a:lnTo>
                    <a:pt x="0" y="4572"/>
                  </a:lnTo>
                  <a:lnTo>
                    <a:pt x="0" y="6858000"/>
                  </a:lnTo>
                  <a:lnTo>
                    <a:pt x="144780" y="6858000"/>
                  </a:lnTo>
                  <a:lnTo>
                    <a:pt x="144780" y="4572"/>
                  </a:lnTo>
                  <a:close/>
                </a:path>
                <a:path w="4295775" h="6858000">
                  <a:moveTo>
                    <a:pt x="435864" y="0"/>
                  </a:moveTo>
                  <a:lnTo>
                    <a:pt x="290322" y="0"/>
                  </a:lnTo>
                  <a:lnTo>
                    <a:pt x="290322" y="6853428"/>
                  </a:lnTo>
                  <a:lnTo>
                    <a:pt x="435864" y="6853428"/>
                  </a:lnTo>
                  <a:lnTo>
                    <a:pt x="435864" y="0"/>
                  </a:lnTo>
                  <a:close/>
                </a:path>
                <a:path w="4295775" h="6858000">
                  <a:moveTo>
                    <a:pt x="708660" y="0"/>
                  </a:moveTo>
                  <a:lnTo>
                    <a:pt x="580644" y="0"/>
                  </a:lnTo>
                  <a:lnTo>
                    <a:pt x="580644" y="6858000"/>
                  </a:lnTo>
                  <a:lnTo>
                    <a:pt x="708660" y="6858000"/>
                  </a:lnTo>
                  <a:lnTo>
                    <a:pt x="708660" y="0"/>
                  </a:lnTo>
                  <a:close/>
                </a:path>
                <a:path w="4295775" h="6858000">
                  <a:moveTo>
                    <a:pt x="995172" y="0"/>
                  </a:moveTo>
                  <a:lnTo>
                    <a:pt x="854202" y="0"/>
                  </a:lnTo>
                  <a:lnTo>
                    <a:pt x="854202" y="6858000"/>
                  </a:lnTo>
                  <a:lnTo>
                    <a:pt x="995172" y="6858000"/>
                  </a:lnTo>
                  <a:lnTo>
                    <a:pt x="995172" y="0"/>
                  </a:lnTo>
                  <a:close/>
                </a:path>
                <a:path w="4295775" h="6858000">
                  <a:moveTo>
                    <a:pt x="4295394" y="0"/>
                  </a:moveTo>
                  <a:lnTo>
                    <a:pt x="1140714" y="0"/>
                  </a:lnTo>
                  <a:lnTo>
                    <a:pt x="1140714" y="6858000"/>
                  </a:lnTo>
                  <a:lnTo>
                    <a:pt x="4295394" y="6858000"/>
                  </a:lnTo>
                  <a:lnTo>
                    <a:pt x="4295394" y="0"/>
                  </a:lnTo>
                  <a:close/>
                </a:path>
              </a:pathLst>
            </a:custGeom>
            <a:solidFill>
              <a:srgbClr val="6F2F9F">
                <a:alpha val="7215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05266" y="0"/>
              <a:ext cx="432434" cy="6853555"/>
            </a:xfrm>
            <a:custGeom>
              <a:avLst/>
              <a:gdLst/>
              <a:ahLst/>
              <a:cxnLst/>
              <a:rect l="l" t="t" r="r" b="b"/>
              <a:pathLst>
                <a:path w="432434" h="6853555">
                  <a:moveTo>
                    <a:pt x="145542" y="0"/>
                  </a:moveTo>
                  <a:lnTo>
                    <a:pt x="0" y="0"/>
                  </a:lnTo>
                  <a:lnTo>
                    <a:pt x="0" y="6853428"/>
                  </a:lnTo>
                  <a:lnTo>
                    <a:pt x="145542" y="6853428"/>
                  </a:lnTo>
                  <a:lnTo>
                    <a:pt x="145542" y="0"/>
                  </a:lnTo>
                  <a:close/>
                </a:path>
                <a:path w="432434" h="6853555">
                  <a:moveTo>
                    <a:pt x="432054" y="0"/>
                  </a:moveTo>
                  <a:lnTo>
                    <a:pt x="286512" y="0"/>
                  </a:lnTo>
                  <a:lnTo>
                    <a:pt x="286512" y="6853428"/>
                  </a:lnTo>
                  <a:lnTo>
                    <a:pt x="432054" y="6853428"/>
                  </a:lnTo>
                  <a:lnTo>
                    <a:pt x="432054" y="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387" y="3721608"/>
              <a:ext cx="4488561" cy="14630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387" y="5325364"/>
              <a:ext cx="7247890" cy="4267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16939" y="6425438"/>
            <a:ext cx="683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1/13/2022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4794" y="6425438"/>
            <a:ext cx="3041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NYU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Tandon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TMI Department</a:t>
            </a:r>
            <a:r>
              <a:rPr dirty="0" sz="12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|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Capstone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84635" y="6425438"/>
            <a:ext cx="90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66476" y="5368544"/>
            <a:ext cx="1310005" cy="441959"/>
            <a:chOff x="10666476" y="5368544"/>
            <a:chExt cx="1310005" cy="441959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95710" y="5368544"/>
              <a:ext cx="572350" cy="1219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6476" y="5528564"/>
              <a:ext cx="1300860" cy="1219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91494" y="5688584"/>
              <a:ext cx="784720" cy="12191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81766" y="6008623"/>
            <a:ext cx="888276" cy="12191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9289542" y="256793"/>
            <a:ext cx="2758440" cy="6193790"/>
            <a:chOff x="9289542" y="256793"/>
            <a:chExt cx="2758440" cy="619379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1436" y="4784852"/>
              <a:ext cx="2336546" cy="198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79610" y="4982972"/>
              <a:ext cx="2424429" cy="1981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89542" y="256793"/>
              <a:ext cx="2609850" cy="40538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0392" y="4375658"/>
              <a:ext cx="2306066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38916" y="5848603"/>
              <a:ext cx="836066" cy="1219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15116" y="6168643"/>
              <a:ext cx="763066" cy="1219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67872" y="6328664"/>
              <a:ext cx="818006" cy="12192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54156" y="6488684"/>
            <a:ext cx="814870" cy="121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2562352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23369" y="6533388"/>
            <a:ext cx="245745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79694" y="854202"/>
            <a:ext cx="1041082" cy="487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065" y="2424385"/>
            <a:ext cx="2474745" cy="144769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95222" y="1773173"/>
            <a:ext cx="7452359" cy="2304415"/>
            <a:chOff x="1395222" y="1773173"/>
            <a:chExt cx="7452359" cy="2304415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7092" y="2424385"/>
              <a:ext cx="2445706" cy="14476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5222" y="1773173"/>
              <a:ext cx="2001774" cy="23042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92674" y="3115672"/>
              <a:ext cx="1461134" cy="7564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6569" y="1773173"/>
              <a:ext cx="2001011" cy="23042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39945" y="2548889"/>
              <a:ext cx="770381" cy="12199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46731" y="2548889"/>
              <a:ext cx="739901" cy="1219962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18854" y="2548889"/>
            <a:ext cx="782574" cy="121996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395222" y="4077461"/>
            <a:ext cx="9401810" cy="125095"/>
          </a:xfrm>
          <a:custGeom>
            <a:avLst/>
            <a:gdLst/>
            <a:ahLst/>
            <a:cxnLst/>
            <a:rect l="l" t="t" r="r" b="b"/>
            <a:pathLst>
              <a:path w="9401810" h="125095">
                <a:moveTo>
                  <a:pt x="9401556" y="0"/>
                </a:moveTo>
                <a:lnTo>
                  <a:pt x="0" y="0"/>
                </a:lnTo>
                <a:lnTo>
                  <a:pt x="0" y="124968"/>
                </a:lnTo>
                <a:lnTo>
                  <a:pt x="9401556" y="124968"/>
                </a:lnTo>
                <a:lnTo>
                  <a:pt x="940155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5222" y="4387596"/>
            <a:ext cx="5710555" cy="124460"/>
          </a:xfrm>
          <a:custGeom>
            <a:avLst/>
            <a:gdLst/>
            <a:ahLst/>
            <a:cxnLst/>
            <a:rect l="l" t="t" r="r" b="b"/>
            <a:pathLst>
              <a:path w="5710555" h="124460">
                <a:moveTo>
                  <a:pt x="5710428" y="0"/>
                </a:moveTo>
                <a:lnTo>
                  <a:pt x="0" y="0"/>
                </a:lnTo>
                <a:lnTo>
                  <a:pt x="0" y="124205"/>
                </a:lnTo>
                <a:lnTo>
                  <a:pt x="5710428" y="124205"/>
                </a:lnTo>
                <a:lnTo>
                  <a:pt x="571042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95222" y="4722114"/>
            <a:ext cx="9401810" cy="125095"/>
          </a:xfrm>
          <a:custGeom>
            <a:avLst/>
            <a:gdLst/>
            <a:ahLst/>
            <a:cxnLst/>
            <a:rect l="l" t="t" r="r" b="b"/>
            <a:pathLst>
              <a:path w="9401810" h="125095">
                <a:moveTo>
                  <a:pt x="9401556" y="0"/>
                </a:moveTo>
                <a:lnTo>
                  <a:pt x="0" y="0"/>
                </a:lnTo>
                <a:lnTo>
                  <a:pt x="0" y="124968"/>
                </a:lnTo>
                <a:lnTo>
                  <a:pt x="9401556" y="124968"/>
                </a:lnTo>
                <a:lnTo>
                  <a:pt x="9401556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95222" y="5071871"/>
            <a:ext cx="3411854" cy="125095"/>
          </a:xfrm>
          <a:custGeom>
            <a:avLst/>
            <a:gdLst/>
            <a:ahLst/>
            <a:cxnLst/>
            <a:rect l="l" t="t" r="r" b="b"/>
            <a:pathLst>
              <a:path w="3411854" h="125095">
                <a:moveTo>
                  <a:pt x="3411474" y="0"/>
                </a:moveTo>
                <a:lnTo>
                  <a:pt x="0" y="0"/>
                </a:lnTo>
                <a:lnTo>
                  <a:pt x="0" y="124967"/>
                </a:lnTo>
                <a:lnTo>
                  <a:pt x="3411474" y="124967"/>
                </a:lnTo>
                <a:lnTo>
                  <a:pt x="341147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72505" y="5071871"/>
            <a:ext cx="5224780" cy="125095"/>
          </a:xfrm>
          <a:custGeom>
            <a:avLst/>
            <a:gdLst/>
            <a:ahLst/>
            <a:cxnLst/>
            <a:rect l="l" t="t" r="r" b="b"/>
            <a:pathLst>
              <a:path w="5224780" h="125095">
                <a:moveTo>
                  <a:pt x="5224272" y="0"/>
                </a:moveTo>
                <a:lnTo>
                  <a:pt x="0" y="0"/>
                </a:lnTo>
                <a:lnTo>
                  <a:pt x="0" y="124967"/>
                </a:lnTo>
                <a:lnTo>
                  <a:pt x="5224272" y="124967"/>
                </a:lnTo>
                <a:lnTo>
                  <a:pt x="522427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53350" y="4385309"/>
            <a:ext cx="3022600" cy="123825"/>
          </a:xfrm>
          <a:custGeom>
            <a:avLst/>
            <a:gdLst/>
            <a:ahLst/>
            <a:cxnLst/>
            <a:rect l="l" t="t" r="r" b="b"/>
            <a:pathLst>
              <a:path w="3022600" h="123825">
                <a:moveTo>
                  <a:pt x="3022092" y="0"/>
                </a:moveTo>
                <a:lnTo>
                  <a:pt x="0" y="0"/>
                </a:lnTo>
                <a:lnTo>
                  <a:pt x="0" y="123443"/>
                </a:lnTo>
                <a:lnTo>
                  <a:pt x="3022092" y="123443"/>
                </a:lnTo>
                <a:lnTo>
                  <a:pt x="302209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7213854" y="4246626"/>
            <a:ext cx="431800" cy="431800"/>
            <a:chOff x="7213854" y="4246626"/>
            <a:chExt cx="431800" cy="431800"/>
          </a:xfrm>
        </p:grpSpPr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7826" y="4283339"/>
              <a:ext cx="234965" cy="3552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13854" y="4246626"/>
              <a:ext cx="431292" cy="431292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973573" y="4915661"/>
            <a:ext cx="432434" cy="432434"/>
            <a:chOff x="4973573" y="4915661"/>
            <a:chExt cx="432434" cy="432434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68308" y="4953128"/>
              <a:ext cx="234965" cy="35449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3573" y="4915661"/>
              <a:ext cx="432053" cy="432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2562352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1280160"/>
            <a:ext cx="2546604" cy="426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1338" y="2002790"/>
            <a:ext cx="132715" cy="376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637" y="2027682"/>
            <a:ext cx="559968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637" y="2703067"/>
            <a:ext cx="458266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637" y="3378961"/>
            <a:ext cx="277418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2637" y="4054855"/>
            <a:ext cx="284606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2637" y="4729988"/>
            <a:ext cx="7398638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2637" y="5406135"/>
            <a:ext cx="3121025" cy="365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77471" y="6533388"/>
            <a:ext cx="164592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4906391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40895" y="6533388"/>
            <a:ext cx="219455" cy="1828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67284" y="1505711"/>
            <a:ext cx="8486775" cy="4519930"/>
          </a:xfrm>
          <a:custGeom>
            <a:avLst/>
            <a:gdLst/>
            <a:ahLst/>
            <a:cxnLst/>
            <a:rect l="l" t="t" r="r" b="b"/>
            <a:pathLst>
              <a:path w="8486775" h="4519930">
                <a:moveTo>
                  <a:pt x="0" y="4519422"/>
                </a:moveTo>
                <a:lnTo>
                  <a:pt x="8486394" y="4519422"/>
                </a:lnTo>
                <a:lnTo>
                  <a:pt x="8486394" y="0"/>
                </a:lnTo>
                <a:lnTo>
                  <a:pt x="0" y="0"/>
                </a:lnTo>
                <a:lnTo>
                  <a:pt x="0" y="4519422"/>
                </a:lnTo>
                <a:close/>
              </a:path>
            </a:pathLst>
          </a:custGeom>
          <a:ln w="28575">
            <a:solidFill>
              <a:srgbClr val="FFC000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9854945" y="5269991"/>
            <a:ext cx="1792605" cy="810895"/>
            <a:chOff x="9854945" y="5269991"/>
            <a:chExt cx="1792605" cy="81089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4945" y="5269991"/>
              <a:ext cx="1792351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88295" y="5654039"/>
              <a:ext cx="1446402" cy="42672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50163" y="1683257"/>
            <a:ext cx="2138680" cy="3822700"/>
            <a:chOff x="550163" y="1683257"/>
            <a:chExt cx="2138680" cy="3822700"/>
          </a:xfrm>
        </p:grpSpPr>
        <p:sp>
          <p:nvSpPr>
            <p:cNvPr id="11" name="object 11"/>
            <p:cNvSpPr/>
            <p:nvPr/>
          </p:nvSpPr>
          <p:spPr>
            <a:xfrm>
              <a:off x="550163" y="1683257"/>
              <a:ext cx="2138680" cy="3822700"/>
            </a:xfrm>
            <a:custGeom>
              <a:avLst/>
              <a:gdLst/>
              <a:ahLst/>
              <a:cxnLst/>
              <a:rect l="l" t="t" r="r" b="b"/>
              <a:pathLst>
                <a:path w="2138680" h="3822700">
                  <a:moveTo>
                    <a:pt x="1781810" y="0"/>
                  </a:moveTo>
                  <a:lnTo>
                    <a:pt x="356374" y="0"/>
                  </a:lnTo>
                  <a:lnTo>
                    <a:pt x="308015" y="3252"/>
                  </a:lnTo>
                  <a:lnTo>
                    <a:pt x="261634" y="12727"/>
                  </a:lnTo>
                  <a:lnTo>
                    <a:pt x="217655" y="27999"/>
                  </a:lnTo>
                  <a:lnTo>
                    <a:pt x="176503" y="48645"/>
                  </a:lnTo>
                  <a:lnTo>
                    <a:pt x="138602" y="74241"/>
                  </a:lnTo>
                  <a:lnTo>
                    <a:pt x="104378" y="104362"/>
                  </a:lnTo>
                  <a:lnTo>
                    <a:pt x="74253" y="138584"/>
                  </a:lnTo>
                  <a:lnTo>
                    <a:pt x="48654" y="176482"/>
                  </a:lnTo>
                  <a:lnTo>
                    <a:pt x="28005" y="217634"/>
                  </a:lnTo>
                  <a:lnTo>
                    <a:pt x="12729" y="261614"/>
                  </a:lnTo>
                  <a:lnTo>
                    <a:pt x="3253" y="307998"/>
                  </a:lnTo>
                  <a:lnTo>
                    <a:pt x="0" y="356362"/>
                  </a:lnTo>
                  <a:lnTo>
                    <a:pt x="0" y="3465829"/>
                  </a:lnTo>
                  <a:lnTo>
                    <a:pt x="3253" y="3514193"/>
                  </a:lnTo>
                  <a:lnTo>
                    <a:pt x="12729" y="3560577"/>
                  </a:lnTo>
                  <a:lnTo>
                    <a:pt x="28005" y="3604557"/>
                  </a:lnTo>
                  <a:lnTo>
                    <a:pt x="48654" y="3645709"/>
                  </a:lnTo>
                  <a:lnTo>
                    <a:pt x="74253" y="3683607"/>
                  </a:lnTo>
                  <a:lnTo>
                    <a:pt x="104378" y="3717829"/>
                  </a:lnTo>
                  <a:lnTo>
                    <a:pt x="138602" y="3747950"/>
                  </a:lnTo>
                  <a:lnTo>
                    <a:pt x="176503" y="3773546"/>
                  </a:lnTo>
                  <a:lnTo>
                    <a:pt x="217655" y="3794192"/>
                  </a:lnTo>
                  <a:lnTo>
                    <a:pt x="261634" y="3809464"/>
                  </a:lnTo>
                  <a:lnTo>
                    <a:pt x="308015" y="3818939"/>
                  </a:lnTo>
                  <a:lnTo>
                    <a:pt x="356374" y="3822191"/>
                  </a:lnTo>
                  <a:lnTo>
                    <a:pt x="1781810" y="3822191"/>
                  </a:lnTo>
                  <a:lnTo>
                    <a:pt x="1830173" y="3818939"/>
                  </a:lnTo>
                  <a:lnTo>
                    <a:pt x="1876557" y="3809464"/>
                  </a:lnTo>
                  <a:lnTo>
                    <a:pt x="1920537" y="3794192"/>
                  </a:lnTo>
                  <a:lnTo>
                    <a:pt x="1961689" y="3773546"/>
                  </a:lnTo>
                  <a:lnTo>
                    <a:pt x="1999587" y="3747950"/>
                  </a:lnTo>
                  <a:lnTo>
                    <a:pt x="2033809" y="3717829"/>
                  </a:lnTo>
                  <a:lnTo>
                    <a:pt x="2063930" y="3683607"/>
                  </a:lnTo>
                  <a:lnTo>
                    <a:pt x="2089526" y="3645709"/>
                  </a:lnTo>
                  <a:lnTo>
                    <a:pt x="2110172" y="3604557"/>
                  </a:lnTo>
                  <a:lnTo>
                    <a:pt x="2125444" y="3560577"/>
                  </a:lnTo>
                  <a:lnTo>
                    <a:pt x="2134919" y="3514193"/>
                  </a:lnTo>
                  <a:lnTo>
                    <a:pt x="2138172" y="3465829"/>
                  </a:lnTo>
                  <a:lnTo>
                    <a:pt x="2138172" y="356362"/>
                  </a:lnTo>
                  <a:lnTo>
                    <a:pt x="2134919" y="307998"/>
                  </a:lnTo>
                  <a:lnTo>
                    <a:pt x="2125444" y="261614"/>
                  </a:lnTo>
                  <a:lnTo>
                    <a:pt x="2110172" y="217634"/>
                  </a:lnTo>
                  <a:lnTo>
                    <a:pt x="2089526" y="176482"/>
                  </a:lnTo>
                  <a:lnTo>
                    <a:pt x="2063930" y="138584"/>
                  </a:lnTo>
                  <a:lnTo>
                    <a:pt x="2033809" y="104362"/>
                  </a:lnTo>
                  <a:lnTo>
                    <a:pt x="1999587" y="74241"/>
                  </a:lnTo>
                  <a:lnTo>
                    <a:pt x="1961689" y="48645"/>
                  </a:lnTo>
                  <a:lnTo>
                    <a:pt x="1920537" y="27999"/>
                  </a:lnTo>
                  <a:lnTo>
                    <a:pt x="1876557" y="12727"/>
                  </a:lnTo>
                  <a:lnTo>
                    <a:pt x="1830173" y="3252"/>
                  </a:lnTo>
                  <a:lnTo>
                    <a:pt x="1781810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650" y="3183381"/>
              <a:ext cx="1697355" cy="2743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220" y="3457701"/>
              <a:ext cx="1719961" cy="2743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1750" y="3732022"/>
              <a:ext cx="794385" cy="27431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541776" y="2129789"/>
            <a:ext cx="2137410" cy="2948940"/>
            <a:chOff x="3541776" y="2129789"/>
            <a:chExt cx="2137410" cy="2948940"/>
          </a:xfrm>
        </p:grpSpPr>
        <p:sp>
          <p:nvSpPr>
            <p:cNvPr id="16" name="object 16"/>
            <p:cNvSpPr/>
            <p:nvPr/>
          </p:nvSpPr>
          <p:spPr>
            <a:xfrm>
              <a:off x="3541776" y="2129789"/>
              <a:ext cx="2137410" cy="2948940"/>
            </a:xfrm>
            <a:custGeom>
              <a:avLst/>
              <a:gdLst/>
              <a:ahLst/>
              <a:cxnLst/>
              <a:rect l="l" t="t" r="r" b="b"/>
              <a:pathLst>
                <a:path w="2137410" h="2948940">
                  <a:moveTo>
                    <a:pt x="1781175" y="0"/>
                  </a:moveTo>
                  <a:lnTo>
                    <a:pt x="356235" y="0"/>
                  </a:lnTo>
                  <a:lnTo>
                    <a:pt x="307900" y="3252"/>
                  </a:lnTo>
                  <a:lnTo>
                    <a:pt x="261540" y="12726"/>
                  </a:lnTo>
                  <a:lnTo>
                    <a:pt x="217580" y="27997"/>
                  </a:lnTo>
                  <a:lnTo>
                    <a:pt x="176445" y="48641"/>
                  </a:lnTo>
                  <a:lnTo>
                    <a:pt x="138558" y="74232"/>
                  </a:lnTo>
                  <a:lnTo>
                    <a:pt x="104346" y="104346"/>
                  </a:lnTo>
                  <a:lnTo>
                    <a:pt x="74232" y="138558"/>
                  </a:lnTo>
                  <a:lnTo>
                    <a:pt x="48640" y="176445"/>
                  </a:lnTo>
                  <a:lnTo>
                    <a:pt x="27997" y="217580"/>
                  </a:lnTo>
                  <a:lnTo>
                    <a:pt x="12726" y="261540"/>
                  </a:lnTo>
                  <a:lnTo>
                    <a:pt x="3252" y="307900"/>
                  </a:lnTo>
                  <a:lnTo>
                    <a:pt x="0" y="356235"/>
                  </a:lnTo>
                  <a:lnTo>
                    <a:pt x="0" y="2592705"/>
                  </a:lnTo>
                  <a:lnTo>
                    <a:pt x="3252" y="2641039"/>
                  </a:lnTo>
                  <a:lnTo>
                    <a:pt x="12726" y="2687399"/>
                  </a:lnTo>
                  <a:lnTo>
                    <a:pt x="27997" y="2731359"/>
                  </a:lnTo>
                  <a:lnTo>
                    <a:pt x="48641" y="2772494"/>
                  </a:lnTo>
                  <a:lnTo>
                    <a:pt x="74232" y="2810381"/>
                  </a:lnTo>
                  <a:lnTo>
                    <a:pt x="104346" y="2844593"/>
                  </a:lnTo>
                  <a:lnTo>
                    <a:pt x="138558" y="2874707"/>
                  </a:lnTo>
                  <a:lnTo>
                    <a:pt x="176445" y="2900299"/>
                  </a:lnTo>
                  <a:lnTo>
                    <a:pt x="217580" y="2920942"/>
                  </a:lnTo>
                  <a:lnTo>
                    <a:pt x="261540" y="2936213"/>
                  </a:lnTo>
                  <a:lnTo>
                    <a:pt x="307900" y="2945687"/>
                  </a:lnTo>
                  <a:lnTo>
                    <a:pt x="356235" y="2948940"/>
                  </a:lnTo>
                  <a:lnTo>
                    <a:pt x="1781175" y="2948940"/>
                  </a:lnTo>
                  <a:lnTo>
                    <a:pt x="1829509" y="2945687"/>
                  </a:lnTo>
                  <a:lnTo>
                    <a:pt x="1875869" y="2936213"/>
                  </a:lnTo>
                  <a:lnTo>
                    <a:pt x="1919829" y="2920942"/>
                  </a:lnTo>
                  <a:lnTo>
                    <a:pt x="1960964" y="2900299"/>
                  </a:lnTo>
                  <a:lnTo>
                    <a:pt x="1998851" y="2874707"/>
                  </a:lnTo>
                  <a:lnTo>
                    <a:pt x="2033063" y="2844593"/>
                  </a:lnTo>
                  <a:lnTo>
                    <a:pt x="2063177" y="2810381"/>
                  </a:lnTo>
                  <a:lnTo>
                    <a:pt x="2088769" y="2772494"/>
                  </a:lnTo>
                  <a:lnTo>
                    <a:pt x="2109412" y="2731359"/>
                  </a:lnTo>
                  <a:lnTo>
                    <a:pt x="2124683" y="2687399"/>
                  </a:lnTo>
                  <a:lnTo>
                    <a:pt x="2134157" y="2641039"/>
                  </a:lnTo>
                  <a:lnTo>
                    <a:pt x="2137410" y="2592705"/>
                  </a:lnTo>
                  <a:lnTo>
                    <a:pt x="2137410" y="356235"/>
                  </a:lnTo>
                  <a:lnTo>
                    <a:pt x="2134157" y="307900"/>
                  </a:lnTo>
                  <a:lnTo>
                    <a:pt x="2124683" y="261540"/>
                  </a:lnTo>
                  <a:lnTo>
                    <a:pt x="2109412" y="217580"/>
                  </a:lnTo>
                  <a:lnTo>
                    <a:pt x="2088768" y="176445"/>
                  </a:lnTo>
                  <a:lnTo>
                    <a:pt x="2063177" y="138558"/>
                  </a:lnTo>
                  <a:lnTo>
                    <a:pt x="2033063" y="104346"/>
                  </a:lnTo>
                  <a:lnTo>
                    <a:pt x="1998851" y="74232"/>
                  </a:lnTo>
                  <a:lnTo>
                    <a:pt x="1960964" y="48640"/>
                  </a:lnTo>
                  <a:lnTo>
                    <a:pt x="1919829" y="27997"/>
                  </a:lnTo>
                  <a:lnTo>
                    <a:pt x="1875869" y="12726"/>
                  </a:lnTo>
                  <a:lnTo>
                    <a:pt x="1829509" y="3252"/>
                  </a:lnTo>
                  <a:lnTo>
                    <a:pt x="1781175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64102" y="3330447"/>
              <a:ext cx="1701038" cy="27432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8278" y="3604767"/>
              <a:ext cx="1881504" cy="2743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515100" y="2758439"/>
            <a:ext cx="2216150" cy="1896110"/>
            <a:chOff x="6515100" y="2758439"/>
            <a:chExt cx="2216150" cy="1896110"/>
          </a:xfrm>
        </p:grpSpPr>
        <p:sp>
          <p:nvSpPr>
            <p:cNvPr id="20" name="object 20"/>
            <p:cNvSpPr/>
            <p:nvPr/>
          </p:nvSpPr>
          <p:spPr>
            <a:xfrm>
              <a:off x="6515100" y="2758439"/>
              <a:ext cx="2216150" cy="1896110"/>
            </a:xfrm>
            <a:custGeom>
              <a:avLst/>
              <a:gdLst/>
              <a:ahLst/>
              <a:cxnLst/>
              <a:rect l="l" t="t" r="r" b="b"/>
              <a:pathLst>
                <a:path w="2216150" h="1896110">
                  <a:moveTo>
                    <a:pt x="1899920" y="0"/>
                  </a:moveTo>
                  <a:lnTo>
                    <a:pt x="315975" y="0"/>
                  </a:lnTo>
                  <a:lnTo>
                    <a:pt x="269285" y="3426"/>
                  </a:lnTo>
                  <a:lnTo>
                    <a:pt x="224721" y="13378"/>
                  </a:lnTo>
                  <a:lnTo>
                    <a:pt x="182773" y="29369"/>
                  </a:lnTo>
                  <a:lnTo>
                    <a:pt x="143928" y="50908"/>
                  </a:lnTo>
                  <a:lnTo>
                    <a:pt x="108676" y="77507"/>
                  </a:lnTo>
                  <a:lnTo>
                    <a:pt x="77507" y="108676"/>
                  </a:lnTo>
                  <a:lnTo>
                    <a:pt x="50908" y="143928"/>
                  </a:lnTo>
                  <a:lnTo>
                    <a:pt x="29369" y="182773"/>
                  </a:lnTo>
                  <a:lnTo>
                    <a:pt x="13378" y="224721"/>
                  </a:lnTo>
                  <a:lnTo>
                    <a:pt x="3426" y="269285"/>
                  </a:lnTo>
                  <a:lnTo>
                    <a:pt x="0" y="315975"/>
                  </a:lnTo>
                  <a:lnTo>
                    <a:pt x="0" y="1579880"/>
                  </a:lnTo>
                  <a:lnTo>
                    <a:pt x="3426" y="1626570"/>
                  </a:lnTo>
                  <a:lnTo>
                    <a:pt x="13378" y="1671134"/>
                  </a:lnTo>
                  <a:lnTo>
                    <a:pt x="29369" y="1713082"/>
                  </a:lnTo>
                  <a:lnTo>
                    <a:pt x="50908" y="1751927"/>
                  </a:lnTo>
                  <a:lnTo>
                    <a:pt x="77507" y="1787179"/>
                  </a:lnTo>
                  <a:lnTo>
                    <a:pt x="108676" y="1818348"/>
                  </a:lnTo>
                  <a:lnTo>
                    <a:pt x="143928" y="1844947"/>
                  </a:lnTo>
                  <a:lnTo>
                    <a:pt x="182773" y="1866486"/>
                  </a:lnTo>
                  <a:lnTo>
                    <a:pt x="224721" y="1882477"/>
                  </a:lnTo>
                  <a:lnTo>
                    <a:pt x="269285" y="1892429"/>
                  </a:lnTo>
                  <a:lnTo>
                    <a:pt x="315975" y="1895856"/>
                  </a:lnTo>
                  <a:lnTo>
                    <a:pt x="1899920" y="1895856"/>
                  </a:lnTo>
                  <a:lnTo>
                    <a:pt x="1946610" y="1892429"/>
                  </a:lnTo>
                  <a:lnTo>
                    <a:pt x="1991174" y="1882477"/>
                  </a:lnTo>
                  <a:lnTo>
                    <a:pt x="2033122" y="1866486"/>
                  </a:lnTo>
                  <a:lnTo>
                    <a:pt x="2071967" y="1844947"/>
                  </a:lnTo>
                  <a:lnTo>
                    <a:pt x="2107219" y="1818348"/>
                  </a:lnTo>
                  <a:lnTo>
                    <a:pt x="2138388" y="1787179"/>
                  </a:lnTo>
                  <a:lnTo>
                    <a:pt x="2164987" y="1751927"/>
                  </a:lnTo>
                  <a:lnTo>
                    <a:pt x="2186526" y="1713082"/>
                  </a:lnTo>
                  <a:lnTo>
                    <a:pt x="2202517" y="1671134"/>
                  </a:lnTo>
                  <a:lnTo>
                    <a:pt x="2212469" y="1626570"/>
                  </a:lnTo>
                  <a:lnTo>
                    <a:pt x="2215896" y="1579880"/>
                  </a:lnTo>
                  <a:lnTo>
                    <a:pt x="2215896" y="315975"/>
                  </a:lnTo>
                  <a:lnTo>
                    <a:pt x="2212469" y="269285"/>
                  </a:lnTo>
                  <a:lnTo>
                    <a:pt x="2202517" y="224721"/>
                  </a:lnTo>
                  <a:lnTo>
                    <a:pt x="2186526" y="182773"/>
                  </a:lnTo>
                  <a:lnTo>
                    <a:pt x="2164987" y="143928"/>
                  </a:lnTo>
                  <a:lnTo>
                    <a:pt x="2138388" y="108676"/>
                  </a:lnTo>
                  <a:lnTo>
                    <a:pt x="2107219" y="77507"/>
                  </a:lnTo>
                  <a:lnTo>
                    <a:pt x="2071967" y="50908"/>
                  </a:lnTo>
                  <a:lnTo>
                    <a:pt x="2033122" y="29369"/>
                  </a:lnTo>
                  <a:lnTo>
                    <a:pt x="1991174" y="13378"/>
                  </a:lnTo>
                  <a:lnTo>
                    <a:pt x="1946610" y="3426"/>
                  </a:lnTo>
                  <a:lnTo>
                    <a:pt x="1899920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0972" y="3447795"/>
              <a:ext cx="1857375" cy="2438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24979" y="3691636"/>
              <a:ext cx="1773174" cy="27431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9538716" y="3016757"/>
            <a:ext cx="2138680" cy="1156335"/>
            <a:chOff x="9538716" y="3016757"/>
            <a:chExt cx="2138680" cy="1156335"/>
          </a:xfrm>
        </p:grpSpPr>
        <p:sp>
          <p:nvSpPr>
            <p:cNvPr id="24" name="object 24"/>
            <p:cNvSpPr/>
            <p:nvPr/>
          </p:nvSpPr>
          <p:spPr>
            <a:xfrm>
              <a:off x="9538716" y="3016757"/>
              <a:ext cx="2138680" cy="1156335"/>
            </a:xfrm>
            <a:custGeom>
              <a:avLst/>
              <a:gdLst/>
              <a:ahLst/>
              <a:cxnLst/>
              <a:rect l="l" t="t" r="r" b="b"/>
              <a:pathLst>
                <a:path w="2138679" h="1156335">
                  <a:moveTo>
                    <a:pt x="1945512" y="0"/>
                  </a:moveTo>
                  <a:lnTo>
                    <a:pt x="192658" y="0"/>
                  </a:lnTo>
                  <a:lnTo>
                    <a:pt x="148476" y="5087"/>
                  </a:lnTo>
                  <a:lnTo>
                    <a:pt x="107922" y="19577"/>
                  </a:lnTo>
                  <a:lnTo>
                    <a:pt x="72150" y="42317"/>
                  </a:lnTo>
                  <a:lnTo>
                    <a:pt x="42317" y="72150"/>
                  </a:lnTo>
                  <a:lnTo>
                    <a:pt x="19577" y="107922"/>
                  </a:lnTo>
                  <a:lnTo>
                    <a:pt x="5087" y="148476"/>
                  </a:lnTo>
                  <a:lnTo>
                    <a:pt x="0" y="192658"/>
                  </a:lnTo>
                  <a:lnTo>
                    <a:pt x="0" y="963294"/>
                  </a:lnTo>
                  <a:lnTo>
                    <a:pt x="5087" y="1007477"/>
                  </a:lnTo>
                  <a:lnTo>
                    <a:pt x="19577" y="1048031"/>
                  </a:lnTo>
                  <a:lnTo>
                    <a:pt x="42317" y="1083803"/>
                  </a:lnTo>
                  <a:lnTo>
                    <a:pt x="72150" y="1113636"/>
                  </a:lnTo>
                  <a:lnTo>
                    <a:pt x="107922" y="1136376"/>
                  </a:lnTo>
                  <a:lnTo>
                    <a:pt x="148476" y="1150866"/>
                  </a:lnTo>
                  <a:lnTo>
                    <a:pt x="192658" y="1155953"/>
                  </a:lnTo>
                  <a:lnTo>
                    <a:pt x="1945512" y="1155953"/>
                  </a:lnTo>
                  <a:lnTo>
                    <a:pt x="1989695" y="1150866"/>
                  </a:lnTo>
                  <a:lnTo>
                    <a:pt x="2030249" y="1136376"/>
                  </a:lnTo>
                  <a:lnTo>
                    <a:pt x="2066021" y="1113636"/>
                  </a:lnTo>
                  <a:lnTo>
                    <a:pt x="2095854" y="1083803"/>
                  </a:lnTo>
                  <a:lnTo>
                    <a:pt x="2118594" y="1048031"/>
                  </a:lnTo>
                  <a:lnTo>
                    <a:pt x="2133084" y="1007477"/>
                  </a:lnTo>
                  <a:lnTo>
                    <a:pt x="2138172" y="963294"/>
                  </a:lnTo>
                  <a:lnTo>
                    <a:pt x="2138172" y="192658"/>
                  </a:lnTo>
                  <a:lnTo>
                    <a:pt x="2133084" y="148476"/>
                  </a:lnTo>
                  <a:lnTo>
                    <a:pt x="2118594" y="107922"/>
                  </a:lnTo>
                  <a:lnTo>
                    <a:pt x="2095854" y="72150"/>
                  </a:lnTo>
                  <a:lnTo>
                    <a:pt x="2066021" y="42317"/>
                  </a:lnTo>
                  <a:lnTo>
                    <a:pt x="2030249" y="19577"/>
                  </a:lnTo>
                  <a:lnTo>
                    <a:pt x="1989695" y="5087"/>
                  </a:lnTo>
                  <a:lnTo>
                    <a:pt x="1945512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82530" y="3457701"/>
              <a:ext cx="1226820" cy="274320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2855214" y="3491484"/>
            <a:ext cx="469900" cy="226695"/>
          </a:xfrm>
          <a:custGeom>
            <a:avLst/>
            <a:gdLst/>
            <a:ahLst/>
            <a:cxnLst/>
            <a:rect l="l" t="t" r="r" b="b"/>
            <a:pathLst>
              <a:path w="469900" h="226695">
                <a:moveTo>
                  <a:pt x="356235" y="0"/>
                </a:moveTo>
                <a:lnTo>
                  <a:pt x="356235" y="56514"/>
                </a:lnTo>
                <a:lnTo>
                  <a:pt x="0" y="56514"/>
                </a:lnTo>
                <a:lnTo>
                  <a:pt x="0" y="169671"/>
                </a:lnTo>
                <a:lnTo>
                  <a:pt x="356235" y="169671"/>
                </a:lnTo>
                <a:lnTo>
                  <a:pt x="356235" y="226313"/>
                </a:lnTo>
                <a:lnTo>
                  <a:pt x="469391" y="113156"/>
                </a:lnTo>
                <a:lnTo>
                  <a:pt x="3562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61303" y="3491484"/>
            <a:ext cx="469900" cy="226695"/>
          </a:xfrm>
          <a:custGeom>
            <a:avLst/>
            <a:gdLst/>
            <a:ahLst/>
            <a:cxnLst/>
            <a:rect l="l" t="t" r="r" b="b"/>
            <a:pathLst>
              <a:path w="469900" h="226695">
                <a:moveTo>
                  <a:pt x="356235" y="0"/>
                </a:moveTo>
                <a:lnTo>
                  <a:pt x="356235" y="56514"/>
                </a:lnTo>
                <a:lnTo>
                  <a:pt x="0" y="56514"/>
                </a:lnTo>
                <a:lnTo>
                  <a:pt x="0" y="169671"/>
                </a:lnTo>
                <a:lnTo>
                  <a:pt x="356235" y="169671"/>
                </a:lnTo>
                <a:lnTo>
                  <a:pt x="356235" y="226313"/>
                </a:lnTo>
                <a:lnTo>
                  <a:pt x="469392" y="113156"/>
                </a:lnTo>
                <a:lnTo>
                  <a:pt x="3562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61881" y="3491484"/>
            <a:ext cx="468630" cy="226695"/>
          </a:xfrm>
          <a:custGeom>
            <a:avLst/>
            <a:gdLst/>
            <a:ahLst/>
            <a:cxnLst/>
            <a:rect l="l" t="t" r="r" b="b"/>
            <a:pathLst>
              <a:path w="468629" h="226695">
                <a:moveTo>
                  <a:pt x="355473" y="0"/>
                </a:moveTo>
                <a:lnTo>
                  <a:pt x="355473" y="56514"/>
                </a:lnTo>
                <a:lnTo>
                  <a:pt x="0" y="56514"/>
                </a:lnTo>
                <a:lnTo>
                  <a:pt x="0" y="169671"/>
                </a:lnTo>
                <a:lnTo>
                  <a:pt x="355473" y="169671"/>
                </a:lnTo>
                <a:lnTo>
                  <a:pt x="355473" y="226313"/>
                </a:lnTo>
                <a:lnTo>
                  <a:pt x="468629" y="113156"/>
                </a:lnTo>
                <a:lnTo>
                  <a:pt x="35547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49014" y="5532373"/>
            <a:ext cx="1403350" cy="4572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4038" y="1089913"/>
            <a:ext cx="3658362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5602859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38609" y="6533388"/>
            <a:ext cx="222884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038" y="1089913"/>
            <a:ext cx="2841879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343905" y="1450847"/>
            <a:ext cx="1504315" cy="1504315"/>
            <a:chOff x="5343905" y="1450847"/>
            <a:chExt cx="1504315" cy="1504315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2558" y="1580396"/>
              <a:ext cx="817926" cy="12351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3905" y="1450847"/>
              <a:ext cx="1504315" cy="1504315"/>
            </a:xfrm>
            <a:custGeom>
              <a:avLst/>
              <a:gdLst/>
              <a:ahLst/>
              <a:cxnLst/>
              <a:rect l="l" t="t" r="r" b="b"/>
              <a:pathLst>
                <a:path w="1504315" h="1504314">
                  <a:moveTo>
                    <a:pt x="752094" y="0"/>
                  </a:moveTo>
                  <a:lnTo>
                    <a:pt x="704525" y="1479"/>
                  </a:lnTo>
                  <a:lnTo>
                    <a:pt x="657743" y="5859"/>
                  </a:lnTo>
                  <a:lnTo>
                    <a:pt x="611836" y="13050"/>
                  </a:lnTo>
                  <a:lnTo>
                    <a:pt x="566893" y="22966"/>
                  </a:lnTo>
                  <a:lnTo>
                    <a:pt x="523000" y="35518"/>
                  </a:lnTo>
                  <a:lnTo>
                    <a:pt x="480247" y="50618"/>
                  </a:lnTo>
                  <a:lnTo>
                    <a:pt x="438721" y="68178"/>
                  </a:lnTo>
                  <a:lnTo>
                    <a:pt x="398510" y="88110"/>
                  </a:lnTo>
                  <a:lnTo>
                    <a:pt x="359702" y="110325"/>
                  </a:lnTo>
                  <a:lnTo>
                    <a:pt x="322386" y="134737"/>
                  </a:lnTo>
                  <a:lnTo>
                    <a:pt x="286649" y="161256"/>
                  </a:lnTo>
                  <a:lnTo>
                    <a:pt x="252579" y="189795"/>
                  </a:lnTo>
                  <a:lnTo>
                    <a:pt x="220265" y="220265"/>
                  </a:lnTo>
                  <a:lnTo>
                    <a:pt x="189795" y="252579"/>
                  </a:lnTo>
                  <a:lnTo>
                    <a:pt x="161256" y="286649"/>
                  </a:lnTo>
                  <a:lnTo>
                    <a:pt x="134737" y="322386"/>
                  </a:lnTo>
                  <a:lnTo>
                    <a:pt x="110325" y="359702"/>
                  </a:lnTo>
                  <a:lnTo>
                    <a:pt x="88110" y="398510"/>
                  </a:lnTo>
                  <a:lnTo>
                    <a:pt x="68178" y="438721"/>
                  </a:lnTo>
                  <a:lnTo>
                    <a:pt x="50618" y="480247"/>
                  </a:lnTo>
                  <a:lnTo>
                    <a:pt x="35518" y="523000"/>
                  </a:lnTo>
                  <a:lnTo>
                    <a:pt x="22966" y="566893"/>
                  </a:lnTo>
                  <a:lnTo>
                    <a:pt x="13050" y="611836"/>
                  </a:lnTo>
                  <a:lnTo>
                    <a:pt x="5859" y="657743"/>
                  </a:lnTo>
                  <a:lnTo>
                    <a:pt x="1479" y="704525"/>
                  </a:lnTo>
                  <a:lnTo>
                    <a:pt x="0" y="752093"/>
                  </a:lnTo>
                  <a:lnTo>
                    <a:pt x="1479" y="799662"/>
                  </a:lnTo>
                  <a:lnTo>
                    <a:pt x="5859" y="846444"/>
                  </a:lnTo>
                  <a:lnTo>
                    <a:pt x="13050" y="892351"/>
                  </a:lnTo>
                  <a:lnTo>
                    <a:pt x="22966" y="937294"/>
                  </a:lnTo>
                  <a:lnTo>
                    <a:pt x="35518" y="981187"/>
                  </a:lnTo>
                  <a:lnTo>
                    <a:pt x="50618" y="1023940"/>
                  </a:lnTo>
                  <a:lnTo>
                    <a:pt x="68178" y="1065466"/>
                  </a:lnTo>
                  <a:lnTo>
                    <a:pt x="88110" y="1105677"/>
                  </a:lnTo>
                  <a:lnTo>
                    <a:pt x="110325" y="1144485"/>
                  </a:lnTo>
                  <a:lnTo>
                    <a:pt x="134737" y="1181801"/>
                  </a:lnTo>
                  <a:lnTo>
                    <a:pt x="161256" y="1217538"/>
                  </a:lnTo>
                  <a:lnTo>
                    <a:pt x="189795" y="1251608"/>
                  </a:lnTo>
                  <a:lnTo>
                    <a:pt x="220265" y="1283922"/>
                  </a:lnTo>
                  <a:lnTo>
                    <a:pt x="252579" y="1314392"/>
                  </a:lnTo>
                  <a:lnTo>
                    <a:pt x="286649" y="1342931"/>
                  </a:lnTo>
                  <a:lnTo>
                    <a:pt x="322386" y="1369450"/>
                  </a:lnTo>
                  <a:lnTo>
                    <a:pt x="359702" y="1393862"/>
                  </a:lnTo>
                  <a:lnTo>
                    <a:pt x="398510" y="1416077"/>
                  </a:lnTo>
                  <a:lnTo>
                    <a:pt x="438721" y="1436009"/>
                  </a:lnTo>
                  <a:lnTo>
                    <a:pt x="480247" y="1453569"/>
                  </a:lnTo>
                  <a:lnTo>
                    <a:pt x="523000" y="1468669"/>
                  </a:lnTo>
                  <a:lnTo>
                    <a:pt x="566893" y="1481221"/>
                  </a:lnTo>
                  <a:lnTo>
                    <a:pt x="611836" y="1491137"/>
                  </a:lnTo>
                  <a:lnTo>
                    <a:pt x="657743" y="1498328"/>
                  </a:lnTo>
                  <a:lnTo>
                    <a:pt x="704525" y="1502708"/>
                  </a:lnTo>
                  <a:lnTo>
                    <a:pt x="752094" y="1504188"/>
                  </a:lnTo>
                  <a:lnTo>
                    <a:pt x="799662" y="1502708"/>
                  </a:lnTo>
                  <a:lnTo>
                    <a:pt x="846444" y="1498328"/>
                  </a:lnTo>
                  <a:lnTo>
                    <a:pt x="892351" y="1491137"/>
                  </a:lnTo>
                  <a:lnTo>
                    <a:pt x="937294" y="1481221"/>
                  </a:lnTo>
                  <a:lnTo>
                    <a:pt x="981187" y="1468669"/>
                  </a:lnTo>
                  <a:lnTo>
                    <a:pt x="1023940" y="1453569"/>
                  </a:lnTo>
                  <a:lnTo>
                    <a:pt x="1065466" y="1436009"/>
                  </a:lnTo>
                  <a:lnTo>
                    <a:pt x="1105677" y="1416077"/>
                  </a:lnTo>
                  <a:lnTo>
                    <a:pt x="1144485" y="1393862"/>
                  </a:lnTo>
                  <a:lnTo>
                    <a:pt x="1181801" y="1369450"/>
                  </a:lnTo>
                  <a:lnTo>
                    <a:pt x="1217538" y="1342931"/>
                  </a:lnTo>
                  <a:lnTo>
                    <a:pt x="1251608" y="1314392"/>
                  </a:lnTo>
                  <a:lnTo>
                    <a:pt x="1283922" y="1283922"/>
                  </a:lnTo>
                  <a:lnTo>
                    <a:pt x="1314392" y="1251608"/>
                  </a:lnTo>
                  <a:lnTo>
                    <a:pt x="1342931" y="1217538"/>
                  </a:lnTo>
                  <a:lnTo>
                    <a:pt x="1369450" y="1181801"/>
                  </a:lnTo>
                  <a:lnTo>
                    <a:pt x="1393862" y="1144485"/>
                  </a:lnTo>
                  <a:lnTo>
                    <a:pt x="1416077" y="1105677"/>
                  </a:lnTo>
                  <a:lnTo>
                    <a:pt x="1436009" y="1065466"/>
                  </a:lnTo>
                  <a:lnTo>
                    <a:pt x="1453569" y="1023940"/>
                  </a:lnTo>
                  <a:lnTo>
                    <a:pt x="1468669" y="981187"/>
                  </a:lnTo>
                  <a:lnTo>
                    <a:pt x="1481221" y="937294"/>
                  </a:lnTo>
                  <a:lnTo>
                    <a:pt x="1491137" y="892351"/>
                  </a:lnTo>
                  <a:lnTo>
                    <a:pt x="1498328" y="846444"/>
                  </a:lnTo>
                  <a:lnTo>
                    <a:pt x="1502708" y="799662"/>
                  </a:lnTo>
                  <a:lnTo>
                    <a:pt x="1504188" y="752093"/>
                  </a:lnTo>
                  <a:lnTo>
                    <a:pt x="1502708" y="704525"/>
                  </a:lnTo>
                  <a:lnTo>
                    <a:pt x="1498328" y="657743"/>
                  </a:lnTo>
                  <a:lnTo>
                    <a:pt x="1491137" y="611836"/>
                  </a:lnTo>
                  <a:lnTo>
                    <a:pt x="1481221" y="566893"/>
                  </a:lnTo>
                  <a:lnTo>
                    <a:pt x="1468669" y="523000"/>
                  </a:lnTo>
                  <a:lnTo>
                    <a:pt x="1453569" y="480247"/>
                  </a:lnTo>
                  <a:lnTo>
                    <a:pt x="1436009" y="438721"/>
                  </a:lnTo>
                  <a:lnTo>
                    <a:pt x="1416077" y="398510"/>
                  </a:lnTo>
                  <a:lnTo>
                    <a:pt x="1393862" y="359702"/>
                  </a:lnTo>
                  <a:lnTo>
                    <a:pt x="1369450" y="322386"/>
                  </a:lnTo>
                  <a:lnTo>
                    <a:pt x="1342931" y="286649"/>
                  </a:lnTo>
                  <a:lnTo>
                    <a:pt x="1314392" y="252579"/>
                  </a:lnTo>
                  <a:lnTo>
                    <a:pt x="1283922" y="220265"/>
                  </a:lnTo>
                  <a:lnTo>
                    <a:pt x="1251608" y="189795"/>
                  </a:lnTo>
                  <a:lnTo>
                    <a:pt x="1217538" y="161256"/>
                  </a:lnTo>
                  <a:lnTo>
                    <a:pt x="1181801" y="134737"/>
                  </a:lnTo>
                  <a:lnTo>
                    <a:pt x="1144485" y="110325"/>
                  </a:lnTo>
                  <a:lnTo>
                    <a:pt x="1105677" y="88110"/>
                  </a:lnTo>
                  <a:lnTo>
                    <a:pt x="1065466" y="68178"/>
                  </a:lnTo>
                  <a:lnTo>
                    <a:pt x="1023940" y="50618"/>
                  </a:lnTo>
                  <a:lnTo>
                    <a:pt x="981187" y="35518"/>
                  </a:lnTo>
                  <a:lnTo>
                    <a:pt x="937294" y="22966"/>
                  </a:lnTo>
                  <a:lnTo>
                    <a:pt x="892351" y="13050"/>
                  </a:lnTo>
                  <a:lnTo>
                    <a:pt x="846444" y="5859"/>
                  </a:lnTo>
                  <a:lnTo>
                    <a:pt x="799662" y="1479"/>
                  </a:lnTo>
                  <a:lnTo>
                    <a:pt x="7520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4865" y="1566671"/>
              <a:ext cx="1382267" cy="138150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7719" y="3717797"/>
            <a:ext cx="1663445" cy="16230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96461" y="3701034"/>
            <a:ext cx="1651254" cy="163296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41997" y="3701034"/>
            <a:ext cx="1651253" cy="164134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725406" y="3717035"/>
            <a:ext cx="1658111" cy="164134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597787" y="2948177"/>
            <a:ext cx="9000490" cy="782320"/>
          </a:xfrm>
          <a:custGeom>
            <a:avLst/>
            <a:gdLst/>
            <a:ahLst/>
            <a:cxnLst/>
            <a:rect l="l" t="t" r="r" b="b"/>
            <a:pathLst>
              <a:path w="9000490" h="782320">
                <a:moveTo>
                  <a:pt x="57150" y="573659"/>
                </a:moveTo>
                <a:lnTo>
                  <a:pt x="28575" y="573659"/>
                </a:lnTo>
                <a:lnTo>
                  <a:pt x="28575" y="687959"/>
                </a:lnTo>
                <a:lnTo>
                  <a:pt x="57150" y="687959"/>
                </a:lnTo>
                <a:lnTo>
                  <a:pt x="57150" y="573659"/>
                </a:lnTo>
                <a:close/>
              </a:path>
              <a:path w="9000490" h="782320">
                <a:moveTo>
                  <a:pt x="57150" y="459359"/>
                </a:moveTo>
                <a:lnTo>
                  <a:pt x="28575" y="459359"/>
                </a:lnTo>
                <a:lnTo>
                  <a:pt x="28575" y="487934"/>
                </a:lnTo>
                <a:lnTo>
                  <a:pt x="57150" y="487934"/>
                </a:lnTo>
                <a:lnTo>
                  <a:pt x="57150" y="459359"/>
                </a:lnTo>
                <a:close/>
              </a:path>
              <a:path w="9000490" h="782320">
                <a:moveTo>
                  <a:pt x="85725" y="696214"/>
                </a:moveTo>
                <a:lnTo>
                  <a:pt x="0" y="696214"/>
                </a:lnTo>
                <a:lnTo>
                  <a:pt x="42799" y="781939"/>
                </a:lnTo>
                <a:lnTo>
                  <a:pt x="85725" y="696214"/>
                </a:lnTo>
                <a:close/>
              </a:path>
              <a:path w="9000490" h="782320">
                <a:moveTo>
                  <a:pt x="174498" y="376682"/>
                </a:moveTo>
                <a:lnTo>
                  <a:pt x="60198" y="376682"/>
                </a:lnTo>
                <a:lnTo>
                  <a:pt x="60198" y="405257"/>
                </a:lnTo>
                <a:lnTo>
                  <a:pt x="174498" y="405257"/>
                </a:lnTo>
                <a:lnTo>
                  <a:pt x="174498" y="376682"/>
                </a:lnTo>
                <a:close/>
              </a:path>
              <a:path w="9000490" h="782320">
                <a:moveTo>
                  <a:pt x="288798" y="376682"/>
                </a:moveTo>
                <a:lnTo>
                  <a:pt x="260223" y="376682"/>
                </a:lnTo>
                <a:lnTo>
                  <a:pt x="260223" y="405257"/>
                </a:lnTo>
                <a:lnTo>
                  <a:pt x="288798" y="405257"/>
                </a:lnTo>
                <a:lnTo>
                  <a:pt x="288798" y="376682"/>
                </a:lnTo>
                <a:close/>
              </a:path>
              <a:path w="9000490" h="782320">
                <a:moveTo>
                  <a:pt x="488823" y="376682"/>
                </a:moveTo>
                <a:lnTo>
                  <a:pt x="374523" y="376682"/>
                </a:lnTo>
                <a:lnTo>
                  <a:pt x="374523" y="405257"/>
                </a:lnTo>
                <a:lnTo>
                  <a:pt x="488823" y="405257"/>
                </a:lnTo>
                <a:lnTo>
                  <a:pt x="488823" y="376682"/>
                </a:lnTo>
                <a:close/>
              </a:path>
              <a:path w="9000490" h="782320">
                <a:moveTo>
                  <a:pt x="603123" y="376682"/>
                </a:moveTo>
                <a:lnTo>
                  <a:pt x="574548" y="376682"/>
                </a:lnTo>
                <a:lnTo>
                  <a:pt x="574548" y="405257"/>
                </a:lnTo>
                <a:lnTo>
                  <a:pt x="603123" y="405257"/>
                </a:lnTo>
                <a:lnTo>
                  <a:pt x="603123" y="376682"/>
                </a:lnTo>
                <a:close/>
              </a:path>
              <a:path w="9000490" h="782320">
                <a:moveTo>
                  <a:pt x="803148" y="376682"/>
                </a:moveTo>
                <a:lnTo>
                  <a:pt x="688848" y="376682"/>
                </a:lnTo>
                <a:lnTo>
                  <a:pt x="688848" y="405257"/>
                </a:lnTo>
                <a:lnTo>
                  <a:pt x="803148" y="405257"/>
                </a:lnTo>
                <a:lnTo>
                  <a:pt x="803148" y="376682"/>
                </a:lnTo>
                <a:close/>
              </a:path>
              <a:path w="9000490" h="782320">
                <a:moveTo>
                  <a:pt x="917448" y="376682"/>
                </a:moveTo>
                <a:lnTo>
                  <a:pt x="888873" y="376682"/>
                </a:lnTo>
                <a:lnTo>
                  <a:pt x="888873" y="405257"/>
                </a:lnTo>
                <a:lnTo>
                  <a:pt x="917448" y="405257"/>
                </a:lnTo>
                <a:lnTo>
                  <a:pt x="917448" y="376682"/>
                </a:lnTo>
                <a:close/>
              </a:path>
              <a:path w="9000490" h="782320">
                <a:moveTo>
                  <a:pt x="1117473" y="376682"/>
                </a:moveTo>
                <a:lnTo>
                  <a:pt x="1003173" y="376682"/>
                </a:lnTo>
                <a:lnTo>
                  <a:pt x="1003173" y="405257"/>
                </a:lnTo>
                <a:lnTo>
                  <a:pt x="1117473" y="405257"/>
                </a:lnTo>
                <a:lnTo>
                  <a:pt x="1117473" y="376682"/>
                </a:lnTo>
                <a:close/>
              </a:path>
              <a:path w="9000490" h="782320">
                <a:moveTo>
                  <a:pt x="1231773" y="376682"/>
                </a:moveTo>
                <a:lnTo>
                  <a:pt x="1203198" y="376682"/>
                </a:lnTo>
                <a:lnTo>
                  <a:pt x="1203198" y="405257"/>
                </a:lnTo>
                <a:lnTo>
                  <a:pt x="1231773" y="405257"/>
                </a:lnTo>
                <a:lnTo>
                  <a:pt x="1231773" y="376682"/>
                </a:lnTo>
                <a:close/>
              </a:path>
              <a:path w="9000490" h="782320">
                <a:moveTo>
                  <a:pt x="1431798" y="376682"/>
                </a:moveTo>
                <a:lnTo>
                  <a:pt x="1317498" y="376682"/>
                </a:lnTo>
                <a:lnTo>
                  <a:pt x="1317498" y="405257"/>
                </a:lnTo>
                <a:lnTo>
                  <a:pt x="1431798" y="405257"/>
                </a:lnTo>
                <a:lnTo>
                  <a:pt x="1431798" y="376682"/>
                </a:lnTo>
                <a:close/>
              </a:path>
              <a:path w="9000490" h="782320">
                <a:moveTo>
                  <a:pt x="1546098" y="376682"/>
                </a:moveTo>
                <a:lnTo>
                  <a:pt x="1517523" y="376682"/>
                </a:lnTo>
                <a:lnTo>
                  <a:pt x="1517523" y="405257"/>
                </a:lnTo>
                <a:lnTo>
                  <a:pt x="1546098" y="405257"/>
                </a:lnTo>
                <a:lnTo>
                  <a:pt x="1546098" y="376682"/>
                </a:lnTo>
                <a:close/>
              </a:path>
              <a:path w="9000490" h="782320">
                <a:moveTo>
                  <a:pt x="1746123" y="376682"/>
                </a:moveTo>
                <a:lnTo>
                  <a:pt x="1631823" y="376682"/>
                </a:lnTo>
                <a:lnTo>
                  <a:pt x="1631823" y="405257"/>
                </a:lnTo>
                <a:lnTo>
                  <a:pt x="1746123" y="405257"/>
                </a:lnTo>
                <a:lnTo>
                  <a:pt x="1746123" y="376682"/>
                </a:lnTo>
                <a:close/>
              </a:path>
              <a:path w="9000490" h="782320">
                <a:moveTo>
                  <a:pt x="1860423" y="376682"/>
                </a:moveTo>
                <a:lnTo>
                  <a:pt x="1831848" y="376682"/>
                </a:lnTo>
                <a:lnTo>
                  <a:pt x="1831848" y="405257"/>
                </a:lnTo>
                <a:lnTo>
                  <a:pt x="1860423" y="405257"/>
                </a:lnTo>
                <a:lnTo>
                  <a:pt x="1860423" y="376682"/>
                </a:lnTo>
                <a:close/>
              </a:path>
              <a:path w="9000490" h="782320">
                <a:moveTo>
                  <a:pt x="2060448" y="376682"/>
                </a:moveTo>
                <a:lnTo>
                  <a:pt x="1946148" y="376682"/>
                </a:lnTo>
                <a:lnTo>
                  <a:pt x="1946148" y="405257"/>
                </a:lnTo>
                <a:lnTo>
                  <a:pt x="2060448" y="405257"/>
                </a:lnTo>
                <a:lnTo>
                  <a:pt x="2060448" y="376682"/>
                </a:lnTo>
                <a:close/>
              </a:path>
              <a:path w="9000490" h="782320">
                <a:moveTo>
                  <a:pt x="2174748" y="376682"/>
                </a:moveTo>
                <a:lnTo>
                  <a:pt x="2146173" y="376682"/>
                </a:lnTo>
                <a:lnTo>
                  <a:pt x="2146173" y="405257"/>
                </a:lnTo>
                <a:lnTo>
                  <a:pt x="2174748" y="405257"/>
                </a:lnTo>
                <a:lnTo>
                  <a:pt x="2174748" y="376682"/>
                </a:lnTo>
                <a:close/>
              </a:path>
              <a:path w="9000490" h="782320">
                <a:moveTo>
                  <a:pt x="2374773" y="376682"/>
                </a:moveTo>
                <a:lnTo>
                  <a:pt x="2260473" y="376682"/>
                </a:lnTo>
                <a:lnTo>
                  <a:pt x="2260473" y="405257"/>
                </a:lnTo>
                <a:lnTo>
                  <a:pt x="2374773" y="405257"/>
                </a:lnTo>
                <a:lnTo>
                  <a:pt x="2374773" y="376682"/>
                </a:lnTo>
                <a:close/>
              </a:path>
              <a:path w="9000490" h="782320">
                <a:moveTo>
                  <a:pt x="2489073" y="376682"/>
                </a:moveTo>
                <a:lnTo>
                  <a:pt x="2460498" y="376682"/>
                </a:lnTo>
                <a:lnTo>
                  <a:pt x="2460498" y="405257"/>
                </a:lnTo>
                <a:lnTo>
                  <a:pt x="2489073" y="405257"/>
                </a:lnTo>
                <a:lnTo>
                  <a:pt x="2489073" y="376682"/>
                </a:lnTo>
                <a:close/>
              </a:path>
              <a:path w="9000490" h="782320">
                <a:moveTo>
                  <a:pt x="2689098" y="376682"/>
                </a:moveTo>
                <a:lnTo>
                  <a:pt x="2574798" y="376682"/>
                </a:lnTo>
                <a:lnTo>
                  <a:pt x="2574798" y="405257"/>
                </a:lnTo>
                <a:lnTo>
                  <a:pt x="2689098" y="405257"/>
                </a:lnTo>
                <a:lnTo>
                  <a:pt x="2689098" y="376682"/>
                </a:lnTo>
                <a:close/>
              </a:path>
              <a:path w="9000490" h="782320">
                <a:moveTo>
                  <a:pt x="2803398" y="376682"/>
                </a:moveTo>
                <a:lnTo>
                  <a:pt x="2774823" y="376682"/>
                </a:lnTo>
                <a:lnTo>
                  <a:pt x="2774823" y="405257"/>
                </a:lnTo>
                <a:lnTo>
                  <a:pt x="2803398" y="405257"/>
                </a:lnTo>
                <a:lnTo>
                  <a:pt x="2803398" y="376682"/>
                </a:lnTo>
                <a:close/>
              </a:path>
              <a:path w="9000490" h="782320">
                <a:moveTo>
                  <a:pt x="2939796" y="513207"/>
                </a:moveTo>
                <a:lnTo>
                  <a:pt x="2911221" y="513207"/>
                </a:lnTo>
                <a:lnTo>
                  <a:pt x="2911221" y="541782"/>
                </a:lnTo>
                <a:lnTo>
                  <a:pt x="2939796" y="541782"/>
                </a:lnTo>
                <a:lnTo>
                  <a:pt x="2939796" y="513207"/>
                </a:lnTo>
                <a:close/>
              </a:path>
              <a:path w="9000490" h="782320">
                <a:moveTo>
                  <a:pt x="2968371" y="672465"/>
                </a:moveTo>
                <a:lnTo>
                  <a:pt x="2939796" y="672465"/>
                </a:lnTo>
                <a:lnTo>
                  <a:pt x="2939796" y="627507"/>
                </a:lnTo>
                <a:lnTo>
                  <a:pt x="2911221" y="627507"/>
                </a:lnTo>
                <a:lnTo>
                  <a:pt x="2911221" y="672465"/>
                </a:lnTo>
                <a:lnTo>
                  <a:pt x="2882646" y="672465"/>
                </a:lnTo>
                <a:lnTo>
                  <a:pt x="2925445" y="758190"/>
                </a:lnTo>
                <a:lnTo>
                  <a:pt x="2961246" y="686689"/>
                </a:lnTo>
                <a:lnTo>
                  <a:pt x="2968371" y="672465"/>
                </a:lnTo>
                <a:close/>
              </a:path>
              <a:path w="9000490" h="782320">
                <a:moveTo>
                  <a:pt x="3008376" y="381889"/>
                </a:moveTo>
                <a:lnTo>
                  <a:pt x="3003423" y="381889"/>
                </a:lnTo>
                <a:lnTo>
                  <a:pt x="3003423" y="376682"/>
                </a:lnTo>
                <a:lnTo>
                  <a:pt x="2889123" y="376682"/>
                </a:lnTo>
                <a:lnTo>
                  <a:pt x="2889123" y="405257"/>
                </a:lnTo>
                <a:lnTo>
                  <a:pt x="2911221" y="405257"/>
                </a:lnTo>
                <a:lnTo>
                  <a:pt x="2911221" y="427482"/>
                </a:lnTo>
                <a:lnTo>
                  <a:pt x="2939796" y="427482"/>
                </a:lnTo>
                <a:lnTo>
                  <a:pt x="2939796" y="410464"/>
                </a:lnTo>
                <a:lnTo>
                  <a:pt x="3008376" y="410464"/>
                </a:lnTo>
                <a:lnTo>
                  <a:pt x="3008376" y="396113"/>
                </a:lnTo>
                <a:lnTo>
                  <a:pt x="3008376" y="381889"/>
                </a:lnTo>
                <a:close/>
              </a:path>
              <a:path w="9000490" h="782320">
                <a:moveTo>
                  <a:pt x="3122676" y="381889"/>
                </a:moveTo>
                <a:lnTo>
                  <a:pt x="3117723" y="381889"/>
                </a:lnTo>
                <a:lnTo>
                  <a:pt x="3117723" y="376682"/>
                </a:lnTo>
                <a:lnTo>
                  <a:pt x="3089148" y="376682"/>
                </a:lnTo>
                <a:lnTo>
                  <a:pt x="3089148" y="405257"/>
                </a:lnTo>
                <a:lnTo>
                  <a:pt x="3094101" y="405257"/>
                </a:lnTo>
                <a:lnTo>
                  <a:pt x="3094101" y="410464"/>
                </a:lnTo>
                <a:lnTo>
                  <a:pt x="3122676" y="410464"/>
                </a:lnTo>
                <a:lnTo>
                  <a:pt x="3122676" y="381889"/>
                </a:lnTo>
                <a:close/>
              </a:path>
              <a:path w="9000490" h="782320">
                <a:moveTo>
                  <a:pt x="3322701" y="381889"/>
                </a:moveTo>
                <a:lnTo>
                  <a:pt x="3317748" y="381889"/>
                </a:lnTo>
                <a:lnTo>
                  <a:pt x="3317748" y="376682"/>
                </a:lnTo>
                <a:lnTo>
                  <a:pt x="3203448" y="376682"/>
                </a:lnTo>
                <a:lnTo>
                  <a:pt x="3203448" y="405257"/>
                </a:lnTo>
                <a:lnTo>
                  <a:pt x="3208401" y="405257"/>
                </a:lnTo>
                <a:lnTo>
                  <a:pt x="3208401" y="410464"/>
                </a:lnTo>
                <a:lnTo>
                  <a:pt x="3322701" y="410464"/>
                </a:lnTo>
                <a:lnTo>
                  <a:pt x="3322701" y="381889"/>
                </a:lnTo>
                <a:close/>
              </a:path>
              <a:path w="9000490" h="782320">
                <a:moveTo>
                  <a:pt x="3437001" y="381889"/>
                </a:moveTo>
                <a:lnTo>
                  <a:pt x="3432048" y="381889"/>
                </a:lnTo>
                <a:lnTo>
                  <a:pt x="3432048" y="376682"/>
                </a:lnTo>
                <a:lnTo>
                  <a:pt x="3403473" y="376682"/>
                </a:lnTo>
                <a:lnTo>
                  <a:pt x="3403473" y="405257"/>
                </a:lnTo>
                <a:lnTo>
                  <a:pt x="3408426" y="405257"/>
                </a:lnTo>
                <a:lnTo>
                  <a:pt x="3408426" y="410464"/>
                </a:lnTo>
                <a:lnTo>
                  <a:pt x="3437001" y="410464"/>
                </a:lnTo>
                <a:lnTo>
                  <a:pt x="3437001" y="381889"/>
                </a:lnTo>
                <a:close/>
              </a:path>
              <a:path w="9000490" h="782320">
                <a:moveTo>
                  <a:pt x="3637026" y="381889"/>
                </a:moveTo>
                <a:lnTo>
                  <a:pt x="3632073" y="381889"/>
                </a:lnTo>
                <a:lnTo>
                  <a:pt x="3632073" y="376682"/>
                </a:lnTo>
                <a:lnTo>
                  <a:pt x="3517773" y="376682"/>
                </a:lnTo>
                <a:lnTo>
                  <a:pt x="3517773" y="405257"/>
                </a:lnTo>
                <a:lnTo>
                  <a:pt x="3522726" y="405257"/>
                </a:lnTo>
                <a:lnTo>
                  <a:pt x="3522726" y="410464"/>
                </a:lnTo>
                <a:lnTo>
                  <a:pt x="3637026" y="410464"/>
                </a:lnTo>
                <a:lnTo>
                  <a:pt x="3637026" y="381889"/>
                </a:lnTo>
                <a:close/>
              </a:path>
              <a:path w="9000490" h="782320">
                <a:moveTo>
                  <a:pt x="3751326" y="381889"/>
                </a:moveTo>
                <a:lnTo>
                  <a:pt x="3746373" y="381889"/>
                </a:lnTo>
                <a:lnTo>
                  <a:pt x="3746373" y="376682"/>
                </a:lnTo>
                <a:lnTo>
                  <a:pt x="3717798" y="376682"/>
                </a:lnTo>
                <a:lnTo>
                  <a:pt x="3717798" y="405257"/>
                </a:lnTo>
                <a:lnTo>
                  <a:pt x="3722751" y="405257"/>
                </a:lnTo>
                <a:lnTo>
                  <a:pt x="3722751" y="410464"/>
                </a:lnTo>
                <a:lnTo>
                  <a:pt x="3751326" y="410464"/>
                </a:lnTo>
                <a:lnTo>
                  <a:pt x="3751326" y="381889"/>
                </a:lnTo>
                <a:close/>
              </a:path>
              <a:path w="9000490" h="782320">
                <a:moveTo>
                  <a:pt x="3951351" y="381889"/>
                </a:moveTo>
                <a:lnTo>
                  <a:pt x="3946398" y="381889"/>
                </a:lnTo>
                <a:lnTo>
                  <a:pt x="3946398" y="376682"/>
                </a:lnTo>
                <a:lnTo>
                  <a:pt x="3832098" y="376682"/>
                </a:lnTo>
                <a:lnTo>
                  <a:pt x="3832098" y="405257"/>
                </a:lnTo>
                <a:lnTo>
                  <a:pt x="3837051" y="405257"/>
                </a:lnTo>
                <a:lnTo>
                  <a:pt x="3837051" y="410464"/>
                </a:lnTo>
                <a:lnTo>
                  <a:pt x="3951351" y="410464"/>
                </a:lnTo>
                <a:lnTo>
                  <a:pt x="3951351" y="381889"/>
                </a:lnTo>
                <a:close/>
              </a:path>
              <a:path w="9000490" h="782320">
                <a:moveTo>
                  <a:pt x="4065651" y="381889"/>
                </a:moveTo>
                <a:lnTo>
                  <a:pt x="4060698" y="381889"/>
                </a:lnTo>
                <a:lnTo>
                  <a:pt x="4060698" y="376682"/>
                </a:lnTo>
                <a:lnTo>
                  <a:pt x="4032123" y="376682"/>
                </a:lnTo>
                <a:lnTo>
                  <a:pt x="4032123" y="405257"/>
                </a:lnTo>
                <a:lnTo>
                  <a:pt x="4037076" y="405257"/>
                </a:lnTo>
                <a:lnTo>
                  <a:pt x="4037076" y="410464"/>
                </a:lnTo>
                <a:lnTo>
                  <a:pt x="4065651" y="410464"/>
                </a:lnTo>
                <a:lnTo>
                  <a:pt x="4065651" y="381889"/>
                </a:lnTo>
                <a:close/>
              </a:path>
              <a:path w="9000490" h="782320">
                <a:moveTo>
                  <a:pt x="4265676" y="381889"/>
                </a:moveTo>
                <a:lnTo>
                  <a:pt x="4260723" y="381889"/>
                </a:lnTo>
                <a:lnTo>
                  <a:pt x="4260723" y="376682"/>
                </a:lnTo>
                <a:lnTo>
                  <a:pt x="4146423" y="376682"/>
                </a:lnTo>
                <a:lnTo>
                  <a:pt x="4146423" y="405257"/>
                </a:lnTo>
                <a:lnTo>
                  <a:pt x="4151376" y="405257"/>
                </a:lnTo>
                <a:lnTo>
                  <a:pt x="4151376" y="410464"/>
                </a:lnTo>
                <a:lnTo>
                  <a:pt x="4265676" y="410464"/>
                </a:lnTo>
                <a:lnTo>
                  <a:pt x="4265676" y="381889"/>
                </a:lnTo>
                <a:close/>
              </a:path>
              <a:path w="9000490" h="782320">
                <a:moveTo>
                  <a:pt x="4379976" y="381889"/>
                </a:moveTo>
                <a:lnTo>
                  <a:pt x="4375023" y="381889"/>
                </a:lnTo>
                <a:lnTo>
                  <a:pt x="4375023" y="376682"/>
                </a:lnTo>
                <a:lnTo>
                  <a:pt x="4346448" y="376682"/>
                </a:lnTo>
                <a:lnTo>
                  <a:pt x="4346448" y="405257"/>
                </a:lnTo>
                <a:lnTo>
                  <a:pt x="4351401" y="405257"/>
                </a:lnTo>
                <a:lnTo>
                  <a:pt x="4351401" y="410464"/>
                </a:lnTo>
                <a:lnTo>
                  <a:pt x="4379976" y="410464"/>
                </a:lnTo>
                <a:lnTo>
                  <a:pt x="4379976" y="381889"/>
                </a:lnTo>
                <a:close/>
              </a:path>
              <a:path w="9000490" h="782320">
                <a:moveTo>
                  <a:pt x="4512691" y="200025"/>
                </a:moveTo>
                <a:lnTo>
                  <a:pt x="4512437" y="200025"/>
                </a:lnTo>
                <a:lnTo>
                  <a:pt x="4484116" y="200025"/>
                </a:lnTo>
                <a:lnTo>
                  <a:pt x="4483862" y="200025"/>
                </a:lnTo>
                <a:lnTo>
                  <a:pt x="4483862" y="206883"/>
                </a:lnTo>
                <a:lnTo>
                  <a:pt x="4483862" y="228600"/>
                </a:lnTo>
                <a:lnTo>
                  <a:pt x="4483862" y="235458"/>
                </a:lnTo>
                <a:lnTo>
                  <a:pt x="4512437" y="235458"/>
                </a:lnTo>
                <a:lnTo>
                  <a:pt x="4512437" y="228600"/>
                </a:lnTo>
                <a:lnTo>
                  <a:pt x="4512691" y="228600"/>
                </a:lnTo>
                <a:lnTo>
                  <a:pt x="4512691" y="200025"/>
                </a:lnTo>
                <a:close/>
              </a:path>
              <a:path w="9000490" h="782320">
                <a:moveTo>
                  <a:pt x="4512691" y="0"/>
                </a:moveTo>
                <a:lnTo>
                  <a:pt x="4512437" y="0"/>
                </a:lnTo>
                <a:lnTo>
                  <a:pt x="4484116" y="0"/>
                </a:lnTo>
                <a:lnTo>
                  <a:pt x="4483862" y="0"/>
                </a:lnTo>
                <a:lnTo>
                  <a:pt x="4483862" y="6858"/>
                </a:lnTo>
                <a:lnTo>
                  <a:pt x="4483862" y="114300"/>
                </a:lnTo>
                <a:lnTo>
                  <a:pt x="4483862" y="121158"/>
                </a:lnTo>
                <a:lnTo>
                  <a:pt x="4512437" y="121158"/>
                </a:lnTo>
                <a:lnTo>
                  <a:pt x="4512437" y="114300"/>
                </a:lnTo>
                <a:lnTo>
                  <a:pt x="4512691" y="114300"/>
                </a:lnTo>
                <a:lnTo>
                  <a:pt x="4512691" y="0"/>
                </a:lnTo>
                <a:close/>
              </a:path>
              <a:path w="9000490" h="782320">
                <a:moveTo>
                  <a:pt x="4542790" y="376555"/>
                </a:moveTo>
                <a:lnTo>
                  <a:pt x="4512691" y="376555"/>
                </a:lnTo>
                <a:lnTo>
                  <a:pt x="4512691" y="314325"/>
                </a:lnTo>
                <a:lnTo>
                  <a:pt x="4512437" y="314325"/>
                </a:lnTo>
                <a:lnTo>
                  <a:pt x="4484116" y="314325"/>
                </a:lnTo>
                <a:lnTo>
                  <a:pt x="4483862" y="314325"/>
                </a:lnTo>
                <a:lnTo>
                  <a:pt x="4483862" y="321183"/>
                </a:lnTo>
                <a:lnTo>
                  <a:pt x="4483862" y="376682"/>
                </a:lnTo>
                <a:lnTo>
                  <a:pt x="4460748" y="376682"/>
                </a:lnTo>
                <a:lnTo>
                  <a:pt x="4460748" y="405257"/>
                </a:lnTo>
                <a:lnTo>
                  <a:pt x="4465701" y="405257"/>
                </a:lnTo>
                <a:lnTo>
                  <a:pt x="4465701" y="410464"/>
                </a:lnTo>
                <a:lnTo>
                  <a:pt x="4483862" y="410464"/>
                </a:lnTo>
                <a:lnTo>
                  <a:pt x="4483862" y="418973"/>
                </a:lnTo>
                <a:lnTo>
                  <a:pt x="4522089" y="418973"/>
                </a:lnTo>
                <a:lnTo>
                  <a:pt x="4522089" y="405130"/>
                </a:lnTo>
                <a:lnTo>
                  <a:pt x="4542790" y="405130"/>
                </a:lnTo>
                <a:lnTo>
                  <a:pt x="4542790" y="390906"/>
                </a:lnTo>
                <a:lnTo>
                  <a:pt x="4542790" y="376555"/>
                </a:lnTo>
                <a:close/>
              </a:path>
              <a:path w="9000490" h="782320">
                <a:moveTo>
                  <a:pt x="4657090" y="376555"/>
                </a:moveTo>
                <a:lnTo>
                  <a:pt x="4628515" y="376555"/>
                </a:lnTo>
                <a:lnTo>
                  <a:pt x="4628515" y="390398"/>
                </a:lnTo>
                <a:lnTo>
                  <a:pt x="4607814" y="390398"/>
                </a:lnTo>
                <a:lnTo>
                  <a:pt x="4607814" y="418973"/>
                </a:lnTo>
                <a:lnTo>
                  <a:pt x="4636389" y="418973"/>
                </a:lnTo>
                <a:lnTo>
                  <a:pt x="4636389" y="405130"/>
                </a:lnTo>
                <a:lnTo>
                  <a:pt x="4657090" y="405130"/>
                </a:lnTo>
                <a:lnTo>
                  <a:pt x="4657090" y="376555"/>
                </a:lnTo>
                <a:close/>
              </a:path>
              <a:path w="9000490" h="782320">
                <a:moveTo>
                  <a:pt x="4857115" y="376555"/>
                </a:moveTo>
                <a:lnTo>
                  <a:pt x="4742815" y="376555"/>
                </a:lnTo>
                <a:lnTo>
                  <a:pt x="4742815" y="390398"/>
                </a:lnTo>
                <a:lnTo>
                  <a:pt x="4722114" y="390398"/>
                </a:lnTo>
                <a:lnTo>
                  <a:pt x="4722114" y="418973"/>
                </a:lnTo>
                <a:lnTo>
                  <a:pt x="4836414" y="418973"/>
                </a:lnTo>
                <a:lnTo>
                  <a:pt x="4836414" y="405130"/>
                </a:lnTo>
                <a:lnTo>
                  <a:pt x="4857115" y="405130"/>
                </a:lnTo>
                <a:lnTo>
                  <a:pt x="4857115" y="376555"/>
                </a:lnTo>
                <a:close/>
              </a:path>
              <a:path w="9000490" h="782320">
                <a:moveTo>
                  <a:pt x="4971415" y="376555"/>
                </a:moveTo>
                <a:lnTo>
                  <a:pt x="4942840" y="376555"/>
                </a:lnTo>
                <a:lnTo>
                  <a:pt x="4942840" y="390398"/>
                </a:lnTo>
                <a:lnTo>
                  <a:pt x="4922139" y="390398"/>
                </a:lnTo>
                <a:lnTo>
                  <a:pt x="4922139" y="418973"/>
                </a:lnTo>
                <a:lnTo>
                  <a:pt x="4950714" y="418973"/>
                </a:lnTo>
                <a:lnTo>
                  <a:pt x="4950714" y="405130"/>
                </a:lnTo>
                <a:lnTo>
                  <a:pt x="4971415" y="405130"/>
                </a:lnTo>
                <a:lnTo>
                  <a:pt x="4971415" y="376555"/>
                </a:lnTo>
                <a:close/>
              </a:path>
              <a:path w="9000490" h="782320">
                <a:moveTo>
                  <a:pt x="5171440" y="376555"/>
                </a:moveTo>
                <a:lnTo>
                  <a:pt x="5057140" y="376555"/>
                </a:lnTo>
                <a:lnTo>
                  <a:pt x="5057140" y="390398"/>
                </a:lnTo>
                <a:lnTo>
                  <a:pt x="5036439" y="390398"/>
                </a:lnTo>
                <a:lnTo>
                  <a:pt x="5036439" y="418973"/>
                </a:lnTo>
                <a:lnTo>
                  <a:pt x="5150739" y="418973"/>
                </a:lnTo>
                <a:lnTo>
                  <a:pt x="5150739" y="405130"/>
                </a:lnTo>
                <a:lnTo>
                  <a:pt x="5171440" y="405130"/>
                </a:lnTo>
                <a:lnTo>
                  <a:pt x="5171440" y="376555"/>
                </a:lnTo>
                <a:close/>
              </a:path>
              <a:path w="9000490" h="782320">
                <a:moveTo>
                  <a:pt x="5285740" y="376555"/>
                </a:moveTo>
                <a:lnTo>
                  <a:pt x="5257165" y="376555"/>
                </a:lnTo>
                <a:lnTo>
                  <a:pt x="5257165" y="390398"/>
                </a:lnTo>
                <a:lnTo>
                  <a:pt x="5236464" y="390398"/>
                </a:lnTo>
                <a:lnTo>
                  <a:pt x="5236464" y="418973"/>
                </a:lnTo>
                <a:lnTo>
                  <a:pt x="5265039" y="418973"/>
                </a:lnTo>
                <a:lnTo>
                  <a:pt x="5265039" y="405130"/>
                </a:lnTo>
                <a:lnTo>
                  <a:pt x="5285740" y="405130"/>
                </a:lnTo>
                <a:lnTo>
                  <a:pt x="5285740" y="376555"/>
                </a:lnTo>
                <a:close/>
              </a:path>
              <a:path w="9000490" h="782320">
                <a:moveTo>
                  <a:pt x="5485765" y="376555"/>
                </a:moveTo>
                <a:lnTo>
                  <a:pt x="5371465" y="376555"/>
                </a:lnTo>
                <a:lnTo>
                  <a:pt x="5371465" y="390398"/>
                </a:lnTo>
                <a:lnTo>
                  <a:pt x="5350764" y="390398"/>
                </a:lnTo>
                <a:lnTo>
                  <a:pt x="5350764" y="418973"/>
                </a:lnTo>
                <a:lnTo>
                  <a:pt x="5465064" y="418973"/>
                </a:lnTo>
                <a:lnTo>
                  <a:pt x="5465064" y="405130"/>
                </a:lnTo>
                <a:lnTo>
                  <a:pt x="5485765" y="405130"/>
                </a:lnTo>
                <a:lnTo>
                  <a:pt x="5485765" y="376555"/>
                </a:lnTo>
                <a:close/>
              </a:path>
              <a:path w="9000490" h="782320">
                <a:moveTo>
                  <a:pt x="5600065" y="376555"/>
                </a:moveTo>
                <a:lnTo>
                  <a:pt x="5571490" y="376555"/>
                </a:lnTo>
                <a:lnTo>
                  <a:pt x="5571490" y="390398"/>
                </a:lnTo>
                <a:lnTo>
                  <a:pt x="5550789" y="390398"/>
                </a:lnTo>
                <a:lnTo>
                  <a:pt x="5550789" y="418973"/>
                </a:lnTo>
                <a:lnTo>
                  <a:pt x="5579364" y="418973"/>
                </a:lnTo>
                <a:lnTo>
                  <a:pt x="5579364" y="405130"/>
                </a:lnTo>
                <a:lnTo>
                  <a:pt x="5600065" y="405130"/>
                </a:lnTo>
                <a:lnTo>
                  <a:pt x="5600065" y="376555"/>
                </a:lnTo>
                <a:close/>
              </a:path>
              <a:path w="9000490" h="782320">
                <a:moveTo>
                  <a:pt x="5800090" y="376555"/>
                </a:moveTo>
                <a:lnTo>
                  <a:pt x="5685790" y="376555"/>
                </a:lnTo>
                <a:lnTo>
                  <a:pt x="5685790" y="390398"/>
                </a:lnTo>
                <a:lnTo>
                  <a:pt x="5665089" y="390398"/>
                </a:lnTo>
                <a:lnTo>
                  <a:pt x="5665089" y="418973"/>
                </a:lnTo>
                <a:lnTo>
                  <a:pt x="5779389" y="418973"/>
                </a:lnTo>
                <a:lnTo>
                  <a:pt x="5779389" y="405130"/>
                </a:lnTo>
                <a:lnTo>
                  <a:pt x="5800090" y="405130"/>
                </a:lnTo>
                <a:lnTo>
                  <a:pt x="5800090" y="376555"/>
                </a:lnTo>
                <a:close/>
              </a:path>
              <a:path w="9000490" h="782320">
                <a:moveTo>
                  <a:pt x="5914390" y="376555"/>
                </a:moveTo>
                <a:lnTo>
                  <a:pt x="5885815" y="376555"/>
                </a:lnTo>
                <a:lnTo>
                  <a:pt x="5885815" y="390398"/>
                </a:lnTo>
                <a:lnTo>
                  <a:pt x="5865114" y="390398"/>
                </a:lnTo>
                <a:lnTo>
                  <a:pt x="5865114" y="418973"/>
                </a:lnTo>
                <a:lnTo>
                  <a:pt x="5893689" y="418973"/>
                </a:lnTo>
                <a:lnTo>
                  <a:pt x="5893689" y="405130"/>
                </a:lnTo>
                <a:lnTo>
                  <a:pt x="5914390" y="405130"/>
                </a:lnTo>
                <a:lnTo>
                  <a:pt x="5914390" y="376555"/>
                </a:lnTo>
                <a:close/>
              </a:path>
              <a:path w="9000490" h="782320">
                <a:moveTo>
                  <a:pt x="6085205" y="513207"/>
                </a:moveTo>
                <a:lnTo>
                  <a:pt x="6056630" y="513207"/>
                </a:lnTo>
                <a:lnTo>
                  <a:pt x="6056630" y="541782"/>
                </a:lnTo>
                <a:lnTo>
                  <a:pt x="6085205" y="541782"/>
                </a:lnTo>
                <a:lnTo>
                  <a:pt x="6085205" y="513207"/>
                </a:lnTo>
                <a:close/>
              </a:path>
              <a:path w="9000490" h="782320">
                <a:moveTo>
                  <a:pt x="6113780" y="672465"/>
                </a:moveTo>
                <a:lnTo>
                  <a:pt x="6085205" y="672465"/>
                </a:lnTo>
                <a:lnTo>
                  <a:pt x="6085205" y="627507"/>
                </a:lnTo>
                <a:lnTo>
                  <a:pt x="6056630" y="627507"/>
                </a:lnTo>
                <a:lnTo>
                  <a:pt x="6056630" y="672465"/>
                </a:lnTo>
                <a:lnTo>
                  <a:pt x="6028055" y="672465"/>
                </a:lnTo>
                <a:lnTo>
                  <a:pt x="6070981" y="758190"/>
                </a:lnTo>
                <a:lnTo>
                  <a:pt x="6106668" y="686689"/>
                </a:lnTo>
                <a:lnTo>
                  <a:pt x="6113780" y="672465"/>
                </a:lnTo>
                <a:close/>
              </a:path>
              <a:path w="9000490" h="782320">
                <a:moveTo>
                  <a:pt x="6114415" y="376555"/>
                </a:moveTo>
                <a:lnTo>
                  <a:pt x="6000115" y="376555"/>
                </a:lnTo>
                <a:lnTo>
                  <a:pt x="6000115" y="390398"/>
                </a:lnTo>
                <a:lnTo>
                  <a:pt x="5979414" y="390398"/>
                </a:lnTo>
                <a:lnTo>
                  <a:pt x="5979414" y="418973"/>
                </a:lnTo>
                <a:lnTo>
                  <a:pt x="6056630" y="418973"/>
                </a:lnTo>
                <a:lnTo>
                  <a:pt x="6056630" y="427482"/>
                </a:lnTo>
                <a:lnTo>
                  <a:pt x="6085205" y="427482"/>
                </a:lnTo>
                <a:lnTo>
                  <a:pt x="6085205" y="418973"/>
                </a:lnTo>
                <a:lnTo>
                  <a:pt x="6085205" y="405130"/>
                </a:lnTo>
                <a:lnTo>
                  <a:pt x="6114415" y="405130"/>
                </a:lnTo>
                <a:lnTo>
                  <a:pt x="6114415" y="376555"/>
                </a:lnTo>
                <a:close/>
              </a:path>
              <a:path w="9000490" h="782320">
                <a:moveTo>
                  <a:pt x="6228715" y="376555"/>
                </a:moveTo>
                <a:lnTo>
                  <a:pt x="6200140" y="376555"/>
                </a:lnTo>
                <a:lnTo>
                  <a:pt x="6200140" y="405130"/>
                </a:lnTo>
                <a:lnTo>
                  <a:pt x="6228715" y="405130"/>
                </a:lnTo>
                <a:lnTo>
                  <a:pt x="6228715" y="376555"/>
                </a:lnTo>
                <a:close/>
              </a:path>
              <a:path w="9000490" h="782320">
                <a:moveTo>
                  <a:pt x="6428740" y="376555"/>
                </a:moveTo>
                <a:lnTo>
                  <a:pt x="6314440" y="376555"/>
                </a:lnTo>
                <a:lnTo>
                  <a:pt x="6314440" y="405130"/>
                </a:lnTo>
                <a:lnTo>
                  <a:pt x="6428740" y="405130"/>
                </a:lnTo>
                <a:lnTo>
                  <a:pt x="6428740" y="376555"/>
                </a:lnTo>
                <a:close/>
              </a:path>
              <a:path w="9000490" h="782320">
                <a:moveTo>
                  <a:pt x="6543040" y="376555"/>
                </a:moveTo>
                <a:lnTo>
                  <a:pt x="6514465" y="376555"/>
                </a:lnTo>
                <a:lnTo>
                  <a:pt x="6514465" y="405130"/>
                </a:lnTo>
                <a:lnTo>
                  <a:pt x="6543040" y="405130"/>
                </a:lnTo>
                <a:lnTo>
                  <a:pt x="6543040" y="376555"/>
                </a:lnTo>
                <a:close/>
              </a:path>
              <a:path w="9000490" h="782320">
                <a:moveTo>
                  <a:pt x="6743065" y="376555"/>
                </a:moveTo>
                <a:lnTo>
                  <a:pt x="6628765" y="376555"/>
                </a:lnTo>
                <a:lnTo>
                  <a:pt x="6628765" y="405130"/>
                </a:lnTo>
                <a:lnTo>
                  <a:pt x="6743065" y="405130"/>
                </a:lnTo>
                <a:lnTo>
                  <a:pt x="6743065" y="376555"/>
                </a:lnTo>
                <a:close/>
              </a:path>
              <a:path w="9000490" h="782320">
                <a:moveTo>
                  <a:pt x="6857365" y="376555"/>
                </a:moveTo>
                <a:lnTo>
                  <a:pt x="6828790" y="376555"/>
                </a:lnTo>
                <a:lnTo>
                  <a:pt x="6828790" y="405130"/>
                </a:lnTo>
                <a:lnTo>
                  <a:pt x="6857365" y="405130"/>
                </a:lnTo>
                <a:lnTo>
                  <a:pt x="6857365" y="376555"/>
                </a:lnTo>
                <a:close/>
              </a:path>
              <a:path w="9000490" h="782320">
                <a:moveTo>
                  <a:pt x="7057390" y="376555"/>
                </a:moveTo>
                <a:lnTo>
                  <a:pt x="6943090" y="376555"/>
                </a:lnTo>
                <a:lnTo>
                  <a:pt x="6943090" y="405130"/>
                </a:lnTo>
                <a:lnTo>
                  <a:pt x="7057390" y="405130"/>
                </a:lnTo>
                <a:lnTo>
                  <a:pt x="7057390" y="376555"/>
                </a:lnTo>
                <a:close/>
              </a:path>
              <a:path w="9000490" h="782320">
                <a:moveTo>
                  <a:pt x="7171690" y="376555"/>
                </a:moveTo>
                <a:lnTo>
                  <a:pt x="7143115" y="376555"/>
                </a:lnTo>
                <a:lnTo>
                  <a:pt x="7143115" y="405130"/>
                </a:lnTo>
                <a:lnTo>
                  <a:pt x="7171690" y="405130"/>
                </a:lnTo>
                <a:lnTo>
                  <a:pt x="7171690" y="376555"/>
                </a:lnTo>
                <a:close/>
              </a:path>
              <a:path w="9000490" h="782320">
                <a:moveTo>
                  <a:pt x="7371715" y="376555"/>
                </a:moveTo>
                <a:lnTo>
                  <a:pt x="7257415" y="376555"/>
                </a:lnTo>
                <a:lnTo>
                  <a:pt x="7257415" y="405130"/>
                </a:lnTo>
                <a:lnTo>
                  <a:pt x="7371715" y="405130"/>
                </a:lnTo>
                <a:lnTo>
                  <a:pt x="7371715" y="376555"/>
                </a:lnTo>
                <a:close/>
              </a:path>
              <a:path w="9000490" h="782320">
                <a:moveTo>
                  <a:pt x="7486015" y="376555"/>
                </a:moveTo>
                <a:lnTo>
                  <a:pt x="7457440" y="376555"/>
                </a:lnTo>
                <a:lnTo>
                  <a:pt x="7457440" y="405130"/>
                </a:lnTo>
                <a:lnTo>
                  <a:pt x="7486015" y="405130"/>
                </a:lnTo>
                <a:lnTo>
                  <a:pt x="7486015" y="376555"/>
                </a:lnTo>
                <a:close/>
              </a:path>
              <a:path w="9000490" h="782320">
                <a:moveTo>
                  <a:pt x="7686040" y="376555"/>
                </a:moveTo>
                <a:lnTo>
                  <a:pt x="7571740" y="376555"/>
                </a:lnTo>
                <a:lnTo>
                  <a:pt x="7571740" y="405130"/>
                </a:lnTo>
                <a:lnTo>
                  <a:pt x="7686040" y="405130"/>
                </a:lnTo>
                <a:lnTo>
                  <a:pt x="7686040" y="376555"/>
                </a:lnTo>
                <a:close/>
              </a:path>
              <a:path w="9000490" h="782320">
                <a:moveTo>
                  <a:pt x="7800340" y="376555"/>
                </a:moveTo>
                <a:lnTo>
                  <a:pt x="7771765" y="376555"/>
                </a:lnTo>
                <a:lnTo>
                  <a:pt x="7771765" y="405130"/>
                </a:lnTo>
                <a:lnTo>
                  <a:pt x="7800340" y="405130"/>
                </a:lnTo>
                <a:lnTo>
                  <a:pt x="7800340" y="376555"/>
                </a:lnTo>
                <a:close/>
              </a:path>
              <a:path w="9000490" h="782320">
                <a:moveTo>
                  <a:pt x="8000365" y="376555"/>
                </a:moveTo>
                <a:lnTo>
                  <a:pt x="7886065" y="376555"/>
                </a:lnTo>
                <a:lnTo>
                  <a:pt x="7886065" y="405130"/>
                </a:lnTo>
                <a:lnTo>
                  <a:pt x="8000365" y="405130"/>
                </a:lnTo>
                <a:lnTo>
                  <a:pt x="8000365" y="376555"/>
                </a:lnTo>
                <a:close/>
              </a:path>
              <a:path w="9000490" h="782320">
                <a:moveTo>
                  <a:pt x="8114665" y="376555"/>
                </a:moveTo>
                <a:lnTo>
                  <a:pt x="8086090" y="376555"/>
                </a:lnTo>
                <a:lnTo>
                  <a:pt x="8086090" y="405130"/>
                </a:lnTo>
                <a:lnTo>
                  <a:pt x="8114665" y="405130"/>
                </a:lnTo>
                <a:lnTo>
                  <a:pt x="8114665" y="376555"/>
                </a:lnTo>
                <a:close/>
              </a:path>
              <a:path w="9000490" h="782320">
                <a:moveTo>
                  <a:pt x="8314690" y="376555"/>
                </a:moveTo>
                <a:lnTo>
                  <a:pt x="8200390" y="376555"/>
                </a:lnTo>
                <a:lnTo>
                  <a:pt x="8200390" y="405130"/>
                </a:lnTo>
                <a:lnTo>
                  <a:pt x="8314690" y="405130"/>
                </a:lnTo>
                <a:lnTo>
                  <a:pt x="8314690" y="376555"/>
                </a:lnTo>
                <a:close/>
              </a:path>
              <a:path w="9000490" h="782320">
                <a:moveTo>
                  <a:pt x="8428990" y="376555"/>
                </a:moveTo>
                <a:lnTo>
                  <a:pt x="8400415" y="376555"/>
                </a:lnTo>
                <a:lnTo>
                  <a:pt x="8400415" y="405130"/>
                </a:lnTo>
                <a:lnTo>
                  <a:pt x="8428990" y="405130"/>
                </a:lnTo>
                <a:lnTo>
                  <a:pt x="8428990" y="376555"/>
                </a:lnTo>
                <a:close/>
              </a:path>
              <a:path w="9000490" h="782320">
                <a:moveTo>
                  <a:pt x="8629015" y="376555"/>
                </a:moveTo>
                <a:lnTo>
                  <a:pt x="8514715" y="376555"/>
                </a:lnTo>
                <a:lnTo>
                  <a:pt x="8514715" y="405130"/>
                </a:lnTo>
                <a:lnTo>
                  <a:pt x="8629015" y="405130"/>
                </a:lnTo>
                <a:lnTo>
                  <a:pt x="8629015" y="376555"/>
                </a:lnTo>
                <a:close/>
              </a:path>
              <a:path w="9000490" h="782320">
                <a:moveTo>
                  <a:pt x="8743315" y="376555"/>
                </a:moveTo>
                <a:lnTo>
                  <a:pt x="8714740" y="376555"/>
                </a:lnTo>
                <a:lnTo>
                  <a:pt x="8714740" y="405130"/>
                </a:lnTo>
                <a:lnTo>
                  <a:pt x="8743315" y="405130"/>
                </a:lnTo>
                <a:lnTo>
                  <a:pt x="8743315" y="376555"/>
                </a:lnTo>
                <a:close/>
              </a:path>
              <a:path w="9000490" h="782320">
                <a:moveTo>
                  <a:pt x="8943340" y="376555"/>
                </a:moveTo>
                <a:lnTo>
                  <a:pt x="8829040" y="376555"/>
                </a:lnTo>
                <a:lnTo>
                  <a:pt x="8829040" y="405130"/>
                </a:lnTo>
                <a:lnTo>
                  <a:pt x="8943340" y="405130"/>
                </a:lnTo>
                <a:lnTo>
                  <a:pt x="8943340" y="376555"/>
                </a:lnTo>
                <a:close/>
              </a:path>
              <a:path w="9000490" h="782320">
                <a:moveTo>
                  <a:pt x="8971915" y="462407"/>
                </a:moveTo>
                <a:lnTo>
                  <a:pt x="8943340" y="462407"/>
                </a:lnTo>
                <a:lnTo>
                  <a:pt x="8943340" y="490982"/>
                </a:lnTo>
                <a:lnTo>
                  <a:pt x="8971915" y="490982"/>
                </a:lnTo>
                <a:lnTo>
                  <a:pt x="8971915" y="462407"/>
                </a:lnTo>
                <a:close/>
              </a:path>
              <a:path w="9000490" h="782320">
                <a:moveTo>
                  <a:pt x="9000490" y="689102"/>
                </a:moveTo>
                <a:lnTo>
                  <a:pt x="8971915" y="689102"/>
                </a:lnTo>
                <a:lnTo>
                  <a:pt x="8971915" y="576707"/>
                </a:lnTo>
                <a:lnTo>
                  <a:pt x="8943340" y="576707"/>
                </a:lnTo>
                <a:lnTo>
                  <a:pt x="8943340" y="689102"/>
                </a:lnTo>
                <a:lnTo>
                  <a:pt x="8914765" y="689102"/>
                </a:lnTo>
                <a:lnTo>
                  <a:pt x="8957564" y="774827"/>
                </a:lnTo>
                <a:lnTo>
                  <a:pt x="8999525" y="691007"/>
                </a:lnTo>
                <a:lnTo>
                  <a:pt x="9000490" y="68910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74750" y="5533135"/>
            <a:ext cx="1048423" cy="3048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65702" y="5533135"/>
            <a:ext cx="1274952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39940" y="5533135"/>
            <a:ext cx="1069416" cy="3048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889997" y="5533135"/>
            <a:ext cx="1445641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5602859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30228" y="6533388"/>
            <a:ext cx="235457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038" y="1089913"/>
            <a:ext cx="220357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8185" y="2161319"/>
            <a:ext cx="3053087" cy="3021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3708" y="5408676"/>
            <a:ext cx="1617853" cy="67081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113276" y="3372611"/>
            <a:ext cx="1157605" cy="520065"/>
          </a:xfrm>
          <a:custGeom>
            <a:avLst/>
            <a:gdLst/>
            <a:ahLst/>
            <a:cxnLst/>
            <a:rect l="l" t="t" r="r" b="b"/>
            <a:pathLst>
              <a:path w="1157604" h="520064">
                <a:moveTo>
                  <a:pt x="897636" y="0"/>
                </a:moveTo>
                <a:lnTo>
                  <a:pt x="897636" y="129921"/>
                </a:lnTo>
                <a:lnTo>
                  <a:pt x="0" y="129921"/>
                </a:lnTo>
                <a:lnTo>
                  <a:pt x="0" y="389763"/>
                </a:lnTo>
                <a:lnTo>
                  <a:pt x="897636" y="389763"/>
                </a:lnTo>
                <a:lnTo>
                  <a:pt x="897636" y="519683"/>
                </a:lnTo>
                <a:lnTo>
                  <a:pt x="1157477" y="259842"/>
                </a:lnTo>
                <a:lnTo>
                  <a:pt x="89763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21068" y="1445005"/>
            <a:ext cx="3927855" cy="4724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98514" y="2475483"/>
            <a:ext cx="1841881" cy="4267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97573" y="3627628"/>
            <a:ext cx="1709420" cy="4267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15455" y="4780026"/>
            <a:ext cx="1999996" cy="4267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74480" y="2474976"/>
            <a:ext cx="2367787" cy="4267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81693" y="3626865"/>
            <a:ext cx="2755773" cy="42697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775192" y="4779517"/>
            <a:ext cx="3295650" cy="810895"/>
            <a:chOff x="8775192" y="4779517"/>
            <a:chExt cx="3295650" cy="810895"/>
          </a:xfrm>
        </p:grpSpPr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75192" y="4779517"/>
              <a:ext cx="3295396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20834" y="5163565"/>
              <a:ext cx="1184148" cy="426719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430386" y="2324480"/>
            <a:ext cx="0" cy="3606800"/>
          </a:xfrm>
          <a:custGeom>
            <a:avLst/>
            <a:gdLst/>
            <a:ahLst/>
            <a:cxnLst/>
            <a:rect l="l" t="t" r="r" b="b"/>
            <a:pathLst>
              <a:path w="0" h="3606800">
                <a:moveTo>
                  <a:pt x="0" y="0"/>
                </a:moveTo>
                <a:lnTo>
                  <a:pt x="0" y="3606330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3233674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39371" y="6533388"/>
            <a:ext cx="221742" cy="18288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6750" y="2161794"/>
            <a:ext cx="3053715" cy="3624579"/>
          </a:xfrm>
          <a:custGeom>
            <a:avLst/>
            <a:gdLst/>
            <a:ahLst/>
            <a:cxnLst/>
            <a:rect l="l" t="t" r="r" b="b"/>
            <a:pathLst>
              <a:path w="3053715" h="3624579">
                <a:moveTo>
                  <a:pt x="2544445" y="0"/>
                </a:moveTo>
                <a:lnTo>
                  <a:pt x="508901" y="0"/>
                </a:lnTo>
                <a:lnTo>
                  <a:pt x="459890" y="2329"/>
                </a:lnTo>
                <a:lnTo>
                  <a:pt x="412197" y="9176"/>
                </a:lnTo>
                <a:lnTo>
                  <a:pt x="366035" y="20326"/>
                </a:lnTo>
                <a:lnTo>
                  <a:pt x="321618" y="35566"/>
                </a:lnTo>
                <a:lnTo>
                  <a:pt x="279159" y="54684"/>
                </a:lnTo>
                <a:lnTo>
                  <a:pt x="238872" y="77466"/>
                </a:lnTo>
                <a:lnTo>
                  <a:pt x="200969" y="103698"/>
                </a:lnTo>
                <a:lnTo>
                  <a:pt x="165663" y="133168"/>
                </a:lnTo>
                <a:lnTo>
                  <a:pt x="133169" y="165661"/>
                </a:lnTo>
                <a:lnTo>
                  <a:pt x="103699" y="200966"/>
                </a:lnTo>
                <a:lnTo>
                  <a:pt x="77466" y="238868"/>
                </a:lnTo>
                <a:lnTo>
                  <a:pt x="54684" y="279155"/>
                </a:lnTo>
                <a:lnTo>
                  <a:pt x="35566" y="321612"/>
                </a:lnTo>
                <a:lnTo>
                  <a:pt x="20326" y="366028"/>
                </a:lnTo>
                <a:lnTo>
                  <a:pt x="9176" y="412188"/>
                </a:lnTo>
                <a:lnTo>
                  <a:pt x="2329" y="459879"/>
                </a:lnTo>
                <a:lnTo>
                  <a:pt x="0" y="508888"/>
                </a:lnTo>
                <a:lnTo>
                  <a:pt x="0" y="3115182"/>
                </a:lnTo>
                <a:lnTo>
                  <a:pt x="2329" y="3164192"/>
                </a:lnTo>
                <a:lnTo>
                  <a:pt x="9176" y="3211883"/>
                </a:lnTo>
                <a:lnTo>
                  <a:pt x="20326" y="3258043"/>
                </a:lnTo>
                <a:lnTo>
                  <a:pt x="35566" y="3302459"/>
                </a:lnTo>
                <a:lnTo>
                  <a:pt x="54684" y="3344916"/>
                </a:lnTo>
                <a:lnTo>
                  <a:pt x="77466" y="3385203"/>
                </a:lnTo>
                <a:lnTo>
                  <a:pt x="103699" y="3423105"/>
                </a:lnTo>
                <a:lnTo>
                  <a:pt x="133169" y="3458410"/>
                </a:lnTo>
                <a:lnTo>
                  <a:pt x="165663" y="3490903"/>
                </a:lnTo>
                <a:lnTo>
                  <a:pt x="200969" y="3520373"/>
                </a:lnTo>
                <a:lnTo>
                  <a:pt x="238872" y="3546605"/>
                </a:lnTo>
                <a:lnTo>
                  <a:pt x="279159" y="3569387"/>
                </a:lnTo>
                <a:lnTo>
                  <a:pt x="321618" y="3588505"/>
                </a:lnTo>
                <a:lnTo>
                  <a:pt x="366035" y="3603745"/>
                </a:lnTo>
                <a:lnTo>
                  <a:pt x="412197" y="3614895"/>
                </a:lnTo>
                <a:lnTo>
                  <a:pt x="459890" y="3621742"/>
                </a:lnTo>
                <a:lnTo>
                  <a:pt x="508901" y="3624071"/>
                </a:lnTo>
                <a:lnTo>
                  <a:pt x="2544445" y="3624071"/>
                </a:lnTo>
                <a:lnTo>
                  <a:pt x="2593454" y="3621742"/>
                </a:lnTo>
                <a:lnTo>
                  <a:pt x="2641145" y="3614895"/>
                </a:lnTo>
                <a:lnTo>
                  <a:pt x="2687305" y="3603745"/>
                </a:lnTo>
                <a:lnTo>
                  <a:pt x="2731721" y="3588505"/>
                </a:lnTo>
                <a:lnTo>
                  <a:pt x="2774178" y="3569387"/>
                </a:lnTo>
                <a:lnTo>
                  <a:pt x="2814465" y="3546605"/>
                </a:lnTo>
                <a:lnTo>
                  <a:pt x="2852367" y="3520373"/>
                </a:lnTo>
                <a:lnTo>
                  <a:pt x="2887672" y="3490903"/>
                </a:lnTo>
                <a:lnTo>
                  <a:pt x="2920165" y="3458410"/>
                </a:lnTo>
                <a:lnTo>
                  <a:pt x="2949635" y="3423105"/>
                </a:lnTo>
                <a:lnTo>
                  <a:pt x="2975867" y="3385203"/>
                </a:lnTo>
                <a:lnTo>
                  <a:pt x="2998649" y="3344916"/>
                </a:lnTo>
                <a:lnTo>
                  <a:pt x="3017767" y="3302459"/>
                </a:lnTo>
                <a:lnTo>
                  <a:pt x="3033007" y="3258043"/>
                </a:lnTo>
                <a:lnTo>
                  <a:pt x="3044157" y="3211883"/>
                </a:lnTo>
                <a:lnTo>
                  <a:pt x="3051004" y="3164192"/>
                </a:lnTo>
                <a:lnTo>
                  <a:pt x="3053334" y="3115182"/>
                </a:lnTo>
                <a:lnTo>
                  <a:pt x="3053334" y="508888"/>
                </a:lnTo>
                <a:lnTo>
                  <a:pt x="3051004" y="459879"/>
                </a:lnTo>
                <a:lnTo>
                  <a:pt x="3044157" y="412188"/>
                </a:lnTo>
                <a:lnTo>
                  <a:pt x="3033007" y="366028"/>
                </a:lnTo>
                <a:lnTo>
                  <a:pt x="3017767" y="321612"/>
                </a:lnTo>
                <a:lnTo>
                  <a:pt x="2998649" y="279155"/>
                </a:lnTo>
                <a:lnTo>
                  <a:pt x="2975867" y="238868"/>
                </a:lnTo>
                <a:lnTo>
                  <a:pt x="2949635" y="200966"/>
                </a:lnTo>
                <a:lnTo>
                  <a:pt x="2920165" y="165661"/>
                </a:lnTo>
                <a:lnTo>
                  <a:pt x="2887672" y="133168"/>
                </a:lnTo>
                <a:lnTo>
                  <a:pt x="2852367" y="103698"/>
                </a:lnTo>
                <a:lnTo>
                  <a:pt x="2814465" y="77466"/>
                </a:lnTo>
                <a:lnTo>
                  <a:pt x="2774178" y="54684"/>
                </a:lnTo>
                <a:lnTo>
                  <a:pt x="2731721" y="35566"/>
                </a:lnTo>
                <a:lnTo>
                  <a:pt x="2687305" y="20326"/>
                </a:lnTo>
                <a:lnTo>
                  <a:pt x="2641145" y="9176"/>
                </a:lnTo>
                <a:lnTo>
                  <a:pt x="2593454" y="2329"/>
                </a:lnTo>
                <a:lnTo>
                  <a:pt x="2544445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4333" y="2705607"/>
            <a:ext cx="114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92783" y="2728214"/>
            <a:ext cx="2379980" cy="2590800"/>
            <a:chOff x="1192783" y="2728214"/>
            <a:chExt cx="2379980" cy="259080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2783" y="2728214"/>
              <a:ext cx="2379599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2783" y="3185414"/>
              <a:ext cx="1129792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92783" y="3642614"/>
              <a:ext cx="1503172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2783" y="4099814"/>
              <a:ext cx="2374518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2783" y="4557014"/>
              <a:ext cx="230289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2783" y="5014214"/>
              <a:ext cx="1285240" cy="3048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94333" y="3620008"/>
            <a:ext cx="114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4333" y="4381703"/>
            <a:ext cx="11430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8952" y="2161794"/>
            <a:ext cx="3054350" cy="3624579"/>
          </a:xfrm>
          <a:custGeom>
            <a:avLst/>
            <a:gdLst/>
            <a:ahLst/>
            <a:cxnLst/>
            <a:rect l="l" t="t" r="r" b="b"/>
            <a:pathLst>
              <a:path w="3054350" h="3624579">
                <a:moveTo>
                  <a:pt x="2545079" y="0"/>
                </a:moveTo>
                <a:lnTo>
                  <a:pt x="509015" y="0"/>
                </a:lnTo>
                <a:lnTo>
                  <a:pt x="459985" y="2329"/>
                </a:lnTo>
                <a:lnTo>
                  <a:pt x="412275" y="9176"/>
                </a:lnTo>
                <a:lnTo>
                  <a:pt x="366099" y="20326"/>
                </a:lnTo>
                <a:lnTo>
                  <a:pt x="321669" y="35568"/>
                </a:lnTo>
                <a:lnTo>
                  <a:pt x="279200" y="54687"/>
                </a:lnTo>
                <a:lnTo>
                  <a:pt x="238903" y="77471"/>
                </a:lnTo>
                <a:lnTo>
                  <a:pt x="200992" y="103707"/>
                </a:lnTo>
                <a:lnTo>
                  <a:pt x="165680" y="133181"/>
                </a:lnTo>
                <a:lnTo>
                  <a:pt x="133181" y="165680"/>
                </a:lnTo>
                <a:lnTo>
                  <a:pt x="103707" y="200992"/>
                </a:lnTo>
                <a:lnTo>
                  <a:pt x="77471" y="238903"/>
                </a:lnTo>
                <a:lnTo>
                  <a:pt x="54687" y="279200"/>
                </a:lnTo>
                <a:lnTo>
                  <a:pt x="35568" y="321669"/>
                </a:lnTo>
                <a:lnTo>
                  <a:pt x="20326" y="366099"/>
                </a:lnTo>
                <a:lnTo>
                  <a:pt x="9176" y="412275"/>
                </a:lnTo>
                <a:lnTo>
                  <a:pt x="2329" y="459985"/>
                </a:lnTo>
                <a:lnTo>
                  <a:pt x="0" y="509015"/>
                </a:lnTo>
                <a:lnTo>
                  <a:pt x="0" y="3115055"/>
                </a:lnTo>
                <a:lnTo>
                  <a:pt x="2329" y="3164086"/>
                </a:lnTo>
                <a:lnTo>
                  <a:pt x="9176" y="3211796"/>
                </a:lnTo>
                <a:lnTo>
                  <a:pt x="20326" y="3257972"/>
                </a:lnTo>
                <a:lnTo>
                  <a:pt x="35568" y="3302402"/>
                </a:lnTo>
                <a:lnTo>
                  <a:pt x="54687" y="3344871"/>
                </a:lnTo>
                <a:lnTo>
                  <a:pt x="77471" y="3385168"/>
                </a:lnTo>
                <a:lnTo>
                  <a:pt x="103707" y="3423079"/>
                </a:lnTo>
                <a:lnTo>
                  <a:pt x="133181" y="3458391"/>
                </a:lnTo>
                <a:lnTo>
                  <a:pt x="165680" y="3490890"/>
                </a:lnTo>
                <a:lnTo>
                  <a:pt x="200992" y="3520364"/>
                </a:lnTo>
                <a:lnTo>
                  <a:pt x="238903" y="3546600"/>
                </a:lnTo>
                <a:lnTo>
                  <a:pt x="279200" y="3569384"/>
                </a:lnTo>
                <a:lnTo>
                  <a:pt x="321669" y="3588503"/>
                </a:lnTo>
                <a:lnTo>
                  <a:pt x="366099" y="3603745"/>
                </a:lnTo>
                <a:lnTo>
                  <a:pt x="412275" y="3614895"/>
                </a:lnTo>
                <a:lnTo>
                  <a:pt x="459985" y="3621742"/>
                </a:lnTo>
                <a:lnTo>
                  <a:pt x="509015" y="3624071"/>
                </a:lnTo>
                <a:lnTo>
                  <a:pt x="2545079" y="3624071"/>
                </a:lnTo>
                <a:lnTo>
                  <a:pt x="2594110" y="3621742"/>
                </a:lnTo>
                <a:lnTo>
                  <a:pt x="2641820" y="3614895"/>
                </a:lnTo>
                <a:lnTo>
                  <a:pt x="2687996" y="3603745"/>
                </a:lnTo>
                <a:lnTo>
                  <a:pt x="2732426" y="3588503"/>
                </a:lnTo>
                <a:lnTo>
                  <a:pt x="2774895" y="3569384"/>
                </a:lnTo>
                <a:lnTo>
                  <a:pt x="2815192" y="3546600"/>
                </a:lnTo>
                <a:lnTo>
                  <a:pt x="2853103" y="3520364"/>
                </a:lnTo>
                <a:lnTo>
                  <a:pt x="2888415" y="3490890"/>
                </a:lnTo>
                <a:lnTo>
                  <a:pt x="2920914" y="3458391"/>
                </a:lnTo>
                <a:lnTo>
                  <a:pt x="2950388" y="3423079"/>
                </a:lnTo>
                <a:lnTo>
                  <a:pt x="2976624" y="3385168"/>
                </a:lnTo>
                <a:lnTo>
                  <a:pt x="2999408" y="3344871"/>
                </a:lnTo>
                <a:lnTo>
                  <a:pt x="3018527" y="3302402"/>
                </a:lnTo>
                <a:lnTo>
                  <a:pt x="3033769" y="3257972"/>
                </a:lnTo>
                <a:lnTo>
                  <a:pt x="3044919" y="3211796"/>
                </a:lnTo>
                <a:lnTo>
                  <a:pt x="3051766" y="3164086"/>
                </a:lnTo>
                <a:lnTo>
                  <a:pt x="3054096" y="3115055"/>
                </a:lnTo>
                <a:lnTo>
                  <a:pt x="3054096" y="509015"/>
                </a:lnTo>
                <a:lnTo>
                  <a:pt x="3051766" y="459985"/>
                </a:lnTo>
                <a:lnTo>
                  <a:pt x="3044919" y="412275"/>
                </a:lnTo>
                <a:lnTo>
                  <a:pt x="3033769" y="366099"/>
                </a:lnTo>
                <a:lnTo>
                  <a:pt x="3018527" y="321669"/>
                </a:lnTo>
                <a:lnTo>
                  <a:pt x="2999408" y="279200"/>
                </a:lnTo>
                <a:lnTo>
                  <a:pt x="2976624" y="238903"/>
                </a:lnTo>
                <a:lnTo>
                  <a:pt x="2950388" y="200992"/>
                </a:lnTo>
                <a:lnTo>
                  <a:pt x="2920914" y="165680"/>
                </a:lnTo>
                <a:lnTo>
                  <a:pt x="2888415" y="133181"/>
                </a:lnTo>
                <a:lnTo>
                  <a:pt x="2853103" y="103707"/>
                </a:lnTo>
                <a:lnTo>
                  <a:pt x="2815192" y="77471"/>
                </a:lnTo>
                <a:lnTo>
                  <a:pt x="2774895" y="54687"/>
                </a:lnTo>
                <a:lnTo>
                  <a:pt x="2732426" y="35568"/>
                </a:lnTo>
                <a:lnTo>
                  <a:pt x="2687996" y="20326"/>
                </a:lnTo>
                <a:lnTo>
                  <a:pt x="2641820" y="9176"/>
                </a:lnTo>
                <a:lnTo>
                  <a:pt x="2594110" y="2329"/>
                </a:lnTo>
                <a:lnTo>
                  <a:pt x="2545079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797552" y="2830829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96002" y="2852673"/>
            <a:ext cx="2259965" cy="1920875"/>
            <a:chOff x="5096002" y="2852673"/>
            <a:chExt cx="2259965" cy="192087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2852673"/>
              <a:ext cx="1928368" cy="274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264153"/>
              <a:ext cx="2060575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675633"/>
              <a:ext cx="2170938" cy="2743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087367"/>
              <a:ext cx="2146300" cy="274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498847"/>
              <a:ext cx="2259583" cy="27431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797552" y="3653790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97552" y="4477004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71916" y="2161794"/>
            <a:ext cx="3053715" cy="3624579"/>
          </a:xfrm>
          <a:custGeom>
            <a:avLst/>
            <a:gdLst/>
            <a:ahLst/>
            <a:cxnLst/>
            <a:rect l="l" t="t" r="r" b="b"/>
            <a:pathLst>
              <a:path w="3053715" h="3624579">
                <a:moveTo>
                  <a:pt x="2544444" y="0"/>
                </a:moveTo>
                <a:lnTo>
                  <a:pt x="508888" y="0"/>
                </a:lnTo>
                <a:lnTo>
                  <a:pt x="459879" y="2329"/>
                </a:lnTo>
                <a:lnTo>
                  <a:pt x="412188" y="9176"/>
                </a:lnTo>
                <a:lnTo>
                  <a:pt x="366028" y="20326"/>
                </a:lnTo>
                <a:lnTo>
                  <a:pt x="321612" y="35566"/>
                </a:lnTo>
                <a:lnTo>
                  <a:pt x="279155" y="54684"/>
                </a:lnTo>
                <a:lnTo>
                  <a:pt x="238868" y="77466"/>
                </a:lnTo>
                <a:lnTo>
                  <a:pt x="200966" y="103698"/>
                </a:lnTo>
                <a:lnTo>
                  <a:pt x="165661" y="133168"/>
                </a:lnTo>
                <a:lnTo>
                  <a:pt x="133168" y="165661"/>
                </a:lnTo>
                <a:lnTo>
                  <a:pt x="103698" y="200966"/>
                </a:lnTo>
                <a:lnTo>
                  <a:pt x="77466" y="238868"/>
                </a:lnTo>
                <a:lnTo>
                  <a:pt x="54684" y="279155"/>
                </a:lnTo>
                <a:lnTo>
                  <a:pt x="35566" y="321612"/>
                </a:lnTo>
                <a:lnTo>
                  <a:pt x="20326" y="366028"/>
                </a:lnTo>
                <a:lnTo>
                  <a:pt x="9176" y="412188"/>
                </a:lnTo>
                <a:lnTo>
                  <a:pt x="2329" y="459879"/>
                </a:lnTo>
                <a:lnTo>
                  <a:pt x="0" y="508888"/>
                </a:lnTo>
                <a:lnTo>
                  <a:pt x="0" y="3115182"/>
                </a:lnTo>
                <a:lnTo>
                  <a:pt x="2329" y="3164192"/>
                </a:lnTo>
                <a:lnTo>
                  <a:pt x="9176" y="3211883"/>
                </a:lnTo>
                <a:lnTo>
                  <a:pt x="20326" y="3258043"/>
                </a:lnTo>
                <a:lnTo>
                  <a:pt x="35566" y="3302459"/>
                </a:lnTo>
                <a:lnTo>
                  <a:pt x="54684" y="3344916"/>
                </a:lnTo>
                <a:lnTo>
                  <a:pt x="77466" y="3385203"/>
                </a:lnTo>
                <a:lnTo>
                  <a:pt x="103698" y="3423105"/>
                </a:lnTo>
                <a:lnTo>
                  <a:pt x="133168" y="3458410"/>
                </a:lnTo>
                <a:lnTo>
                  <a:pt x="165661" y="3490903"/>
                </a:lnTo>
                <a:lnTo>
                  <a:pt x="200966" y="3520373"/>
                </a:lnTo>
                <a:lnTo>
                  <a:pt x="238868" y="3546605"/>
                </a:lnTo>
                <a:lnTo>
                  <a:pt x="279155" y="3569387"/>
                </a:lnTo>
                <a:lnTo>
                  <a:pt x="321612" y="3588505"/>
                </a:lnTo>
                <a:lnTo>
                  <a:pt x="366028" y="3603745"/>
                </a:lnTo>
                <a:lnTo>
                  <a:pt x="412188" y="3614895"/>
                </a:lnTo>
                <a:lnTo>
                  <a:pt x="459879" y="3621742"/>
                </a:lnTo>
                <a:lnTo>
                  <a:pt x="508888" y="3624071"/>
                </a:lnTo>
                <a:lnTo>
                  <a:pt x="2544444" y="3624071"/>
                </a:lnTo>
                <a:lnTo>
                  <a:pt x="2593454" y="3621742"/>
                </a:lnTo>
                <a:lnTo>
                  <a:pt x="2641145" y="3614895"/>
                </a:lnTo>
                <a:lnTo>
                  <a:pt x="2687305" y="3603745"/>
                </a:lnTo>
                <a:lnTo>
                  <a:pt x="2731721" y="3588505"/>
                </a:lnTo>
                <a:lnTo>
                  <a:pt x="2774178" y="3569387"/>
                </a:lnTo>
                <a:lnTo>
                  <a:pt x="2814465" y="3546605"/>
                </a:lnTo>
                <a:lnTo>
                  <a:pt x="2852367" y="3520373"/>
                </a:lnTo>
                <a:lnTo>
                  <a:pt x="2887672" y="3490903"/>
                </a:lnTo>
                <a:lnTo>
                  <a:pt x="2920165" y="3458410"/>
                </a:lnTo>
                <a:lnTo>
                  <a:pt x="2949635" y="3423105"/>
                </a:lnTo>
                <a:lnTo>
                  <a:pt x="2975867" y="3385203"/>
                </a:lnTo>
                <a:lnTo>
                  <a:pt x="2998649" y="3344916"/>
                </a:lnTo>
                <a:lnTo>
                  <a:pt x="3017767" y="3302459"/>
                </a:lnTo>
                <a:lnTo>
                  <a:pt x="3033007" y="3258043"/>
                </a:lnTo>
                <a:lnTo>
                  <a:pt x="3044157" y="3211883"/>
                </a:lnTo>
                <a:lnTo>
                  <a:pt x="3051004" y="3164192"/>
                </a:lnTo>
                <a:lnTo>
                  <a:pt x="3053333" y="3115182"/>
                </a:lnTo>
                <a:lnTo>
                  <a:pt x="3053333" y="508888"/>
                </a:lnTo>
                <a:lnTo>
                  <a:pt x="3051004" y="459879"/>
                </a:lnTo>
                <a:lnTo>
                  <a:pt x="3044157" y="412188"/>
                </a:lnTo>
                <a:lnTo>
                  <a:pt x="3033007" y="366028"/>
                </a:lnTo>
                <a:lnTo>
                  <a:pt x="3017767" y="321612"/>
                </a:lnTo>
                <a:lnTo>
                  <a:pt x="2998649" y="279155"/>
                </a:lnTo>
                <a:lnTo>
                  <a:pt x="2975867" y="238868"/>
                </a:lnTo>
                <a:lnTo>
                  <a:pt x="2949635" y="200966"/>
                </a:lnTo>
                <a:lnTo>
                  <a:pt x="2920165" y="165661"/>
                </a:lnTo>
                <a:lnTo>
                  <a:pt x="2887672" y="133168"/>
                </a:lnTo>
                <a:lnTo>
                  <a:pt x="2852367" y="103698"/>
                </a:lnTo>
                <a:lnTo>
                  <a:pt x="2814465" y="77466"/>
                </a:lnTo>
                <a:lnTo>
                  <a:pt x="2774178" y="54684"/>
                </a:lnTo>
                <a:lnTo>
                  <a:pt x="2731721" y="35566"/>
                </a:lnTo>
                <a:lnTo>
                  <a:pt x="2687305" y="20326"/>
                </a:lnTo>
                <a:lnTo>
                  <a:pt x="2641145" y="9176"/>
                </a:lnTo>
                <a:lnTo>
                  <a:pt x="2593454" y="2329"/>
                </a:lnTo>
                <a:lnTo>
                  <a:pt x="2544444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8700516" y="2625090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998966" y="2646933"/>
            <a:ext cx="2077085" cy="2332355"/>
            <a:chOff x="8998966" y="2646933"/>
            <a:chExt cx="2077085" cy="2332355"/>
          </a:xfrm>
        </p:grpSpPr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98966" y="2646933"/>
              <a:ext cx="1700276" cy="2743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98966" y="3058413"/>
              <a:ext cx="1438782" cy="2743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56166" y="3469894"/>
              <a:ext cx="1134999" cy="2743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456166" y="3881119"/>
              <a:ext cx="1295400" cy="2745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56166" y="4293107"/>
              <a:ext cx="1619630" cy="27431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456166" y="4704588"/>
              <a:ext cx="1487551" cy="27431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9157716" y="3311295"/>
            <a:ext cx="106045" cy="208280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456166" y="5116067"/>
            <a:ext cx="1110132" cy="27431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10996" y="1327150"/>
            <a:ext cx="2404872" cy="548639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5084317" y="1060958"/>
            <a:ext cx="2361565" cy="927100"/>
            <a:chOff x="5084317" y="1060958"/>
            <a:chExt cx="2361565" cy="927100"/>
          </a:xfrm>
        </p:grpSpPr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84317" y="1060958"/>
              <a:ext cx="2361184" cy="4879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55945" y="1499616"/>
              <a:ext cx="2116581" cy="487934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186926" y="1327150"/>
            <a:ext cx="1856612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45947"/>
            <a:ext cx="9055735" cy="6096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4894" y="4701032"/>
            <a:ext cx="1001102" cy="42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34038" y="6533388"/>
            <a:ext cx="229743" cy="182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39554" y="4686553"/>
            <a:ext cx="1558798" cy="426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038" y="1104900"/>
            <a:ext cx="1761870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12597" y="1876044"/>
            <a:ext cx="3819525" cy="2894965"/>
            <a:chOff x="212597" y="1876044"/>
            <a:chExt cx="3819525" cy="2894965"/>
          </a:xfrm>
        </p:grpSpPr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597" y="2897124"/>
              <a:ext cx="3819144" cy="18737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188" y="2507742"/>
              <a:ext cx="326136" cy="4556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0764" y="2621280"/>
              <a:ext cx="326136" cy="4556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7107" y="2085177"/>
              <a:ext cx="293192" cy="4425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1602" y="2770632"/>
              <a:ext cx="326136" cy="45491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80667" y="1911838"/>
              <a:ext cx="226059" cy="34117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0244" y="1876044"/>
              <a:ext cx="415290" cy="41528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7553" y="2676144"/>
              <a:ext cx="243839" cy="34518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305" y="2644902"/>
              <a:ext cx="402590" cy="408940"/>
            </a:xfrm>
            <a:custGeom>
              <a:avLst/>
              <a:gdLst/>
              <a:ahLst/>
              <a:cxnLst/>
              <a:rect l="l" t="t" r="r" b="b"/>
              <a:pathLst>
                <a:path w="402589" h="408939">
                  <a:moveTo>
                    <a:pt x="201168" y="0"/>
                  </a:moveTo>
                  <a:lnTo>
                    <a:pt x="155034" y="5393"/>
                  </a:lnTo>
                  <a:lnTo>
                    <a:pt x="112689" y="20758"/>
                  </a:lnTo>
                  <a:lnTo>
                    <a:pt x="75338" y="44866"/>
                  </a:lnTo>
                  <a:lnTo>
                    <a:pt x="44187" y="76493"/>
                  </a:lnTo>
                  <a:lnTo>
                    <a:pt x="20442" y="114411"/>
                  </a:lnTo>
                  <a:lnTo>
                    <a:pt x="5311" y="157394"/>
                  </a:lnTo>
                  <a:lnTo>
                    <a:pt x="0" y="204215"/>
                  </a:lnTo>
                  <a:lnTo>
                    <a:pt x="5311" y="251037"/>
                  </a:lnTo>
                  <a:lnTo>
                    <a:pt x="20442" y="294020"/>
                  </a:lnTo>
                  <a:lnTo>
                    <a:pt x="44187" y="331938"/>
                  </a:lnTo>
                  <a:lnTo>
                    <a:pt x="75338" y="363565"/>
                  </a:lnTo>
                  <a:lnTo>
                    <a:pt x="112689" y="387673"/>
                  </a:lnTo>
                  <a:lnTo>
                    <a:pt x="155034" y="403038"/>
                  </a:lnTo>
                  <a:lnTo>
                    <a:pt x="201168" y="408432"/>
                  </a:lnTo>
                  <a:lnTo>
                    <a:pt x="247301" y="403038"/>
                  </a:lnTo>
                  <a:lnTo>
                    <a:pt x="289646" y="387673"/>
                  </a:lnTo>
                  <a:lnTo>
                    <a:pt x="326997" y="363565"/>
                  </a:lnTo>
                  <a:lnTo>
                    <a:pt x="358148" y="331938"/>
                  </a:lnTo>
                  <a:lnTo>
                    <a:pt x="381893" y="294020"/>
                  </a:lnTo>
                  <a:lnTo>
                    <a:pt x="397024" y="251037"/>
                  </a:lnTo>
                  <a:lnTo>
                    <a:pt x="402336" y="204215"/>
                  </a:lnTo>
                  <a:lnTo>
                    <a:pt x="397024" y="157394"/>
                  </a:lnTo>
                  <a:lnTo>
                    <a:pt x="381893" y="114411"/>
                  </a:lnTo>
                  <a:lnTo>
                    <a:pt x="358148" y="76493"/>
                  </a:lnTo>
                  <a:lnTo>
                    <a:pt x="326997" y="44866"/>
                  </a:lnTo>
                  <a:lnTo>
                    <a:pt x="289646" y="20758"/>
                  </a:lnTo>
                  <a:lnTo>
                    <a:pt x="247301" y="5393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95549" y="2690622"/>
              <a:ext cx="315468" cy="31013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03222" y="2290191"/>
              <a:ext cx="4445" cy="1351280"/>
            </a:xfrm>
            <a:custGeom>
              <a:avLst/>
              <a:gdLst/>
              <a:ahLst/>
              <a:cxnLst/>
              <a:rect l="l" t="t" r="r" b="b"/>
              <a:pathLst>
                <a:path w="4444" h="1351279">
                  <a:moveTo>
                    <a:pt x="3937" y="0"/>
                  </a:moveTo>
                  <a:lnTo>
                    <a:pt x="0" y="1351026"/>
                  </a:lnTo>
                </a:path>
              </a:pathLst>
            </a:custGeom>
            <a:ln w="9524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05636" y="2536317"/>
              <a:ext cx="2169795" cy="1489710"/>
            </a:xfrm>
            <a:custGeom>
              <a:avLst/>
              <a:gdLst/>
              <a:ahLst/>
              <a:cxnLst/>
              <a:rect l="l" t="t" r="r" b="b"/>
              <a:pathLst>
                <a:path w="2169795" h="1489710">
                  <a:moveTo>
                    <a:pt x="0" y="427482"/>
                  </a:moveTo>
                  <a:lnTo>
                    <a:pt x="0" y="967994"/>
                  </a:lnTo>
                </a:path>
                <a:path w="2169795" h="1489710">
                  <a:moveTo>
                    <a:pt x="798576" y="541020"/>
                  </a:moveTo>
                  <a:lnTo>
                    <a:pt x="798576" y="1489329"/>
                  </a:lnTo>
                </a:path>
                <a:path w="2169795" h="1489710">
                  <a:moveTo>
                    <a:pt x="1298448" y="0"/>
                  </a:moveTo>
                  <a:lnTo>
                    <a:pt x="1298448" y="1298321"/>
                  </a:lnTo>
                </a:path>
                <a:path w="2169795" h="1489710">
                  <a:moveTo>
                    <a:pt x="2169414" y="689610"/>
                  </a:moveTo>
                  <a:lnTo>
                    <a:pt x="2169414" y="1104392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640711" y="3053715"/>
              <a:ext cx="8890" cy="375920"/>
            </a:xfrm>
            <a:custGeom>
              <a:avLst/>
              <a:gdLst/>
              <a:ahLst/>
              <a:cxnLst/>
              <a:rect l="l" t="t" r="r" b="b"/>
              <a:pathLst>
                <a:path w="8889" h="375920">
                  <a:moveTo>
                    <a:pt x="8889" y="0"/>
                  </a:moveTo>
                  <a:lnTo>
                    <a:pt x="0" y="375920"/>
                  </a:lnTo>
                </a:path>
              </a:pathLst>
            </a:custGeom>
            <a:ln w="9525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66791" y="4686553"/>
            <a:ext cx="2264791" cy="42671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965801" y="1890522"/>
            <a:ext cx="2260600" cy="2259965"/>
            <a:chOff x="4965801" y="1890522"/>
            <a:chExt cx="2260600" cy="2259965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65801" y="1890522"/>
              <a:ext cx="2260396" cy="22598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71539" y="1917192"/>
              <a:ext cx="498348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82207" y="2842768"/>
              <a:ext cx="457200" cy="36601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79921" y="3744467"/>
              <a:ext cx="466344" cy="36576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08040" y="2134148"/>
            <a:ext cx="2025737" cy="2025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55100" cy="609600"/>
            <a:chOff x="304038" y="345947"/>
            <a:chExt cx="9055100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2163445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099" y="345947"/>
              <a:ext cx="7161657" cy="6096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41657" y="6533388"/>
            <a:ext cx="218313" cy="1828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399538" y="1580388"/>
            <a:ext cx="1938655" cy="949960"/>
            <a:chOff x="2399538" y="1580388"/>
            <a:chExt cx="1938655" cy="949960"/>
          </a:xfrm>
        </p:grpSpPr>
        <p:sp>
          <p:nvSpPr>
            <p:cNvPr id="9" name="object 9"/>
            <p:cNvSpPr/>
            <p:nvPr/>
          </p:nvSpPr>
          <p:spPr>
            <a:xfrm>
              <a:off x="2399538" y="1580388"/>
              <a:ext cx="1938655" cy="949960"/>
            </a:xfrm>
            <a:custGeom>
              <a:avLst/>
              <a:gdLst/>
              <a:ahLst/>
              <a:cxnLst/>
              <a:rect l="l" t="t" r="r" b="b"/>
              <a:pathLst>
                <a:path w="1938654" h="949960">
                  <a:moveTo>
                    <a:pt x="1780286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2" y="949451"/>
                  </a:lnTo>
                  <a:lnTo>
                    <a:pt x="1780286" y="949451"/>
                  </a:lnTo>
                  <a:lnTo>
                    <a:pt x="1830295" y="941382"/>
                  </a:lnTo>
                  <a:lnTo>
                    <a:pt x="1873733" y="918915"/>
                  </a:lnTo>
                  <a:lnTo>
                    <a:pt x="1907991" y="884657"/>
                  </a:lnTo>
                  <a:lnTo>
                    <a:pt x="1930458" y="841219"/>
                  </a:lnTo>
                  <a:lnTo>
                    <a:pt x="1938527" y="791210"/>
                  </a:lnTo>
                  <a:lnTo>
                    <a:pt x="1938527" y="158241"/>
                  </a:lnTo>
                  <a:lnTo>
                    <a:pt x="1930458" y="108232"/>
                  </a:lnTo>
                  <a:lnTo>
                    <a:pt x="1907991" y="64794"/>
                  </a:lnTo>
                  <a:lnTo>
                    <a:pt x="1873733" y="30536"/>
                  </a:lnTo>
                  <a:lnTo>
                    <a:pt x="1830295" y="8069"/>
                  </a:lnTo>
                  <a:lnTo>
                    <a:pt x="1780286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7190" y="1918208"/>
              <a:ext cx="1082649" cy="2743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872228" y="1580388"/>
            <a:ext cx="1938655" cy="949960"/>
            <a:chOff x="4872228" y="1580388"/>
            <a:chExt cx="1938655" cy="949960"/>
          </a:xfrm>
        </p:grpSpPr>
        <p:sp>
          <p:nvSpPr>
            <p:cNvPr id="12" name="object 12"/>
            <p:cNvSpPr/>
            <p:nvPr/>
          </p:nvSpPr>
          <p:spPr>
            <a:xfrm>
              <a:off x="4872228" y="1580388"/>
              <a:ext cx="1938655" cy="949960"/>
            </a:xfrm>
            <a:custGeom>
              <a:avLst/>
              <a:gdLst/>
              <a:ahLst/>
              <a:cxnLst/>
              <a:rect l="l" t="t" r="r" b="b"/>
              <a:pathLst>
                <a:path w="1938654" h="949960">
                  <a:moveTo>
                    <a:pt x="1780286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2" y="949451"/>
                  </a:lnTo>
                  <a:lnTo>
                    <a:pt x="1780286" y="949451"/>
                  </a:lnTo>
                  <a:lnTo>
                    <a:pt x="1830295" y="941382"/>
                  </a:lnTo>
                  <a:lnTo>
                    <a:pt x="1873733" y="918915"/>
                  </a:lnTo>
                  <a:lnTo>
                    <a:pt x="1907991" y="884657"/>
                  </a:lnTo>
                  <a:lnTo>
                    <a:pt x="1930458" y="841219"/>
                  </a:lnTo>
                  <a:lnTo>
                    <a:pt x="1938527" y="791210"/>
                  </a:lnTo>
                  <a:lnTo>
                    <a:pt x="1938527" y="158241"/>
                  </a:lnTo>
                  <a:lnTo>
                    <a:pt x="1930458" y="108232"/>
                  </a:lnTo>
                  <a:lnTo>
                    <a:pt x="1907991" y="64794"/>
                  </a:lnTo>
                  <a:lnTo>
                    <a:pt x="1873733" y="30536"/>
                  </a:lnTo>
                  <a:lnTo>
                    <a:pt x="1830295" y="8069"/>
                  </a:lnTo>
                  <a:lnTo>
                    <a:pt x="1780286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192" y="1918208"/>
              <a:ext cx="1665350" cy="27432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346442" y="1580388"/>
            <a:ext cx="1938655" cy="949960"/>
            <a:chOff x="7346442" y="1580388"/>
            <a:chExt cx="1938655" cy="949960"/>
          </a:xfrm>
        </p:grpSpPr>
        <p:sp>
          <p:nvSpPr>
            <p:cNvPr id="15" name="object 15"/>
            <p:cNvSpPr/>
            <p:nvPr/>
          </p:nvSpPr>
          <p:spPr>
            <a:xfrm>
              <a:off x="7346442" y="1580388"/>
              <a:ext cx="1938655" cy="949960"/>
            </a:xfrm>
            <a:custGeom>
              <a:avLst/>
              <a:gdLst/>
              <a:ahLst/>
              <a:cxnLst/>
              <a:rect l="l" t="t" r="r" b="b"/>
              <a:pathLst>
                <a:path w="1938654" h="949960">
                  <a:moveTo>
                    <a:pt x="1780285" y="0"/>
                  </a:moveTo>
                  <a:lnTo>
                    <a:pt x="158241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1" y="949451"/>
                  </a:lnTo>
                  <a:lnTo>
                    <a:pt x="1780285" y="949451"/>
                  </a:lnTo>
                  <a:lnTo>
                    <a:pt x="1830295" y="941382"/>
                  </a:lnTo>
                  <a:lnTo>
                    <a:pt x="1873733" y="918915"/>
                  </a:lnTo>
                  <a:lnTo>
                    <a:pt x="1907991" y="884657"/>
                  </a:lnTo>
                  <a:lnTo>
                    <a:pt x="1930458" y="841219"/>
                  </a:lnTo>
                  <a:lnTo>
                    <a:pt x="1938527" y="791210"/>
                  </a:lnTo>
                  <a:lnTo>
                    <a:pt x="1938527" y="158241"/>
                  </a:lnTo>
                  <a:lnTo>
                    <a:pt x="1930458" y="108232"/>
                  </a:lnTo>
                  <a:lnTo>
                    <a:pt x="1907991" y="64794"/>
                  </a:lnTo>
                  <a:lnTo>
                    <a:pt x="1873733" y="30536"/>
                  </a:lnTo>
                  <a:lnTo>
                    <a:pt x="1830295" y="8069"/>
                  </a:lnTo>
                  <a:lnTo>
                    <a:pt x="1780285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38338" y="1918208"/>
              <a:ext cx="694372" cy="27432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820656" y="1580388"/>
            <a:ext cx="1938655" cy="949960"/>
            <a:chOff x="9820656" y="1580388"/>
            <a:chExt cx="1938655" cy="949960"/>
          </a:xfrm>
        </p:grpSpPr>
        <p:sp>
          <p:nvSpPr>
            <p:cNvPr id="18" name="object 18"/>
            <p:cNvSpPr/>
            <p:nvPr/>
          </p:nvSpPr>
          <p:spPr>
            <a:xfrm>
              <a:off x="9820656" y="1580388"/>
              <a:ext cx="1938655" cy="949960"/>
            </a:xfrm>
            <a:custGeom>
              <a:avLst/>
              <a:gdLst/>
              <a:ahLst/>
              <a:cxnLst/>
              <a:rect l="l" t="t" r="r" b="b"/>
              <a:pathLst>
                <a:path w="1938654" h="949960">
                  <a:moveTo>
                    <a:pt x="1780286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2" y="949451"/>
                  </a:lnTo>
                  <a:lnTo>
                    <a:pt x="1780286" y="949451"/>
                  </a:lnTo>
                  <a:lnTo>
                    <a:pt x="1830295" y="941382"/>
                  </a:lnTo>
                  <a:lnTo>
                    <a:pt x="1873733" y="918915"/>
                  </a:lnTo>
                  <a:lnTo>
                    <a:pt x="1907991" y="884657"/>
                  </a:lnTo>
                  <a:lnTo>
                    <a:pt x="1930458" y="841219"/>
                  </a:lnTo>
                  <a:lnTo>
                    <a:pt x="1938527" y="791210"/>
                  </a:lnTo>
                  <a:lnTo>
                    <a:pt x="1938527" y="158241"/>
                  </a:lnTo>
                  <a:lnTo>
                    <a:pt x="1930458" y="108232"/>
                  </a:lnTo>
                  <a:lnTo>
                    <a:pt x="1907991" y="64794"/>
                  </a:lnTo>
                  <a:lnTo>
                    <a:pt x="1873733" y="30536"/>
                  </a:lnTo>
                  <a:lnTo>
                    <a:pt x="1830295" y="8069"/>
                  </a:lnTo>
                  <a:lnTo>
                    <a:pt x="1780286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41610" y="1918208"/>
              <a:ext cx="1047242" cy="27432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1398" y="1887727"/>
            <a:ext cx="804227" cy="30480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399538" y="3049523"/>
            <a:ext cx="1123315" cy="948690"/>
            <a:chOff x="2399538" y="3049523"/>
            <a:chExt cx="1123315" cy="948690"/>
          </a:xfrm>
        </p:grpSpPr>
        <p:sp>
          <p:nvSpPr>
            <p:cNvPr id="22" name="object 22"/>
            <p:cNvSpPr/>
            <p:nvPr/>
          </p:nvSpPr>
          <p:spPr>
            <a:xfrm>
              <a:off x="2399538" y="3049523"/>
              <a:ext cx="1104265" cy="948690"/>
            </a:xfrm>
            <a:custGeom>
              <a:avLst/>
              <a:gdLst/>
              <a:ahLst/>
              <a:cxnLst/>
              <a:rect l="l" t="t" r="r" b="b"/>
              <a:pathLst>
                <a:path w="1104264" h="948689">
                  <a:moveTo>
                    <a:pt x="946023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89"/>
                  </a:lnTo>
                  <a:lnTo>
                    <a:pt x="946023" y="948689"/>
                  </a:lnTo>
                  <a:lnTo>
                    <a:pt x="996019" y="940634"/>
                  </a:lnTo>
                  <a:lnTo>
                    <a:pt x="1039425" y="918197"/>
                  </a:lnTo>
                  <a:lnTo>
                    <a:pt x="1073645" y="883977"/>
                  </a:lnTo>
                  <a:lnTo>
                    <a:pt x="1096082" y="840571"/>
                  </a:lnTo>
                  <a:lnTo>
                    <a:pt x="1104138" y="790575"/>
                  </a:lnTo>
                  <a:lnTo>
                    <a:pt x="1104138" y="158114"/>
                  </a:lnTo>
                  <a:lnTo>
                    <a:pt x="1096082" y="108118"/>
                  </a:lnTo>
                  <a:lnTo>
                    <a:pt x="1073645" y="64712"/>
                  </a:lnTo>
                  <a:lnTo>
                    <a:pt x="1039425" y="30492"/>
                  </a:lnTo>
                  <a:lnTo>
                    <a:pt x="996019" y="8055"/>
                  </a:lnTo>
                  <a:lnTo>
                    <a:pt x="94602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67940" y="3249929"/>
              <a:ext cx="954455" cy="2743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79954" y="3524249"/>
              <a:ext cx="680084" cy="27431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945635" y="3043427"/>
            <a:ext cx="1224280" cy="948690"/>
            <a:chOff x="3945635" y="3043427"/>
            <a:chExt cx="1224280" cy="948690"/>
          </a:xfrm>
        </p:grpSpPr>
        <p:sp>
          <p:nvSpPr>
            <p:cNvPr id="26" name="object 26"/>
            <p:cNvSpPr/>
            <p:nvPr/>
          </p:nvSpPr>
          <p:spPr>
            <a:xfrm>
              <a:off x="3945635" y="3043427"/>
              <a:ext cx="1224280" cy="948690"/>
            </a:xfrm>
            <a:custGeom>
              <a:avLst/>
              <a:gdLst/>
              <a:ahLst/>
              <a:cxnLst/>
              <a:rect l="l" t="t" r="r" b="b"/>
              <a:pathLst>
                <a:path w="1224279" h="948689">
                  <a:moveTo>
                    <a:pt x="1065656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90"/>
                  </a:lnTo>
                  <a:lnTo>
                    <a:pt x="1065656" y="948690"/>
                  </a:lnTo>
                  <a:lnTo>
                    <a:pt x="1115653" y="940634"/>
                  </a:lnTo>
                  <a:lnTo>
                    <a:pt x="1159059" y="918197"/>
                  </a:lnTo>
                  <a:lnTo>
                    <a:pt x="1193279" y="883977"/>
                  </a:lnTo>
                  <a:lnTo>
                    <a:pt x="1215716" y="840571"/>
                  </a:lnTo>
                  <a:lnTo>
                    <a:pt x="1223772" y="790575"/>
                  </a:lnTo>
                  <a:lnTo>
                    <a:pt x="1223772" y="158114"/>
                  </a:lnTo>
                  <a:lnTo>
                    <a:pt x="1215716" y="108118"/>
                  </a:lnTo>
                  <a:lnTo>
                    <a:pt x="1193279" y="64712"/>
                  </a:lnTo>
                  <a:lnTo>
                    <a:pt x="1159059" y="30492"/>
                  </a:lnTo>
                  <a:lnTo>
                    <a:pt x="1115653" y="8055"/>
                  </a:lnTo>
                  <a:lnTo>
                    <a:pt x="10656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5863" y="3243579"/>
              <a:ext cx="832103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85589" y="3517900"/>
              <a:ext cx="1079284" cy="27431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7346442" y="3049523"/>
            <a:ext cx="2043430" cy="948690"/>
            <a:chOff x="7346442" y="3049523"/>
            <a:chExt cx="2043430" cy="948690"/>
          </a:xfrm>
        </p:grpSpPr>
        <p:sp>
          <p:nvSpPr>
            <p:cNvPr id="30" name="object 30"/>
            <p:cNvSpPr/>
            <p:nvPr/>
          </p:nvSpPr>
          <p:spPr>
            <a:xfrm>
              <a:off x="7346442" y="3049523"/>
              <a:ext cx="2020570" cy="948690"/>
            </a:xfrm>
            <a:custGeom>
              <a:avLst/>
              <a:gdLst/>
              <a:ahLst/>
              <a:cxnLst/>
              <a:rect l="l" t="t" r="r" b="b"/>
              <a:pathLst>
                <a:path w="2020570" h="948689">
                  <a:moveTo>
                    <a:pt x="1861947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89"/>
                  </a:lnTo>
                  <a:lnTo>
                    <a:pt x="1861947" y="948689"/>
                  </a:lnTo>
                  <a:lnTo>
                    <a:pt x="1911943" y="940634"/>
                  </a:lnTo>
                  <a:lnTo>
                    <a:pt x="1955349" y="918197"/>
                  </a:lnTo>
                  <a:lnTo>
                    <a:pt x="1989569" y="883977"/>
                  </a:lnTo>
                  <a:lnTo>
                    <a:pt x="2012006" y="840571"/>
                  </a:lnTo>
                  <a:lnTo>
                    <a:pt x="2020061" y="790575"/>
                  </a:lnTo>
                  <a:lnTo>
                    <a:pt x="2020061" y="158114"/>
                  </a:lnTo>
                  <a:lnTo>
                    <a:pt x="2012006" y="108118"/>
                  </a:lnTo>
                  <a:lnTo>
                    <a:pt x="1989569" y="64712"/>
                  </a:lnTo>
                  <a:lnTo>
                    <a:pt x="1955349" y="30492"/>
                  </a:lnTo>
                  <a:lnTo>
                    <a:pt x="1911943" y="8055"/>
                  </a:lnTo>
                  <a:lnTo>
                    <a:pt x="186194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15098" y="3249929"/>
              <a:ext cx="1874520" cy="2743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57642" y="3524249"/>
              <a:ext cx="718718" cy="27431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9820656" y="3049523"/>
            <a:ext cx="1938655" cy="948690"/>
            <a:chOff x="9820656" y="3049523"/>
            <a:chExt cx="1938655" cy="948690"/>
          </a:xfrm>
        </p:grpSpPr>
        <p:sp>
          <p:nvSpPr>
            <p:cNvPr id="34" name="object 34"/>
            <p:cNvSpPr/>
            <p:nvPr/>
          </p:nvSpPr>
          <p:spPr>
            <a:xfrm>
              <a:off x="9820656" y="3049523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3" y="0"/>
                  </a:moveTo>
                  <a:lnTo>
                    <a:pt x="158115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5" y="948689"/>
                  </a:lnTo>
                  <a:lnTo>
                    <a:pt x="1780413" y="948689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4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121138" y="3249929"/>
              <a:ext cx="1548383" cy="2743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8394" y="3524249"/>
              <a:ext cx="680084" cy="274319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91387" y="3356609"/>
            <a:ext cx="938187" cy="304800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5680709" y="3043427"/>
            <a:ext cx="1342390" cy="948690"/>
            <a:chOff x="5680709" y="3043427"/>
            <a:chExt cx="1342390" cy="948690"/>
          </a:xfrm>
        </p:grpSpPr>
        <p:sp>
          <p:nvSpPr>
            <p:cNvPr id="39" name="object 39"/>
            <p:cNvSpPr/>
            <p:nvPr/>
          </p:nvSpPr>
          <p:spPr>
            <a:xfrm>
              <a:off x="5680709" y="3043427"/>
              <a:ext cx="1342390" cy="948690"/>
            </a:xfrm>
            <a:custGeom>
              <a:avLst/>
              <a:gdLst/>
              <a:ahLst/>
              <a:cxnLst/>
              <a:rect l="l" t="t" r="r" b="b"/>
              <a:pathLst>
                <a:path w="1342390" h="948689">
                  <a:moveTo>
                    <a:pt x="1183766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90"/>
                  </a:lnTo>
                  <a:lnTo>
                    <a:pt x="1183766" y="948690"/>
                  </a:lnTo>
                  <a:lnTo>
                    <a:pt x="1233763" y="940634"/>
                  </a:lnTo>
                  <a:lnTo>
                    <a:pt x="1277169" y="918197"/>
                  </a:lnTo>
                  <a:lnTo>
                    <a:pt x="1311389" y="883977"/>
                  </a:lnTo>
                  <a:lnTo>
                    <a:pt x="1333826" y="840571"/>
                  </a:lnTo>
                  <a:lnTo>
                    <a:pt x="1341882" y="790575"/>
                  </a:lnTo>
                  <a:lnTo>
                    <a:pt x="1341882" y="158114"/>
                  </a:lnTo>
                  <a:lnTo>
                    <a:pt x="1333826" y="108118"/>
                  </a:lnTo>
                  <a:lnTo>
                    <a:pt x="1311389" y="64712"/>
                  </a:lnTo>
                  <a:lnTo>
                    <a:pt x="1277169" y="30492"/>
                  </a:lnTo>
                  <a:lnTo>
                    <a:pt x="1233763" y="8055"/>
                  </a:lnTo>
                  <a:lnTo>
                    <a:pt x="11837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76543" y="3243579"/>
              <a:ext cx="1130300" cy="2743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79997" y="3517900"/>
              <a:ext cx="680084" cy="274319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2943606" y="2506217"/>
            <a:ext cx="2898140" cy="553720"/>
          </a:xfrm>
          <a:custGeom>
            <a:avLst/>
            <a:gdLst/>
            <a:ahLst/>
            <a:cxnLst/>
            <a:rect l="l" t="t" r="r" b="b"/>
            <a:pathLst>
              <a:path w="2898140" h="553719">
                <a:moveTo>
                  <a:pt x="2897759" y="24003"/>
                </a:moveTo>
                <a:lnTo>
                  <a:pt x="2815971" y="0"/>
                </a:lnTo>
                <a:lnTo>
                  <a:pt x="2821013" y="28155"/>
                </a:lnTo>
                <a:lnTo>
                  <a:pt x="28054" y="530644"/>
                </a:lnTo>
                <a:lnTo>
                  <a:pt x="312966" y="93091"/>
                </a:lnTo>
                <a:lnTo>
                  <a:pt x="336931" y="108712"/>
                </a:lnTo>
                <a:lnTo>
                  <a:pt x="341109" y="72009"/>
                </a:lnTo>
                <a:lnTo>
                  <a:pt x="346583" y="24003"/>
                </a:lnTo>
                <a:lnTo>
                  <a:pt x="273050" y="67056"/>
                </a:lnTo>
                <a:lnTo>
                  <a:pt x="296964" y="82664"/>
                </a:lnTo>
                <a:lnTo>
                  <a:pt x="0" y="538734"/>
                </a:lnTo>
                <a:lnTo>
                  <a:pt x="8001" y="543941"/>
                </a:lnTo>
                <a:lnTo>
                  <a:pt x="9652" y="553339"/>
                </a:lnTo>
                <a:lnTo>
                  <a:pt x="2824365" y="46837"/>
                </a:lnTo>
                <a:lnTo>
                  <a:pt x="2829433" y="75057"/>
                </a:lnTo>
                <a:lnTo>
                  <a:pt x="2895206" y="25908"/>
                </a:lnTo>
                <a:lnTo>
                  <a:pt x="2897759" y="2400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41873" y="2501137"/>
            <a:ext cx="4986655" cy="558800"/>
          </a:xfrm>
          <a:custGeom>
            <a:avLst/>
            <a:gdLst/>
            <a:ahLst/>
            <a:cxnLst/>
            <a:rect l="l" t="t" r="r" b="b"/>
            <a:pathLst>
              <a:path w="4986655" h="558800">
                <a:moveTo>
                  <a:pt x="4948301" y="29083"/>
                </a:moveTo>
                <a:lnTo>
                  <a:pt x="4942357" y="26924"/>
                </a:lnTo>
                <a:lnTo>
                  <a:pt x="4868291" y="0"/>
                </a:lnTo>
                <a:lnTo>
                  <a:pt x="4869281" y="8674"/>
                </a:lnTo>
                <a:lnTo>
                  <a:pt x="4865751" y="7747"/>
                </a:lnTo>
                <a:lnTo>
                  <a:pt x="4870208" y="28549"/>
                </a:lnTo>
                <a:lnTo>
                  <a:pt x="4750613" y="42392"/>
                </a:lnTo>
                <a:lnTo>
                  <a:pt x="4750613" y="61556"/>
                </a:lnTo>
                <a:lnTo>
                  <a:pt x="2523528" y="537413"/>
                </a:lnTo>
                <a:lnTo>
                  <a:pt x="2506611" y="321183"/>
                </a:lnTo>
                <a:lnTo>
                  <a:pt x="4750613" y="61556"/>
                </a:lnTo>
                <a:lnTo>
                  <a:pt x="4750613" y="42392"/>
                </a:lnTo>
                <a:lnTo>
                  <a:pt x="2505125" y="302183"/>
                </a:lnTo>
                <a:lnTo>
                  <a:pt x="2489670" y="104355"/>
                </a:lnTo>
                <a:lnTo>
                  <a:pt x="2518156" y="102108"/>
                </a:lnTo>
                <a:lnTo>
                  <a:pt x="2511882" y="91694"/>
                </a:lnTo>
                <a:lnTo>
                  <a:pt x="2474214" y="29083"/>
                </a:lnTo>
                <a:lnTo>
                  <a:pt x="2442210" y="108077"/>
                </a:lnTo>
                <a:lnTo>
                  <a:pt x="2470632" y="105854"/>
                </a:lnTo>
                <a:lnTo>
                  <a:pt x="2486202" y="304368"/>
                </a:lnTo>
                <a:lnTo>
                  <a:pt x="643102" y="517601"/>
                </a:lnTo>
                <a:lnTo>
                  <a:pt x="2402700" y="57556"/>
                </a:lnTo>
                <a:lnTo>
                  <a:pt x="2409952" y="85217"/>
                </a:lnTo>
                <a:lnTo>
                  <a:pt x="2466136" y="35941"/>
                </a:lnTo>
                <a:lnTo>
                  <a:pt x="2473960" y="29083"/>
                </a:lnTo>
                <a:lnTo>
                  <a:pt x="2390648" y="11557"/>
                </a:lnTo>
                <a:lnTo>
                  <a:pt x="2397874" y="39141"/>
                </a:lnTo>
                <a:lnTo>
                  <a:pt x="512914" y="531952"/>
                </a:lnTo>
                <a:lnTo>
                  <a:pt x="60464" y="76415"/>
                </a:lnTo>
                <a:lnTo>
                  <a:pt x="69507" y="67437"/>
                </a:lnTo>
                <a:lnTo>
                  <a:pt x="80772" y="56261"/>
                </a:lnTo>
                <a:lnTo>
                  <a:pt x="0" y="29083"/>
                </a:lnTo>
                <a:lnTo>
                  <a:pt x="26670" y="109982"/>
                </a:lnTo>
                <a:lnTo>
                  <a:pt x="46901" y="89890"/>
                </a:lnTo>
                <a:lnTo>
                  <a:pt x="503428" y="549402"/>
                </a:lnTo>
                <a:lnTo>
                  <a:pt x="509816" y="543013"/>
                </a:lnTo>
                <a:lnTo>
                  <a:pt x="510921" y="552069"/>
                </a:lnTo>
                <a:lnTo>
                  <a:pt x="2487688" y="323367"/>
                </a:lnTo>
                <a:lnTo>
                  <a:pt x="2505456" y="549783"/>
                </a:lnTo>
                <a:lnTo>
                  <a:pt x="2514587" y="549059"/>
                </a:lnTo>
                <a:lnTo>
                  <a:pt x="2516632" y="558419"/>
                </a:lnTo>
                <a:lnTo>
                  <a:pt x="4874603" y="54610"/>
                </a:lnTo>
                <a:lnTo>
                  <a:pt x="4877054" y="75692"/>
                </a:lnTo>
                <a:lnTo>
                  <a:pt x="4879924" y="73812"/>
                </a:lnTo>
                <a:lnTo>
                  <a:pt x="4881753" y="82296"/>
                </a:lnTo>
                <a:lnTo>
                  <a:pt x="4943373" y="33020"/>
                </a:lnTo>
                <a:lnTo>
                  <a:pt x="4948301" y="29083"/>
                </a:lnTo>
                <a:close/>
              </a:path>
              <a:path w="4986655" h="558800">
                <a:moveTo>
                  <a:pt x="4986528" y="105283"/>
                </a:moveTo>
                <a:lnTo>
                  <a:pt x="4980178" y="92583"/>
                </a:lnTo>
                <a:lnTo>
                  <a:pt x="4948428" y="29083"/>
                </a:lnTo>
                <a:lnTo>
                  <a:pt x="4910328" y="105283"/>
                </a:lnTo>
                <a:lnTo>
                  <a:pt x="4938903" y="105283"/>
                </a:lnTo>
                <a:lnTo>
                  <a:pt x="4938903" y="549021"/>
                </a:lnTo>
                <a:lnTo>
                  <a:pt x="4957953" y="549021"/>
                </a:lnTo>
                <a:lnTo>
                  <a:pt x="4957953" y="105283"/>
                </a:lnTo>
                <a:lnTo>
                  <a:pt x="4986528" y="10528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4" name="object 44"/>
          <p:cNvGrpSpPr/>
          <p:nvPr/>
        </p:nvGrpSpPr>
        <p:grpSpPr>
          <a:xfrm>
            <a:off x="2399538" y="4564379"/>
            <a:ext cx="1938655" cy="948690"/>
            <a:chOff x="2399538" y="4564379"/>
            <a:chExt cx="1938655" cy="948690"/>
          </a:xfrm>
        </p:grpSpPr>
        <p:sp>
          <p:nvSpPr>
            <p:cNvPr id="45" name="object 45"/>
            <p:cNvSpPr/>
            <p:nvPr/>
          </p:nvSpPr>
          <p:spPr>
            <a:xfrm>
              <a:off x="2399538" y="45643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3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90"/>
                  </a:lnTo>
                  <a:lnTo>
                    <a:pt x="1780413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81198" y="4765039"/>
              <a:ext cx="963168" cy="2743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61564" y="5039359"/>
              <a:ext cx="1140993" cy="274319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4872228" y="4564379"/>
            <a:ext cx="1938655" cy="948690"/>
            <a:chOff x="4872228" y="4564379"/>
            <a:chExt cx="1938655" cy="948690"/>
          </a:xfrm>
        </p:grpSpPr>
        <p:sp>
          <p:nvSpPr>
            <p:cNvPr id="49" name="object 49"/>
            <p:cNvSpPr/>
            <p:nvPr/>
          </p:nvSpPr>
          <p:spPr>
            <a:xfrm>
              <a:off x="4872228" y="45643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3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90"/>
                  </a:lnTo>
                  <a:lnTo>
                    <a:pt x="1780413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21376" y="4902199"/>
              <a:ext cx="979677" cy="274319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7346442" y="4564379"/>
            <a:ext cx="1938655" cy="948690"/>
            <a:chOff x="7346442" y="4564379"/>
            <a:chExt cx="1938655" cy="948690"/>
          </a:xfrm>
        </p:grpSpPr>
        <p:sp>
          <p:nvSpPr>
            <p:cNvPr id="52" name="object 52"/>
            <p:cNvSpPr/>
            <p:nvPr/>
          </p:nvSpPr>
          <p:spPr>
            <a:xfrm>
              <a:off x="7346442" y="45643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2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90"/>
                  </a:lnTo>
                  <a:lnTo>
                    <a:pt x="1780412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2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08976" y="4765039"/>
              <a:ext cx="1203401" cy="27431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840218" y="5039359"/>
              <a:ext cx="1087704" cy="274319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9820656" y="4564379"/>
            <a:ext cx="1938655" cy="948690"/>
            <a:chOff x="9820656" y="4564379"/>
            <a:chExt cx="1938655" cy="948690"/>
          </a:xfrm>
        </p:grpSpPr>
        <p:sp>
          <p:nvSpPr>
            <p:cNvPr id="56" name="object 56"/>
            <p:cNvSpPr/>
            <p:nvPr/>
          </p:nvSpPr>
          <p:spPr>
            <a:xfrm>
              <a:off x="9820656" y="45643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3" y="0"/>
                  </a:moveTo>
                  <a:lnTo>
                    <a:pt x="158115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5" y="948690"/>
                  </a:lnTo>
                  <a:lnTo>
                    <a:pt x="1780413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08844" y="4902199"/>
              <a:ext cx="1100759" cy="274319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4781" y="4871720"/>
            <a:ext cx="1493139" cy="30480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244590" y="4072128"/>
            <a:ext cx="213360" cy="247650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844545" y="4072128"/>
            <a:ext cx="214122" cy="24765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683240" y="4072128"/>
            <a:ext cx="213359" cy="247650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2128266" y="4452365"/>
            <a:ext cx="9851390" cy="1276350"/>
          </a:xfrm>
          <a:custGeom>
            <a:avLst/>
            <a:gdLst/>
            <a:ahLst/>
            <a:cxnLst/>
            <a:rect l="l" t="t" r="r" b="b"/>
            <a:pathLst>
              <a:path w="9851390" h="1276350">
                <a:moveTo>
                  <a:pt x="0" y="1276350"/>
                </a:moveTo>
                <a:lnTo>
                  <a:pt x="9851136" y="1276350"/>
                </a:lnTo>
                <a:lnTo>
                  <a:pt x="9851136" y="0"/>
                </a:lnTo>
                <a:lnTo>
                  <a:pt x="0" y="0"/>
                </a:lnTo>
                <a:lnTo>
                  <a:pt x="0" y="1276350"/>
                </a:lnTo>
                <a:close/>
              </a:path>
            </a:pathLst>
          </a:custGeom>
          <a:ln w="28575">
            <a:solidFill>
              <a:srgbClr val="FFC000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pic>
        <p:nvPicPr>
          <p:cNvPr id="63" name="object 6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209026" y="4072128"/>
            <a:ext cx="213359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49385" cy="609600"/>
            <a:chOff x="304038" y="345947"/>
            <a:chExt cx="9049385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2163445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099" y="345947"/>
              <a:ext cx="2384425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2140" y="345947"/>
              <a:ext cx="4930775" cy="609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6428" y="1440180"/>
            <a:ext cx="3727830" cy="4267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56428" y="2420620"/>
            <a:ext cx="5381371" cy="4269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56428" y="3401059"/>
            <a:ext cx="3293872" cy="4267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56428" y="4381753"/>
            <a:ext cx="2490724" cy="4267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15128" y="1413002"/>
            <a:ext cx="150495" cy="437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6428" y="5362702"/>
            <a:ext cx="3177539" cy="4267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36323" y="6533388"/>
            <a:ext cx="226314" cy="1828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0" y="1278636"/>
            <a:ext cx="8314055" cy="5463540"/>
            <a:chOff x="0" y="1278636"/>
            <a:chExt cx="8314055" cy="546354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4037" y="6533388"/>
              <a:ext cx="819569" cy="1828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9554" y="6559041"/>
              <a:ext cx="3754247" cy="1828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1278636"/>
              <a:ext cx="5135879" cy="53682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27160" cy="609600"/>
            <a:chOff x="304038" y="345947"/>
            <a:chExt cx="9027160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2044954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099" y="345947"/>
              <a:ext cx="2503170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2140" y="345947"/>
              <a:ext cx="2465705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0585" y="345947"/>
              <a:ext cx="2610104" cy="6096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038" y="1098803"/>
            <a:ext cx="1698117" cy="4267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734038" y="6533388"/>
            <a:ext cx="229743" cy="182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038" y="4124197"/>
            <a:ext cx="4306697" cy="42671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82524" y="1879092"/>
            <a:ext cx="1104265" cy="1274445"/>
            <a:chOff x="382524" y="1879092"/>
            <a:chExt cx="1104265" cy="1274445"/>
          </a:xfrm>
        </p:grpSpPr>
        <p:sp>
          <p:nvSpPr>
            <p:cNvPr id="13" name="object 13"/>
            <p:cNvSpPr/>
            <p:nvPr/>
          </p:nvSpPr>
          <p:spPr>
            <a:xfrm>
              <a:off x="382524" y="1879092"/>
              <a:ext cx="1104265" cy="1274445"/>
            </a:xfrm>
            <a:custGeom>
              <a:avLst/>
              <a:gdLst/>
              <a:ahLst/>
              <a:cxnLst/>
              <a:rect l="l" t="t" r="r" b="b"/>
              <a:pathLst>
                <a:path w="1104265" h="1274445">
                  <a:moveTo>
                    <a:pt x="920114" y="0"/>
                  </a:moveTo>
                  <a:lnTo>
                    <a:pt x="184022" y="0"/>
                  </a:lnTo>
                  <a:lnTo>
                    <a:pt x="135100" y="6575"/>
                  </a:lnTo>
                  <a:lnTo>
                    <a:pt x="91140" y="25131"/>
                  </a:lnTo>
                  <a:lnTo>
                    <a:pt x="53897" y="53911"/>
                  </a:lnTo>
                  <a:lnTo>
                    <a:pt x="25123" y="91157"/>
                  </a:lnTo>
                  <a:lnTo>
                    <a:pt x="6573" y="135113"/>
                  </a:lnTo>
                  <a:lnTo>
                    <a:pt x="0" y="184023"/>
                  </a:lnTo>
                  <a:lnTo>
                    <a:pt x="0" y="1090041"/>
                  </a:lnTo>
                  <a:lnTo>
                    <a:pt x="6573" y="1138950"/>
                  </a:lnTo>
                  <a:lnTo>
                    <a:pt x="25123" y="1182906"/>
                  </a:lnTo>
                  <a:lnTo>
                    <a:pt x="53897" y="1220152"/>
                  </a:lnTo>
                  <a:lnTo>
                    <a:pt x="91140" y="1248932"/>
                  </a:lnTo>
                  <a:lnTo>
                    <a:pt x="135100" y="1267488"/>
                  </a:lnTo>
                  <a:lnTo>
                    <a:pt x="184022" y="1274064"/>
                  </a:lnTo>
                  <a:lnTo>
                    <a:pt x="920114" y="1274064"/>
                  </a:lnTo>
                  <a:lnTo>
                    <a:pt x="969024" y="1267488"/>
                  </a:lnTo>
                  <a:lnTo>
                    <a:pt x="1012980" y="1248932"/>
                  </a:lnTo>
                  <a:lnTo>
                    <a:pt x="1050226" y="1220152"/>
                  </a:lnTo>
                  <a:lnTo>
                    <a:pt x="1079006" y="1182906"/>
                  </a:lnTo>
                  <a:lnTo>
                    <a:pt x="1097562" y="1138950"/>
                  </a:lnTo>
                  <a:lnTo>
                    <a:pt x="1104138" y="1090041"/>
                  </a:lnTo>
                  <a:lnTo>
                    <a:pt x="1104138" y="184023"/>
                  </a:lnTo>
                  <a:lnTo>
                    <a:pt x="1097562" y="135113"/>
                  </a:lnTo>
                  <a:lnTo>
                    <a:pt x="1079006" y="91157"/>
                  </a:lnTo>
                  <a:lnTo>
                    <a:pt x="1050226" y="53911"/>
                  </a:lnTo>
                  <a:lnTo>
                    <a:pt x="1012980" y="25131"/>
                  </a:lnTo>
                  <a:lnTo>
                    <a:pt x="969024" y="6575"/>
                  </a:lnTo>
                  <a:lnTo>
                    <a:pt x="92011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686" y="2379472"/>
              <a:ext cx="680084" cy="27432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31670" y="1879092"/>
            <a:ext cx="1253490" cy="1274445"/>
            <a:chOff x="1931670" y="1879092"/>
            <a:chExt cx="1253490" cy="1274445"/>
          </a:xfrm>
        </p:grpSpPr>
        <p:sp>
          <p:nvSpPr>
            <p:cNvPr id="16" name="object 16"/>
            <p:cNvSpPr/>
            <p:nvPr/>
          </p:nvSpPr>
          <p:spPr>
            <a:xfrm>
              <a:off x="1931670" y="1879092"/>
              <a:ext cx="1253490" cy="1274445"/>
            </a:xfrm>
            <a:custGeom>
              <a:avLst/>
              <a:gdLst/>
              <a:ahLst/>
              <a:cxnLst/>
              <a:rect l="l" t="t" r="r" b="b"/>
              <a:pathLst>
                <a:path w="1253489" h="1274445">
                  <a:moveTo>
                    <a:pt x="1044575" y="0"/>
                  </a:moveTo>
                  <a:lnTo>
                    <a:pt x="208915" y="0"/>
                  </a:lnTo>
                  <a:lnTo>
                    <a:pt x="161033" y="5520"/>
                  </a:lnTo>
                  <a:lnTo>
                    <a:pt x="117067" y="21245"/>
                  </a:lnTo>
                  <a:lnTo>
                    <a:pt x="78276" y="45916"/>
                  </a:lnTo>
                  <a:lnTo>
                    <a:pt x="45916" y="78276"/>
                  </a:lnTo>
                  <a:lnTo>
                    <a:pt x="21245" y="117067"/>
                  </a:lnTo>
                  <a:lnTo>
                    <a:pt x="5520" y="161033"/>
                  </a:lnTo>
                  <a:lnTo>
                    <a:pt x="0" y="208915"/>
                  </a:lnTo>
                  <a:lnTo>
                    <a:pt x="0" y="1065149"/>
                  </a:lnTo>
                  <a:lnTo>
                    <a:pt x="5520" y="1113030"/>
                  </a:lnTo>
                  <a:lnTo>
                    <a:pt x="21245" y="1156996"/>
                  </a:lnTo>
                  <a:lnTo>
                    <a:pt x="45916" y="1195787"/>
                  </a:lnTo>
                  <a:lnTo>
                    <a:pt x="78276" y="1228147"/>
                  </a:lnTo>
                  <a:lnTo>
                    <a:pt x="117067" y="1252818"/>
                  </a:lnTo>
                  <a:lnTo>
                    <a:pt x="161033" y="1268543"/>
                  </a:lnTo>
                  <a:lnTo>
                    <a:pt x="208915" y="1274064"/>
                  </a:lnTo>
                  <a:lnTo>
                    <a:pt x="1044575" y="1274064"/>
                  </a:lnTo>
                  <a:lnTo>
                    <a:pt x="1092456" y="1268543"/>
                  </a:lnTo>
                  <a:lnTo>
                    <a:pt x="1136422" y="1252818"/>
                  </a:lnTo>
                  <a:lnTo>
                    <a:pt x="1175213" y="1228147"/>
                  </a:lnTo>
                  <a:lnTo>
                    <a:pt x="1207573" y="1195787"/>
                  </a:lnTo>
                  <a:lnTo>
                    <a:pt x="1232244" y="1156996"/>
                  </a:lnTo>
                  <a:lnTo>
                    <a:pt x="1247969" y="1113030"/>
                  </a:lnTo>
                  <a:lnTo>
                    <a:pt x="1253490" y="1065149"/>
                  </a:lnTo>
                  <a:lnTo>
                    <a:pt x="1253490" y="208915"/>
                  </a:lnTo>
                  <a:lnTo>
                    <a:pt x="1247969" y="161033"/>
                  </a:lnTo>
                  <a:lnTo>
                    <a:pt x="1232244" y="117067"/>
                  </a:lnTo>
                  <a:lnTo>
                    <a:pt x="1207573" y="78276"/>
                  </a:lnTo>
                  <a:lnTo>
                    <a:pt x="1175213" y="45916"/>
                  </a:lnTo>
                  <a:lnTo>
                    <a:pt x="1136422" y="21245"/>
                  </a:lnTo>
                  <a:lnTo>
                    <a:pt x="1092456" y="5520"/>
                  </a:lnTo>
                  <a:lnTo>
                    <a:pt x="10445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6356" y="2379472"/>
              <a:ext cx="1078992" cy="27432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630167" y="1879092"/>
            <a:ext cx="1104265" cy="1274445"/>
            <a:chOff x="3630167" y="1879092"/>
            <a:chExt cx="1104265" cy="1274445"/>
          </a:xfrm>
        </p:grpSpPr>
        <p:sp>
          <p:nvSpPr>
            <p:cNvPr id="19" name="object 19"/>
            <p:cNvSpPr/>
            <p:nvPr/>
          </p:nvSpPr>
          <p:spPr>
            <a:xfrm>
              <a:off x="3630167" y="1879092"/>
              <a:ext cx="1104265" cy="1274445"/>
            </a:xfrm>
            <a:custGeom>
              <a:avLst/>
              <a:gdLst/>
              <a:ahLst/>
              <a:cxnLst/>
              <a:rect l="l" t="t" r="r" b="b"/>
              <a:pathLst>
                <a:path w="1104264" h="1274445">
                  <a:moveTo>
                    <a:pt x="920115" y="0"/>
                  </a:moveTo>
                  <a:lnTo>
                    <a:pt x="184023" y="0"/>
                  </a:lnTo>
                  <a:lnTo>
                    <a:pt x="135113" y="6575"/>
                  </a:lnTo>
                  <a:lnTo>
                    <a:pt x="91157" y="25131"/>
                  </a:lnTo>
                  <a:lnTo>
                    <a:pt x="53911" y="53911"/>
                  </a:lnTo>
                  <a:lnTo>
                    <a:pt x="25131" y="91157"/>
                  </a:lnTo>
                  <a:lnTo>
                    <a:pt x="6575" y="135113"/>
                  </a:lnTo>
                  <a:lnTo>
                    <a:pt x="0" y="184023"/>
                  </a:lnTo>
                  <a:lnTo>
                    <a:pt x="0" y="1090041"/>
                  </a:lnTo>
                  <a:lnTo>
                    <a:pt x="6575" y="1138950"/>
                  </a:lnTo>
                  <a:lnTo>
                    <a:pt x="25131" y="1182906"/>
                  </a:lnTo>
                  <a:lnTo>
                    <a:pt x="53911" y="1220152"/>
                  </a:lnTo>
                  <a:lnTo>
                    <a:pt x="91157" y="1248932"/>
                  </a:lnTo>
                  <a:lnTo>
                    <a:pt x="135113" y="1267488"/>
                  </a:lnTo>
                  <a:lnTo>
                    <a:pt x="184023" y="1274064"/>
                  </a:lnTo>
                  <a:lnTo>
                    <a:pt x="920115" y="1274064"/>
                  </a:lnTo>
                  <a:lnTo>
                    <a:pt x="969024" y="1267488"/>
                  </a:lnTo>
                  <a:lnTo>
                    <a:pt x="1012980" y="1248932"/>
                  </a:lnTo>
                  <a:lnTo>
                    <a:pt x="1050226" y="1220152"/>
                  </a:lnTo>
                  <a:lnTo>
                    <a:pt x="1079006" y="1182906"/>
                  </a:lnTo>
                  <a:lnTo>
                    <a:pt x="1097562" y="1138950"/>
                  </a:lnTo>
                  <a:lnTo>
                    <a:pt x="1104138" y="1090041"/>
                  </a:lnTo>
                  <a:lnTo>
                    <a:pt x="1104138" y="184023"/>
                  </a:lnTo>
                  <a:lnTo>
                    <a:pt x="1097562" y="135113"/>
                  </a:lnTo>
                  <a:lnTo>
                    <a:pt x="1079006" y="91157"/>
                  </a:lnTo>
                  <a:lnTo>
                    <a:pt x="1050226" y="53911"/>
                  </a:lnTo>
                  <a:lnTo>
                    <a:pt x="1012980" y="25131"/>
                  </a:lnTo>
                  <a:lnTo>
                    <a:pt x="969024" y="6575"/>
                  </a:lnTo>
                  <a:lnTo>
                    <a:pt x="9201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0611" y="2379472"/>
              <a:ext cx="754379" cy="27432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759958" y="1879092"/>
            <a:ext cx="5340985" cy="1274445"/>
            <a:chOff x="5759958" y="1879092"/>
            <a:chExt cx="5340985" cy="1274445"/>
          </a:xfrm>
        </p:grpSpPr>
        <p:sp>
          <p:nvSpPr>
            <p:cNvPr id="22" name="object 22"/>
            <p:cNvSpPr/>
            <p:nvPr/>
          </p:nvSpPr>
          <p:spPr>
            <a:xfrm>
              <a:off x="5759958" y="1879092"/>
              <a:ext cx="3657600" cy="1274445"/>
            </a:xfrm>
            <a:custGeom>
              <a:avLst/>
              <a:gdLst/>
              <a:ahLst/>
              <a:cxnLst/>
              <a:rect l="l" t="t" r="r" b="b"/>
              <a:pathLst>
                <a:path w="3657600" h="1274445">
                  <a:moveTo>
                    <a:pt x="3445256" y="0"/>
                  </a:moveTo>
                  <a:lnTo>
                    <a:pt x="212343" y="0"/>
                  </a:lnTo>
                  <a:lnTo>
                    <a:pt x="163672" y="5610"/>
                  </a:lnTo>
                  <a:lnTo>
                    <a:pt x="118983" y="21592"/>
                  </a:lnTo>
                  <a:lnTo>
                    <a:pt x="79556" y="46666"/>
                  </a:lnTo>
                  <a:lnTo>
                    <a:pt x="46666" y="79556"/>
                  </a:lnTo>
                  <a:lnTo>
                    <a:pt x="21592" y="118983"/>
                  </a:lnTo>
                  <a:lnTo>
                    <a:pt x="5610" y="163672"/>
                  </a:lnTo>
                  <a:lnTo>
                    <a:pt x="0" y="212344"/>
                  </a:lnTo>
                  <a:lnTo>
                    <a:pt x="0" y="1061720"/>
                  </a:lnTo>
                  <a:lnTo>
                    <a:pt x="5610" y="1110391"/>
                  </a:lnTo>
                  <a:lnTo>
                    <a:pt x="21592" y="1155080"/>
                  </a:lnTo>
                  <a:lnTo>
                    <a:pt x="46666" y="1194507"/>
                  </a:lnTo>
                  <a:lnTo>
                    <a:pt x="79556" y="1227397"/>
                  </a:lnTo>
                  <a:lnTo>
                    <a:pt x="118983" y="1252471"/>
                  </a:lnTo>
                  <a:lnTo>
                    <a:pt x="163672" y="1268453"/>
                  </a:lnTo>
                  <a:lnTo>
                    <a:pt x="212343" y="1274064"/>
                  </a:lnTo>
                  <a:lnTo>
                    <a:pt x="3445256" y="1274064"/>
                  </a:lnTo>
                  <a:lnTo>
                    <a:pt x="3493927" y="1268453"/>
                  </a:lnTo>
                  <a:lnTo>
                    <a:pt x="3538616" y="1252471"/>
                  </a:lnTo>
                  <a:lnTo>
                    <a:pt x="3578043" y="1227397"/>
                  </a:lnTo>
                  <a:lnTo>
                    <a:pt x="3610933" y="1194507"/>
                  </a:lnTo>
                  <a:lnTo>
                    <a:pt x="3636007" y="1155080"/>
                  </a:lnTo>
                  <a:lnTo>
                    <a:pt x="3651989" y="1110391"/>
                  </a:lnTo>
                  <a:lnTo>
                    <a:pt x="3657599" y="1061720"/>
                  </a:lnTo>
                  <a:lnTo>
                    <a:pt x="3657599" y="212344"/>
                  </a:lnTo>
                  <a:lnTo>
                    <a:pt x="3651989" y="163672"/>
                  </a:lnTo>
                  <a:lnTo>
                    <a:pt x="3636007" y="118983"/>
                  </a:lnTo>
                  <a:lnTo>
                    <a:pt x="3610933" y="79556"/>
                  </a:lnTo>
                  <a:lnTo>
                    <a:pt x="3578043" y="46666"/>
                  </a:lnTo>
                  <a:lnTo>
                    <a:pt x="3538616" y="21592"/>
                  </a:lnTo>
                  <a:lnTo>
                    <a:pt x="3493927" y="5610"/>
                  </a:lnTo>
                  <a:lnTo>
                    <a:pt x="3445256" y="0"/>
                  </a:lnTo>
                  <a:close/>
                </a:path>
              </a:pathLst>
            </a:custGeom>
            <a:solidFill>
              <a:srgbClr val="858585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3882" y="2379472"/>
              <a:ext cx="680085" cy="2743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443216" y="1879092"/>
              <a:ext cx="3657600" cy="1274445"/>
            </a:xfrm>
            <a:custGeom>
              <a:avLst/>
              <a:gdLst/>
              <a:ahLst/>
              <a:cxnLst/>
              <a:rect l="l" t="t" r="r" b="b"/>
              <a:pathLst>
                <a:path w="3657600" h="1274445">
                  <a:moveTo>
                    <a:pt x="3445255" y="0"/>
                  </a:moveTo>
                  <a:lnTo>
                    <a:pt x="212343" y="0"/>
                  </a:lnTo>
                  <a:lnTo>
                    <a:pt x="163672" y="5610"/>
                  </a:lnTo>
                  <a:lnTo>
                    <a:pt x="118983" y="21592"/>
                  </a:lnTo>
                  <a:lnTo>
                    <a:pt x="79556" y="46666"/>
                  </a:lnTo>
                  <a:lnTo>
                    <a:pt x="46666" y="79556"/>
                  </a:lnTo>
                  <a:lnTo>
                    <a:pt x="21592" y="118983"/>
                  </a:lnTo>
                  <a:lnTo>
                    <a:pt x="5610" y="163672"/>
                  </a:lnTo>
                  <a:lnTo>
                    <a:pt x="0" y="212344"/>
                  </a:lnTo>
                  <a:lnTo>
                    <a:pt x="0" y="1061720"/>
                  </a:lnTo>
                  <a:lnTo>
                    <a:pt x="5610" y="1110391"/>
                  </a:lnTo>
                  <a:lnTo>
                    <a:pt x="21592" y="1155080"/>
                  </a:lnTo>
                  <a:lnTo>
                    <a:pt x="46666" y="1194507"/>
                  </a:lnTo>
                  <a:lnTo>
                    <a:pt x="79556" y="1227397"/>
                  </a:lnTo>
                  <a:lnTo>
                    <a:pt x="118983" y="1252471"/>
                  </a:lnTo>
                  <a:lnTo>
                    <a:pt x="163672" y="1268453"/>
                  </a:lnTo>
                  <a:lnTo>
                    <a:pt x="212343" y="1274064"/>
                  </a:lnTo>
                  <a:lnTo>
                    <a:pt x="3445255" y="1274064"/>
                  </a:lnTo>
                  <a:lnTo>
                    <a:pt x="3493927" y="1268453"/>
                  </a:lnTo>
                  <a:lnTo>
                    <a:pt x="3538616" y="1252471"/>
                  </a:lnTo>
                  <a:lnTo>
                    <a:pt x="3578043" y="1227397"/>
                  </a:lnTo>
                  <a:lnTo>
                    <a:pt x="3610933" y="1194507"/>
                  </a:lnTo>
                  <a:lnTo>
                    <a:pt x="3636007" y="1155080"/>
                  </a:lnTo>
                  <a:lnTo>
                    <a:pt x="3651989" y="1110391"/>
                  </a:lnTo>
                  <a:lnTo>
                    <a:pt x="3657600" y="1061720"/>
                  </a:lnTo>
                  <a:lnTo>
                    <a:pt x="3657600" y="212344"/>
                  </a:lnTo>
                  <a:lnTo>
                    <a:pt x="3651989" y="163672"/>
                  </a:lnTo>
                  <a:lnTo>
                    <a:pt x="3636007" y="118983"/>
                  </a:lnTo>
                  <a:lnTo>
                    <a:pt x="3610933" y="79556"/>
                  </a:lnTo>
                  <a:lnTo>
                    <a:pt x="3578043" y="46666"/>
                  </a:lnTo>
                  <a:lnTo>
                    <a:pt x="3538616" y="21592"/>
                  </a:lnTo>
                  <a:lnTo>
                    <a:pt x="3493927" y="5610"/>
                  </a:lnTo>
                  <a:lnTo>
                    <a:pt x="3445255" y="0"/>
                  </a:lnTo>
                  <a:close/>
                </a:path>
              </a:pathLst>
            </a:custGeom>
            <a:solidFill>
              <a:srgbClr val="858585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81361" y="2379472"/>
              <a:ext cx="1184770" cy="27432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96010" y="3429253"/>
            <a:ext cx="3097656" cy="36576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49670" y="3429253"/>
            <a:ext cx="4529708" cy="36576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32204" y="2170938"/>
            <a:ext cx="222503" cy="1569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59073" y="2170938"/>
            <a:ext cx="222503" cy="15697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32204" y="2551176"/>
            <a:ext cx="222503" cy="15773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259073" y="2551176"/>
            <a:ext cx="222503" cy="15773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601457" y="2379472"/>
            <a:ext cx="1769491" cy="27432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212597" y="3962400"/>
            <a:ext cx="11494135" cy="45720"/>
          </a:xfrm>
          <a:custGeom>
            <a:avLst/>
            <a:gdLst/>
            <a:ahLst/>
            <a:cxnLst/>
            <a:rect l="l" t="t" r="r" b="b"/>
            <a:pathLst>
              <a:path w="11494135" h="45720">
                <a:moveTo>
                  <a:pt x="11494008" y="0"/>
                </a:moveTo>
                <a:lnTo>
                  <a:pt x="0" y="0"/>
                </a:lnTo>
                <a:lnTo>
                  <a:pt x="0" y="45719"/>
                </a:lnTo>
                <a:lnTo>
                  <a:pt x="11494008" y="45719"/>
                </a:lnTo>
                <a:lnTo>
                  <a:pt x="114940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2006345" y="4742688"/>
            <a:ext cx="1104265" cy="1273810"/>
            <a:chOff x="2006345" y="4742688"/>
            <a:chExt cx="1104265" cy="1273810"/>
          </a:xfrm>
        </p:grpSpPr>
        <p:sp>
          <p:nvSpPr>
            <p:cNvPr id="35" name="object 35"/>
            <p:cNvSpPr/>
            <p:nvPr/>
          </p:nvSpPr>
          <p:spPr>
            <a:xfrm>
              <a:off x="2006345" y="4742688"/>
              <a:ext cx="1104265" cy="1273810"/>
            </a:xfrm>
            <a:custGeom>
              <a:avLst/>
              <a:gdLst/>
              <a:ahLst/>
              <a:cxnLst/>
              <a:rect l="l" t="t" r="r" b="b"/>
              <a:pathLst>
                <a:path w="1104264" h="1273810">
                  <a:moveTo>
                    <a:pt x="920115" y="0"/>
                  </a:moveTo>
                  <a:lnTo>
                    <a:pt x="184023" y="0"/>
                  </a:lnTo>
                  <a:lnTo>
                    <a:pt x="135113" y="6575"/>
                  </a:lnTo>
                  <a:lnTo>
                    <a:pt x="91157" y="25131"/>
                  </a:lnTo>
                  <a:lnTo>
                    <a:pt x="53911" y="53911"/>
                  </a:lnTo>
                  <a:lnTo>
                    <a:pt x="25131" y="91157"/>
                  </a:lnTo>
                  <a:lnTo>
                    <a:pt x="6575" y="135113"/>
                  </a:lnTo>
                  <a:lnTo>
                    <a:pt x="0" y="184023"/>
                  </a:lnTo>
                  <a:lnTo>
                    <a:pt x="0" y="1089279"/>
                  </a:lnTo>
                  <a:lnTo>
                    <a:pt x="6575" y="1138196"/>
                  </a:lnTo>
                  <a:lnTo>
                    <a:pt x="25131" y="1182155"/>
                  </a:lnTo>
                  <a:lnTo>
                    <a:pt x="53911" y="1219400"/>
                  </a:lnTo>
                  <a:lnTo>
                    <a:pt x="91157" y="1248175"/>
                  </a:lnTo>
                  <a:lnTo>
                    <a:pt x="135113" y="1266727"/>
                  </a:lnTo>
                  <a:lnTo>
                    <a:pt x="184023" y="1273302"/>
                  </a:lnTo>
                  <a:lnTo>
                    <a:pt x="920115" y="1273302"/>
                  </a:lnTo>
                  <a:lnTo>
                    <a:pt x="969024" y="1266727"/>
                  </a:lnTo>
                  <a:lnTo>
                    <a:pt x="1012980" y="1248175"/>
                  </a:lnTo>
                  <a:lnTo>
                    <a:pt x="1050226" y="1219400"/>
                  </a:lnTo>
                  <a:lnTo>
                    <a:pt x="1079006" y="1182155"/>
                  </a:lnTo>
                  <a:lnTo>
                    <a:pt x="1097562" y="1138196"/>
                  </a:lnTo>
                  <a:lnTo>
                    <a:pt x="1104138" y="1089279"/>
                  </a:lnTo>
                  <a:lnTo>
                    <a:pt x="1104138" y="184023"/>
                  </a:lnTo>
                  <a:lnTo>
                    <a:pt x="1097562" y="135113"/>
                  </a:lnTo>
                  <a:lnTo>
                    <a:pt x="1079006" y="91157"/>
                  </a:lnTo>
                  <a:lnTo>
                    <a:pt x="1050226" y="53911"/>
                  </a:lnTo>
                  <a:lnTo>
                    <a:pt x="1012980" y="25131"/>
                  </a:lnTo>
                  <a:lnTo>
                    <a:pt x="969024" y="6575"/>
                  </a:lnTo>
                  <a:lnTo>
                    <a:pt x="9201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81859" y="5242560"/>
              <a:ext cx="878624" cy="27431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614415" y="4742688"/>
            <a:ext cx="1624330" cy="1273810"/>
            <a:chOff x="5614415" y="4742688"/>
            <a:chExt cx="1624330" cy="1273810"/>
          </a:xfrm>
        </p:grpSpPr>
        <p:sp>
          <p:nvSpPr>
            <p:cNvPr id="38" name="object 38"/>
            <p:cNvSpPr/>
            <p:nvPr/>
          </p:nvSpPr>
          <p:spPr>
            <a:xfrm>
              <a:off x="5614415" y="4742688"/>
              <a:ext cx="1624330" cy="1273810"/>
            </a:xfrm>
            <a:custGeom>
              <a:avLst/>
              <a:gdLst/>
              <a:ahLst/>
              <a:cxnLst/>
              <a:rect l="l" t="t" r="r" b="b"/>
              <a:pathLst>
                <a:path w="1624329" h="1273810">
                  <a:moveTo>
                    <a:pt x="1411605" y="0"/>
                  </a:moveTo>
                  <a:lnTo>
                    <a:pt x="212217" y="0"/>
                  </a:lnTo>
                  <a:lnTo>
                    <a:pt x="163552" y="5603"/>
                  </a:lnTo>
                  <a:lnTo>
                    <a:pt x="118881" y="21567"/>
                  </a:lnTo>
                  <a:lnTo>
                    <a:pt x="79479" y="46616"/>
                  </a:lnTo>
                  <a:lnTo>
                    <a:pt x="46616" y="79479"/>
                  </a:lnTo>
                  <a:lnTo>
                    <a:pt x="21567" y="118881"/>
                  </a:lnTo>
                  <a:lnTo>
                    <a:pt x="5603" y="163552"/>
                  </a:lnTo>
                  <a:lnTo>
                    <a:pt x="0" y="212217"/>
                  </a:lnTo>
                  <a:lnTo>
                    <a:pt x="0" y="1061085"/>
                  </a:lnTo>
                  <a:lnTo>
                    <a:pt x="5603" y="1109745"/>
                  </a:lnTo>
                  <a:lnTo>
                    <a:pt x="21567" y="1154414"/>
                  </a:lnTo>
                  <a:lnTo>
                    <a:pt x="46616" y="1193817"/>
                  </a:lnTo>
                  <a:lnTo>
                    <a:pt x="79479" y="1226681"/>
                  </a:lnTo>
                  <a:lnTo>
                    <a:pt x="118881" y="1251732"/>
                  </a:lnTo>
                  <a:lnTo>
                    <a:pt x="163552" y="1267697"/>
                  </a:lnTo>
                  <a:lnTo>
                    <a:pt x="212217" y="1273302"/>
                  </a:lnTo>
                  <a:lnTo>
                    <a:pt x="1411605" y="1273302"/>
                  </a:lnTo>
                  <a:lnTo>
                    <a:pt x="1460269" y="1267697"/>
                  </a:lnTo>
                  <a:lnTo>
                    <a:pt x="1504940" y="1251732"/>
                  </a:lnTo>
                  <a:lnTo>
                    <a:pt x="1544342" y="1226681"/>
                  </a:lnTo>
                  <a:lnTo>
                    <a:pt x="1577205" y="1193817"/>
                  </a:lnTo>
                  <a:lnTo>
                    <a:pt x="1602254" y="1154414"/>
                  </a:lnTo>
                  <a:lnTo>
                    <a:pt x="1618218" y="1109745"/>
                  </a:lnTo>
                  <a:lnTo>
                    <a:pt x="1623822" y="1061085"/>
                  </a:lnTo>
                  <a:lnTo>
                    <a:pt x="1623822" y="212217"/>
                  </a:lnTo>
                  <a:lnTo>
                    <a:pt x="1618218" y="163552"/>
                  </a:lnTo>
                  <a:lnTo>
                    <a:pt x="1602254" y="118881"/>
                  </a:lnTo>
                  <a:lnTo>
                    <a:pt x="1577205" y="79479"/>
                  </a:lnTo>
                  <a:lnTo>
                    <a:pt x="1544342" y="46616"/>
                  </a:lnTo>
                  <a:lnTo>
                    <a:pt x="1504940" y="21567"/>
                  </a:lnTo>
                  <a:lnTo>
                    <a:pt x="1460269" y="5603"/>
                  </a:lnTo>
                  <a:lnTo>
                    <a:pt x="141160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77457" y="5105400"/>
              <a:ext cx="872604" cy="2743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40475" y="5379720"/>
              <a:ext cx="1289939" cy="274574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9476993" y="4742688"/>
            <a:ext cx="1624330" cy="1273810"/>
            <a:chOff x="9476993" y="4742688"/>
            <a:chExt cx="1624330" cy="1273810"/>
          </a:xfrm>
        </p:grpSpPr>
        <p:sp>
          <p:nvSpPr>
            <p:cNvPr id="42" name="object 42"/>
            <p:cNvSpPr/>
            <p:nvPr/>
          </p:nvSpPr>
          <p:spPr>
            <a:xfrm>
              <a:off x="9476993" y="4742688"/>
              <a:ext cx="1624330" cy="1273810"/>
            </a:xfrm>
            <a:custGeom>
              <a:avLst/>
              <a:gdLst/>
              <a:ahLst/>
              <a:cxnLst/>
              <a:rect l="l" t="t" r="r" b="b"/>
              <a:pathLst>
                <a:path w="1624329" h="1273810">
                  <a:moveTo>
                    <a:pt x="1411604" y="0"/>
                  </a:moveTo>
                  <a:lnTo>
                    <a:pt x="212216" y="0"/>
                  </a:lnTo>
                  <a:lnTo>
                    <a:pt x="163552" y="5603"/>
                  </a:lnTo>
                  <a:lnTo>
                    <a:pt x="118881" y="21567"/>
                  </a:lnTo>
                  <a:lnTo>
                    <a:pt x="79479" y="46616"/>
                  </a:lnTo>
                  <a:lnTo>
                    <a:pt x="46616" y="79479"/>
                  </a:lnTo>
                  <a:lnTo>
                    <a:pt x="21567" y="118881"/>
                  </a:lnTo>
                  <a:lnTo>
                    <a:pt x="5603" y="163552"/>
                  </a:lnTo>
                  <a:lnTo>
                    <a:pt x="0" y="212217"/>
                  </a:lnTo>
                  <a:lnTo>
                    <a:pt x="0" y="1061085"/>
                  </a:lnTo>
                  <a:lnTo>
                    <a:pt x="5603" y="1109745"/>
                  </a:lnTo>
                  <a:lnTo>
                    <a:pt x="21567" y="1154414"/>
                  </a:lnTo>
                  <a:lnTo>
                    <a:pt x="46616" y="1193817"/>
                  </a:lnTo>
                  <a:lnTo>
                    <a:pt x="79479" y="1226681"/>
                  </a:lnTo>
                  <a:lnTo>
                    <a:pt x="118881" y="1251732"/>
                  </a:lnTo>
                  <a:lnTo>
                    <a:pt x="163552" y="1267697"/>
                  </a:lnTo>
                  <a:lnTo>
                    <a:pt x="212216" y="1273302"/>
                  </a:lnTo>
                  <a:lnTo>
                    <a:pt x="1411604" y="1273302"/>
                  </a:lnTo>
                  <a:lnTo>
                    <a:pt x="1460269" y="1267697"/>
                  </a:lnTo>
                  <a:lnTo>
                    <a:pt x="1504940" y="1251732"/>
                  </a:lnTo>
                  <a:lnTo>
                    <a:pt x="1544342" y="1226681"/>
                  </a:lnTo>
                  <a:lnTo>
                    <a:pt x="1577205" y="1193817"/>
                  </a:lnTo>
                  <a:lnTo>
                    <a:pt x="1602254" y="1154414"/>
                  </a:lnTo>
                  <a:lnTo>
                    <a:pt x="1618218" y="1109745"/>
                  </a:lnTo>
                  <a:lnTo>
                    <a:pt x="1623822" y="1061085"/>
                  </a:lnTo>
                  <a:lnTo>
                    <a:pt x="1623822" y="212217"/>
                  </a:lnTo>
                  <a:lnTo>
                    <a:pt x="1618218" y="163552"/>
                  </a:lnTo>
                  <a:lnTo>
                    <a:pt x="1602254" y="118881"/>
                  </a:lnTo>
                  <a:lnTo>
                    <a:pt x="1577205" y="79479"/>
                  </a:lnTo>
                  <a:lnTo>
                    <a:pt x="1544342" y="46616"/>
                  </a:lnTo>
                  <a:lnTo>
                    <a:pt x="1504940" y="21567"/>
                  </a:lnTo>
                  <a:lnTo>
                    <a:pt x="1460269" y="5603"/>
                  </a:lnTo>
                  <a:lnTo>
                    <a:pt x="14116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631933" y="5242560"/>
              <a:ext cx="1462151" cy="274319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04800" y="4674870"/>
            <a:ext cx="1796033" cy="127330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579114" y="4456938"/>
            <a:ext cx="2242566" cy="160858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443216" y="4456938"/>
            <a:ext cx="2242566" cy="17091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27947" y="239268"/>
            <a:ext cx="3339465" cy="1411605"/>
            <a:chOff x="8727947" y="239268"/>
            <a:chExt cx="3339465" cy="1411605"/>
          </a:xfrm>
        </p:grpSpPr>
        <p:sp>
          <p:nvSpPr>
            <p:cNvPr id="3" name="object 3"/>
            <p:cNvSpPr/>
            <p:nvPr/>
          </p:nvSpPr>
          <p:spPr>
            <a:xfrm>
              <a:off x="9076943" y="239268"/>
              <a:ext cx="2990215" cy="982980"/>
            </a:xfrm>
            <a:custGeom>
              <a:avLst/>
              <a:gdLst/>
              <a:ahLst/>
              <a:cxnLst/>
              <a:rect l="l" t="t" r="r" b="b"/>
              <a:pathLst>
                <a:path w="2990215" h="982980">
                  <a:moveTo>
                    <a:pt x="2990088" y="0"/>
                  </a:moveTo>
                  <a:lnTo>
                    <a:pt x="0" y="0"/>
                  </a:lnTo>
                  <a:lnTo>
                    <a:pt x="0" y="982979"/>
                  </a:lnTo>
                  <a:lnTo>
                    <a:pt x="2990088" y="982979"/>
                  </a:lnTo>
                  <a:lnTo>
                    <a:pt x="2990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7947" y="579881"/>
              <a:ext cx="2630424" cy="107061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474" y="964691"/>
            <a:ext cx="75342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>
                <a:solidFill>
                  <a:srgbClr val="333333"/>
                </a:solidFill>
              </a:rPr>
              <a:t>Toward</a:t>
            </a:r>
            <a:r>
              <a:rPr dirty="0">
                <a:solidFill>
                  <a:srgbClr val="333333"/>
                </a:solidFill>
              </a:rPr>
              <a:t> a </a:t>
            </a:r>
            <a:r>
              <a:rPr dirty="0" spc="-10">
                <a:solidFill>
                  <a:srgbClr val="333333"/>
                </a:solidFill>
              </a:rPr>
              <a:t>"Smarter"</a:t>
            </a:r>
            <a:r>
              <a:rPr dirty="0" spc="5">
                <a:solidFill>
                  <a:srgbClr val="333333"/>
                </a:solidFill>
              </a:rPr>
              <a:t> </a:t>
            </a:r>
            <a:r>
              <a:rPr dirty="0" spc="-5">
                <a:solidFill>
                  <a:srgbClr val="333333"/>
                </a:solidFill>
              </a:rPr>
              <a:t>City:</a:t>
            </a:r>
            <a:r>
              <a:rPr dirty="0" spc="5">
                <a:solidFill>
                  <a:srgbClr val="333333"/>
                </a:solidFill>
              </a:rPr>
              <a:t> </a:t>
            </a:r>
            <a:r>
              <a:rPr dirty="0" spc="-5">
                <a:solidFill>
                  <a:srgbClr val="333333"/>
                </a:solidFill>
              </a:rPr>
              <a:t>Utilidors</a:t>
            </a:r>
            <a:r>
              <a:rPr dirty="0">
                <a:solidFill>
                  <a:srgbClr val="333333"/>
                </a:solidFill>
              </a:rPr>
              <a:t> </a:t>
            </a:r>
            <a:r>
              <a:rPr dirty="0" spc="-5">
                <a:solidFill>
                  <a:srgbClr val="333333"/>
                </a:solidFill>
              </a:rPr>
              <a:t>(Utilidor</a:t>
            </a:r>
            <a:r>
              <a:rPr dirty="0" spc="-10">
                <a:solidFill>
                  <a:srgbClr val="333333"/>
                </a:solidFill>
              </a:rPr>
              <a:t> </a:t>
            </a:r>
            <a:r>
              <a:rPr dirty="0" spc="-15">
                <a:solidFill>
                  <a:srgbClr val="333333"/>
                </a:solidFill>
              </a:rPr>
              <a:t>Working</a:t>
            </a:r>
            <a:r>
              <a:rPr dirty="0" spc="-20">
                <a:solidFill>
                  <a:srgbClr val="333333"/>
                </a:solidFill>
              </a:rPr>
              <a:t> </a:t>
            </a:r>
            <a:r>
              <a:rPr dirty="0" spc="-5">
                <a:solidFill>
                  <a:srgbClr val="333333"/>
                </a:solidFill>
              </a:rPr>
              <a:t>Group)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3474" y="1846072"/>
            <a:ext cx="11437620" cy="4126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2125">
              <a:lnSpc>
                <a:spcPct val="114999"/>
              </a:lnSpc>
              <a:spcBef>
                <a:spcPts val="100"/>
              </a:spcBef>
            </a:pP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dirty="0" sz="1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January</a:t>
            </a:r>
            <a:r>
              <a:rPr dirty="0" sz="1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2019,</a:t>
            </a:r>
            <a:r>
              <a:rPr dirty="0" sz="18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Utilidor</a:t>
            </a:r>
            <a:r>
              <a:rPr dirty="0" sz="1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333"/>
                </a:solidFill>
                <a:latin typeface="Calibri"/>
                <a:cs typeface="Calibri"/>
              </a:rPr>
              <a:t>Working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Calibri"/>
                <a:cs typeface="Calibri"/>
              </a:rPr>
              <a:t>Group</a:t>
            </a:r>
            <a:r>
              <a:rPr dirty="0" sz="18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333"/>
                </a:solidFill>
                <a:latin typeface="Calibri"/>
                <a:cs typeface="Calibri"/>
              </a:rPr>
              <a:t>picked</a:t>
            </a:r>
            <a:r>
              <a:rPr dirty="0" sz="18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Calibri"/>
                <a:cs typeface="Calibri"/>
              </a:rPr>
              <a:t>up</a:t>
            </a:r>
            <a:r>
              <a:rPr dirty="0" sz="18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dirty="0" sz="1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2006</a:t>
            </a:r>
            <a:r>
              <a:rPr dirty="0" sz="18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idea</a:t>
            </a:r>
            <a:r>
              <a:rPr dirty="0" sz="1800" spc="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Calibri"/>
                <a:cs typeface="Calibri"/>
              </a:rPr>
              <a:t>pilot</a:t>
            </a:r>
            <a:r>
              <a:rPr dirty="0" sz="18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Calibri"/>
                <a:cs typeface="Calibri"/>
              </a:rPr>
              <a:t>utilidor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Calibri"/>
                <a:cs typeface="Calibri"/>
              </a:rPr>
              <a:t>implementation</a:t>
            </a:r>
            <a:r>
              <a:rPr dirty="0" sz="1800" spc="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333333"/>
                </a:solidFill>
                <a:latin typeface="Calibri"/>
                <a:cs typeface="Calibri"/>
              </a:rPr>
              <a:t>program</a:t>
            </a:r>
            <a:r>
              <a:rPr dirty="0" sz="1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Calibri"/>
                <a:cs typeface="Calibri"/>
              </a:rPr>
              <a:t>from </a:t>
            </a:r>
            <a:r>
              <a:rPr dirty="0" sz="1800" spc="-3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Calibri"/>
                <a:cs typeface="Calibri"/>
              </a:rPr>
              <a:t>Edison</a:t>
            </a:r>
            <a:r>
              <a:rPr dirty="0" sz="1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OMB</a:t>
            </a:r>
            <a:r>
              <a:rPr dirty="0" sz="1800" spc="-1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Calibri"/>
                <a:cs typeface="Calibri"/>
              </a:rPr>
              <a:t>value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 engineering</a:t>
            </a:r>
            <a:r>
              <a:rPr dirty="0" sz="1800" spc="3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333333"/>
                </a:solidFill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333333"/>
                </a:solidFill>
                <a:latin typeface="Calibri"/>
                <a:cs typeface="Calibri"/>
              </a:rPr>
              <a:t>Utilidors </a:t>
            </a:r>
            <a:r>
              <a:rPr dirty="0" sz="1800">
                <a:solidFill>
                  <a:srgbClr val="333333"/>
                </a:solidFill>
                <a:latin typeface="Calibri"/>
                <a:cs typeface="Calibri"/>
              </a:rPr>
              <a:t>=</a:t>
            </a:r>
            <a:r>
              <a:rPr dirty="0" sz="18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transitable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linear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subsurface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infrastructures</a:t>
            </a:r>
            <a:r>
              <a:rPr dirty="0" sz="1800" spc="-5">
                <a:latin typeface="Calibri"/>
                <a:cs typeface="Calibri"/>
              </a:rPr>
              <a:t> that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1800" spc="-15">
                <a:latin typeface="Calibri"/>
                <a:cs typeface="Calibri"/>
              </a:rPr>
              <a:t>safely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segregate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public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private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utility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transmission </a:t>
            </a:r>
            <a:r>
              <a:rPr dirty="0" sz="1800" spc="-10">
                <a:latin typeface="Calibri"/>
                <a:cs typeface="Calibri"/>
              </a:rPr>
              <a:t>infrastructure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protect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infrastructure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damaging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subsurface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conditions,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subsurface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spaghetti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problems,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accidental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strikes</a:t>
            </a:r>
            <a:endParaRPr sz="1800">
              <a:latin typeface="Calibri"/>
              <a:cs typeface="Calibri"/>
            </a:endParaRPr>
          </a:p>
          <a:p>
            <a:pPr marL="355600" marR="264160" indent="-343535">
              <a:lnSpc>
                <a:spcPct val="114999"/>
              </a:lnSpc>
              <a:spcBef>
                <a:spcPts val="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permit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easier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lower-cost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infrastructure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increased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periodic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good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repair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activities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minimal, if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any,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street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excavation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reduce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predictable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failures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causing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injury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property</a:t>
            </a:r>
            <a:r>
              <a:rPr dirty="0" sz="1800" spc="-5">
                <a:latin typeface="Calibri"/>
                <a:cs typeface="Calibri"/>
              </a:rPr>
              <a:t> damage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significantly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lengthen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roadway </a:t>
            </a:r>
            <a:r>
              <a:rPr dirty="0" sz="1800" spc="-5">
                <a:latin typeface="Calibri"/>
                <a:cs typeface="Calibri"/>
              </a:rPr>
              <a:t>design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lives</a:t>
            </a:r>
            <a:endParaRPr sz="1800">
              <a:latin typeface="Calibri"/>
              <a:cs typeface="Calibri"/>
            </a:endParaRPr>
          </a:p>
          <a:p>
            <a:pPr marL="355600" marR="5080" indent="-343535">
              <a:lnSpc>
                <a:spcPct val="114999"/>
              </a:lnSpc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1800" spc="-5">
                <a:latin typeface="Calibri"/>
                <a:cs typeface="Calibri"/>
              </a:rPr>
              <a:t>permit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application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remote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sensoring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equipment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commodity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monitoring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preventive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repairs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safety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purposes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1800" spc="-10">
                <a:latin typeface="Calibri"/>
                <a:cs typeface="Calibri"/>
              </a:rPr>
              <a:t>produces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long-term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cost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savings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NYC’s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public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private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utilities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NYC</a:t>
            </a:r>
            <a:r>
              <a:rPr dirty="0" sz="1800">
                <a:latin typeface="Calibri"/>
                <a:cs typeface="Calibri"/>
              </a:rPr>
              <a:t> as 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municipality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27160" cy="609600"/>
            <a:chOff x="304038" y="345947"/>
            <a:chExt cx="9027160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6695567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0585" y="345947"/>
              <a:ext cx="2610104" cy="6096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86793" y="6533388"/>
            <a:ext cx="300608" cy="1828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9528" y="2654045"/>
            <a:ext cx="2263775" cy="1550035"/>
            <a:chOff x="589528" y="2654045"/>
            <a:chExt cx="2263775" cy="155003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528" y="2672388"/>
              <a:ext cx="1406408" cy="14902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7379" y="2654045"/>
              <a:ext cx="955547" cy="154990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17194" y="4706365"/>
            <a:ext cx="1617345" cy="695325"/>
            <a:chOff x="917194" y="4706365"/>
            <a:chExt cx="1617345" cy="6953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7194" y="4706365"/>
              <a:ext cx="161709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114" y="5035549"/>
              <a:ext cx="1297051" cy="36575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3208782" y="3429000"/>
            <a:ext cx="598170" cy="290830"/>
          </a:xfrm>
          <a:custGeom>
            <a:avLst/>
            <a:gdLst/>
            <a:ahLst/>
            <a:cxnLst/>
            <a:rect l="l" t="t" r="r" b="b"/>
            <a:pathLst>
              <a:path w="598170" h="290829">
                <a:moveTo>
                  <a:pt x="453008" y="0"/>
                </a:moveTo>
                <a:lnTo>
                  <a:pt x="453008" y="72516"/>
                </a:lnTo>
                <a:lnTo>
                  <a:pt x="0" y="72516"/>
                </a:lnTo>
                <a:lnTo>
                  <a:pt x="0" y="217677"/>
                </a:lnTo>
                <a:lnTo>
                  <a:pt x="453008" y="217677"/>
                </a:lnTo>
                <a:lnTo>
                  <a:pt x="453008" y="290322"/>
                </a:lnTo>
                <a:lnTo>
                  <a:pt x="598169" y="145161"/>
                </a:lnTo>
                <a:lnTo>
                  <a:pt x="4530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59293" y="1346453"/>
            <a:ext cx="4482465" cy="4267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02042" y="2061463"/>
            <a:ext cx="137160" cy="3455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5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5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5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5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5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43342" y="2087117"/>
            <a:ext cx="3447923" cy="38125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43342" y="2697226"/>
            <a:ext cx="4039615" cy="3810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43342" y="3306826"/>
            <a:ext cx="3592576" cy="3810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43342" y="3916426"/>
            <a:ext cx="2478151" cy="38100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43342" y="4526026"/>
            <a:ext cx="2418588" cy="3810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943342" y="5135879"/>
            <a:ext cx="3213607" cy="38100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792664" y="1787842"/>
            <a:ext cx="3524250" cy="4046854"/>
            <a:chOff x="3792664" y="1787842"/>
            <a:chExt cx="3524250" cy="4046854"/>
          </a:xfrm>
        </p:grpSpPr>
        <p:sp>
          <p:nvSpPr>
            <p:cNvPr id="24" name="object 24"/>
            <p:cNvSpPr/>
            <p:nvPr/>
          </p:nvSpPr>
          <p:spPr>
            <a:xfrm>
              <a:off x="6718554" y="3429000"/>
              <a:ext cx="598170" cy="290830"/>
            </a:xfrm>
            <a:custGeom>
              <a:avLst/>
              <a:gdLst/>
              <a:ahLst/>
              <a:cxnLst/>
              <a:rect l="l" t="t" r="r" b="b"/>
              <a:pathLst>
                <a:path w="598170" h="290829">
                  <a:moveTo>
                    <a:pt x="453009" y="0"/>
                  </a:moveTo>
                  <a:lnTo>
                    <a:pt x="453009" y="72516"/>
                  </a:lnTo>
                  <a:lnTo>
                    <a:pt x="0" y="72516"/>
                  </a:lnTo>
                  <a:lnTo>
                    <a:pt x="0" y="217677"/>
                  </a:lnTo>
                  <a:lnTo>
                    <a:pt x="453009" y="217677"/>
                  </a:lnTo>
                  <a:lnTo>
                    <a:pt x="453009" y="290322"/>
                  </a:lnTo>
                  <a:lnTo>
                    <a:pt x="598170" y="145161"/>
                  </a:lnTo>
                  <a:lnTo>
                    <a:pt x="45300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96740" y="4706365"/>
              <a:ext cx="2038095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90416" y="5035550"/>
              <a:ext cx="2564384" cy="3657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43095" y="2237741"/>
              <a:ext cx="2160278" cy="191336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6952" y="1802129"/>
              <a:ext cx="2887980" cy="4018279"/>
            </a:xfrm>
            <a:custGeom>
              <a:avLst/>
              <a:gdLst/>
              <a:ahLst/>
              <a:cxnLst/>
              <a:rect l="l" t="t" r="r" b="b"/>
              <a:pathLst>
                <a:path w="2887979" h="4018279">
                  <a:moveTo>
                    <a:pt x="0" y="481330"/>
                  </a:moveTo>
                  <a:lnTo>
                    <a:pt x="2485" y="432120"/>
                  </a:lnTo>
                  <a:lnTo>
                    <a:pt x="9779" y="384331"/>
                  </a:lnTo>
                  <a:lnTo>
                    <a:pt x="21641" y="338204"/>
                  </a:lnTo>
                  <a:lnTo>
                    <a:pt x="37828" y="293983"/>
                  </a:lnTo>
                  <a:lnTo>
                    <a:pt x="58098" y="251908"/>
                  </a:lnTo>
                  <a:lnTo>
                    <a:pt x="82208" y="212222"/>
                  </a:lnTo>
                  <a:lnTo>
                    <a:pt x="109918" y="175167"/>
                  </a:lnTo>
                  <a:lnTo>
                    <a:pt x="140985" y="140985"/>
                  </a:lnTo>
                  <a:lnTo>
                    <a:pt x="175167" y="109918"/>
                  </a:lnTo>
                  <a:lnTo>
                    <a:pt x="212222" y="82208"/>
                  </a:lnTo>
                  <a:lnTo>
                    <a:pt x="251908" y="58098"/>
                  </a:lnTo>
                  <a:lnTo>
                    <a:pt x="293983" y="37828"/>
                  </a:lnTo>
                  <a:lnTo>
                    <a:pt x="338204" y="21641"/>
                  </a:lnTo>
                  <a:lnTo>
                    <a:pt x="384331" y="9779"/>
                  </a:lnTo>
                  <a:lnTo>
                    <a:pt x="432120" y="2485"/>
                  </a:lnTo>
                  <a:lnTo>
                    <a:pt x="481330" y="0"/>
                  </a:lnTo>
                  <a:lnTo>
                    <a:pt x="2406650" y="0"/>
                  </a:lnTo>
                  <a:lnTo>
                    <a:pt x="2455859" y="2485"/>
                  </a:lnTo>
                  <a:lnTo>
                    <a:pt x="2503648" y="9779"/>
                  </a:lnTo>
                  <a:lnTo>
                    <a:pt x="2549775" y="21641"/>
                  </a:lnTo>
                  <a:lnTo>
                    <a:pt x="2593996" y="37828"/>
                  </a:lnTo>
                  <a:lnTo>
                    <a:pt x="2636071" y="58098"/>
                  </a:lnTo>
                  <a:lnTo>
                    <a:pt x="2675757" y="82208"/>
                  </a:lnTo>
                  <a:lnTo>
                    <a:pt x="2712812" y="109918"/>
                  </a:lnTo>
                  <a:lnTo>
                    <a:pt x="2746994" y="140985"/>
                  </a:lnTo>
                  <a:lnTo>
                    <a:pt x="2778061" y="175167"/>
                  </a:lnTo>
                  <a:lnTo>
                    <a:pt x="2805771" y="212222"/>
                  </a:lnTo>
                  <a:lnTo>
                    <a:pt x="2829881" y="251908"/>
                  </a:lnTo>
                  <a:lnTo>
                    <a:pt x="2850151" y="293983"/>
                  </a:lnTo>
                  <a:lnTo>
                    <a:pt x="2866338" y="338204"/>
                  </a:lnTo>
                  <a:lnTo>
                    <a:pt x="2878200" y="384331"/>
                  </a:lnTo>
                  <a:lnTo>
                    <a:pt x="2885494" y="432120"/>
                  </a:lnTo>
                  <a:lnTo>
                    <a:pt x="2887979" y="481330"/>
                  </a:lnTo>
                  <a:lnTo>
                    <a:pt x="2887979" y="3536696"/>
                  </a:lnTo>
                  <a:lnTo>
                    <a:pt x="2885494" y="3585907"/>
                  </a:lnTo>
                  <a:lnTo>
                    <a:pt x="2878200" y="3633698"/>
                  </a:lnTo>
                  <a:lnTo>
                    <a:pt x="2866338" y="3679826"/>
                  </a:lnTo>
                  <a:lnTo>
                    <a:pt x="2850151" y="3724048"/>
                  </a:lnTo>
                  <a:lnTo>
                    <a:pt x="2829881" y="3766123"/>
                  </a:lnTo>
                  <a:lnTo>
                    <a:pt x="2805771" y="3805808"/>
                  </a:lnTo>
                  <a:lnTo>
                    <a:pt x="2778061" y="3842863"/>
                  </a:lnTo>
                  <a:lnTo>
                    <a:pt x="2746994" y="3877044"/>
                  </a:lnTo>
                  <a:lnTo>
                    <a:pt x="2712812" y="3908111"/>
                  </a:lnTo>
                  <a:lnTo>
                    <a:pt x="2675757" y="3935820"/>
                  </a:lnTo>
                  <a:lnTo>
                    <a:pt x="2636071" y="3959930"/>
                  </a:lnTo>
                  <a:lnTo>
                    <a:pt x="2593996" y="3980199"/>
                  </a:lnTo>
                  <a:lnTo>
                    <a:pt x="2549775" y="3996385"/>
                  </a:lnTo>
                  <a:lnTo>
                    <a:pt x="2503648" y="4008246"/>
                  </a:lnTo>
                  <a:lnTo>
                    <a:pt x="2455859" y="4015540"/>
                  </a:lnTo>
                  <a:lnTo>
                    <a:pt x="2406650" y="4018026"/>
                  </a:lnTo>
                  <a:lnTo>
                    <a:pt x="481330" y="4018026"/>
                  </a:lnTo>
                  <a:lnTo>
                    <a:pt x="432120" y="4015540"/>
                  </a:lnTo>
                  <a:lnTo>
                    <a:pt x="384331" y="4008246"/>
                  </a:lnTo>
                  <a:lnTo>
                    <a:pt x="338204" y="3996385"/>
                  </a:lnTo>
                  <a:lnTo>
                    <a:pt x="293983" y="3980199"/>
                  </a:lnTo>
                  <a:lnTo>
                    <a:pt x="251908" y="3959930"/>
                  </a:lnTo>
                  <a:lnTo>
                    <a:pt x="212222" y="3935820"/>
                  </a:lnTo>
                  <a:lnTo>
                    <a:pt x="175167" y="3908111"/>
                  </a:lnTo>
                  <a:lnTo>
                    <a:pt x="140985" y="3877044"/>
                  </a:lnTo>
                  <a:lnTo>
                    <a:pt x="109918" y="3842863"/>
                  </a:lnTo>
                  <a:lnTo>
                    <a:pt x="82208" y="3805808"/>
                  </a:lnTo>
                  <a:lnTo>
                    <a:pt x="58098" y="3766123"/>
                  </a:lnTo>
                  <a:lnTo>
                    <a:pt x="37828" y="3724048"/>
                  </a:lnTo>
                  <a:lnTo>
                    <a:pt x="21641" y="3679826"/>
                  </a:lnTo>
                  <a:lnTo>
                    <a:pt x="9779" y="3633698"/>
                  </a:lnTo>
                  <a:lnTo>
                    <a:pt x="2485" y="3585907"/>
                  </a:lnTo>
                  <a:lnTo>
                    <a:pt x="0" y="3536696"/>
                  </a:lnTo>
                  <a:lnTo>
                    <a:pt x="0" y="481330"/>
                  </a:lnTo>
                  <a:close/>
                </a:path>
              </a:pathLst>
            </a:custGeom>
            <a:ln w="28575">
              <a:solidFill>
                <a:srgbClr val="001F5F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7018908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40895" y="6533388"/>
            <a:ext cx="219455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8185" y="2161319"/>
            <a:ext cx="3053087" cy="3021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5404" y="5408676"/>
            <a:ext cx="3366642" cy="6708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066" y="2296452"/>
            <a:ext cx="1977275" cy="164880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257294" y="3372611"/>
            <a:ext cx="1157605" cy="520065"/>
          </a:xfrm>
          <a:custGeom>
            <a:avLst/>
            <a:gdLst/>
            <a:ahLst/>
            <a:cxnLst/>
            <a:rect l="l" t="t" r="r" b="b"/>
            <a:pathLst>
              <a:path w="1157604" h="520064">
                <a:moveTo>
                  <a:pt x="897635" y="0"/>
                </a:moveTo>
                <a:lnTo>
                  <a:pt x="897635" y="129921"/>
                </a:lnTo>
                <a:lnTo>
                  <a:pt x="0" y="129921"/>
                </a:lnTo>
                <a:lnTo>
                  <a:pt x="0" y="389763"/>
                </a:lnTo>
                <a:lnTo>
                  <a:pt x="897635" y="389763"/>
                </a:lnTo>
                <a:lnTo>
                  <a:pt x="897635" y="519683"/>
                </a:lnTo>
                <a:lnTo>
                  <a:pt x="1157477" y="259842"/>
                </a:lnTo>
                <a:lnTo>
                  <a:pt x="89763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404" y="2110994"/>
            <a:ext cx="3831971" cy="4267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404" y="3547109"/>
            <a:ext cx="3036316" cy="4267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58404" y="4931917"/>
            <a:ext cx="2192020" cy="4267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884164" y="1850898"/>
            <a:ext cx="1373505" cy="989330"/>
            <a:chOff x="5884164" y="1850898"/>
            <a:chExt cx="1373505" cy="989330"/>
          </a:xfrm>
        </p:grpSpPr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6769" y="2063000"/>
              <a:ext cx="284781" cy="5204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12739" y="1879473"/>
              <a:ext cx="1316355" cy="932180"/>
            </a:xfrm>
            <a:custGeom>
              <a:avLst/>
              <a:gdLst/>
              <a:ahLst/>
              <a:cxnLst/>
              <a:rect l="l" t="t" r="r" b="b"/>
              <a:pathLst>
                <a:path w="1316354" h="932180">
                  <a:moveTo>
                    <a:pt x="0" y="155321"/>
                  </a:moveTo>
                  <a:lnTo>
                    <a:pt x="7923" y="106249"/>
                  </a:lnTo>
                  <a:lnTo>
                    <a:pt x="29984" y="63614"/>
                  </a:lnTo>
                  <a:lnTo>
                    <a:pt x="63614" y="29984"/>
                  </a:lnTo>
                  <a:lnTo>
                    <a:pt x="106249" y="7923"/>
                  </a:lnTo>
                  <a:lnTo>
                    <a:pt x="155321" y="0"/>
                  </a:lnTo>
                  <a:lnTo>
                    <a:pt x="1160653" y="0"/>
                  </a:lnTo>
                  <a:lnTo>
                    <a:pt x="1209724" y="7923"/>
                  </a:lnTo>
                  <a:lnTo>
                    <a:pt x="1252359" y="29984"/>
                  </a:lnTo>
                  <a:lnTo>
                    <a:pt x="1285989" y="63614"/>
                  </a:lnTo>
                  <a:lnTo>
                    <a:pt x="1308050" y="106249"/>
                  </a:lnTo>
                  <a:lnTo>
                    <a:pt x="1315974" y="155321"/>
                  </a:lnTo>
                  <a:lnTo>
                    <a:pt x="1315974" y="776604"/>
                  </a:lnTo>
                  <a:lnTo>
                    <a:pt x="1308050" y="825676"/>
                  </a:lnTo>
                  <a:lnTo>
                    <a:pt x="1285989" y="868311"/>
                  </a:lnTo>
                  <a:lnTo>
                    <a:pt x="1252359" y="901941"/>
                  </a:lnTo>
                  <a:lnTo>
                    <a:pt x="1209724" y="924002"/>
                  </a:lnTo>
                  <a:lnTo>
                    <a:pt x="1160653" y="931926"/>
                  </a:lnTo>
                  <a:lnTo>
                    <a:pt x="155321" y="931926"/>
                  </a:lnTo>
                  <a:lnTo>
                    <a:pt x="106249" y="924002"/>
                  </a:lnTo>
                  <a:lnTo>
                    <a:pt x="63614" y="901941"/>
                  </a:lnTo>
                  <a:lnTo>
                    <a:pt x="29984" y="868311"/>
                  </a:lnTo>
                  <a:lnTo>
                    <a:pt x="7923" y="825676"/>
                  </a:lnTo>
                  <a:lnTo>
                    <a:pt x="0" y="776604"/>
                  </a:lnTo>
                  <a:lnTo>
                    <a:pt x="0" y="155321"/>
                  </a:lnTo>
                  <a:close/>
                </a:path>
              </a:pathLst>
            </a:custGeom>
            <a:ln w="57150">
              <a:solidFill>
                <a:srgbClr val="585858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003798" y="2296667"/>
              <a:ext cx="1132840" cy="159385"/>
            </a:xfrm>
            <a:custGeom>
              <a:avLst/>
              <a:gdLst/>
              <a:ahLst/>
              <a:cxnLst/>
              <a:rect l="l" t="t" r="r" b="b"/>
              <a:pathLst>
                <a:path w="1132840" h="159385">
                  <a:moveTo>
                    <a:pt x="320040" y="39751"/>
                  </a:moveTo>
                  <a:lnTo>
                    <a:pt x="79629" y="39751"/>
                  </a:lnTo>
                  <a:lnTo>
                    <a:pt x="79629" y="0"/>
                  </a:lnTo>
                  <a:lnTo>
                    <a:pt x="0" y="79629"/>
                  </a:lnTo>
                  <a:lnTo>
                    <a:pt x="79629" y="159258"/>
                  </a:lnTo>
                  <a:lnTo>
                    <a:pt x="79629" y="119380"/>
                  </a:lnTo>
                  <a:lnTo>
                    <a:pt x="320040" y="119380"/>
                  </a:lnTo>
                  <a:lnTo>
                    <a:pt x="320040" y="39751"/>
                  </a:lnTo>
                  <a:close/>
                </a:path>
                <a:path w="1132840" h="159385">
                  <a:moveTo>
                    <a:pt x="1132332" y="79629"/>
                  </a:moveTo>
                  <a:lnTo>
                    <a:pt x="1052703" y="0"/>
                  </a:lnTo>
                  <a:lnTo>
                    <a:pt x="1052703" y="39751"/>
                  </a:lnTo>
                  <a:lnTo>
                    <a:pt x="813054" y="39751"/>
                  </a:lnTo>
                  <a:lnTo>
                    <a:pt x="813054" y="119380"/>
                  </a:lnTo>
                  <a:lnTo>
                    <a:pt x="1052703" y="119380"/>
                  </a:lnTo>
                  <a:lnTo>
                    <a:pt x="1052703" y="159258"/>
                  </a:lnTo>
                  <a:lnTo>
                    <a:pt x="1132332" y="7962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05956" y="1927860"/>
              <a:ext cx="128777" cy="1600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5956" y="2599944"/>
              <a:ext cx="128777" cy="16001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832582" y="3665170"/>
            <a:ext cx="1544515" cy="2108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682037" y="4834186"/>
            <a:ext cx="994262" cy="44411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522762" y="4736769"/>
            <a:ext cx="601838" cy="5659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240685" y="4763029"/>
            <a:ext cx="319012" cy="5098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55100" cy="609600"/>
            <a:chOff x="304038" y="345947"/>
            <a:chExt cx="9055100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2163445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099" y="345947"/>
              <a:ext cx="7161657" cy="6096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04319" y="6533388"/>
            <a:ext cx="274320" cy="1828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02158" y="1580388"/>
            <a:ext cx="1938655" cy="949960"/>
            <a:chOff x="502158" y="1580388"/>
            <a:chExt cx="1938655" cy="949960"/>
          </a:xfrm>
        </p:grpSpPr>
        <p:sp>
          <p:nvSpPr>
            <p:cNvPr id="9" name="object 9"/>
            <p:cNvSpPr/>
            <p:nvPr/>
          </p:nvSpPr>
          <p:spPr>
            <a:xfrm>
              <a:off x="502158" y="1580388"/>
              <a:ext cx="1938655" cy="949960"/>
            </a:xfrm>
            <a:custGeom>
              <a:avLst/>
              <a:gdLst/>
              <a:ahLst/>
              <a:cxnLst/>
              <a:rect l="l" t="t" r="r" b="b"/>
              <a:pathLst>
                <a:path w="1938655" h="949960">
                  <a:moveTo>
                    <a:pt x="1780286" y="0"/>
                  </a:moveTo>
                  <a:lnTo>
                    <a:pt x="158242" y="0"/>
                  </a:lnTo>
                  <a:lnTo>
                    <a:pt x="108227" y="8069"/>
                  </a:lnTo>
                  <a:lnTo>
                    <a:pt x="64788" y="30536"/>
                  </a:lnTo>
                  <a:lnTo>
                    <a:pt x="30533" y="64794"/>
                  </a:lnTo>
                  <a:lnTo>
                    <a:pt x="8067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7" y="841219"/>
                  </a:lnTo>
                  <a:lnTo>
                    <a:pt x="30533" y="884657"/>
                  </a:lnTo>
                  <a:lnTo>
                    <a:pt x="64788" y="918915"/>
                  </a:lnTo>
                  <a:lnTo>
                    <a:pt x="108227" y="941382"/>
                  </a:lnTo>
                  <a:lnTo>
                    <a:pt x="158242" y="949451"/>
                  </a:lnTo>
                  <a:lnTo>
                    <a:pt x="1780286" y="949451"/>
                  </a:lnTo>
                  <a:lnTo>
                    <a:pt x="1830295" y="941382"/>
                  </a:lnTo>
                  <a:lnTo>
                    <a:pt x="1873733" y="918915"/>
                  </a:lnTo>
                  <a:lnTo>
                    <a:pt x="1907991" y="884657"/>
                  </a:lnTo>
                  <a:lnTo>
                    <a:pt x="1930458" y="841219"/>
                  </a:lnTo>
                  <a:lnTo>
                    <a:pt x="1938528" y="791210"/>
                  </a:lnTo>
                  <a:lnTo>
                    <a:pt x="1938528" y="158241"/>
                  </a:lnTo>
                  <a:lnTo>
                    <a:pt x="1930458" y="108232"/>
                  </a:lnTo>
                  <a:lnTo>
                    <a:pt x="1907991" y="64794"/>
                  </a:lnTo>
                  <a:lnTo>
                    <a:pt x="1873733" y="30536"/>
                  </a:lnTo>
                  <a:lnTo>
                    <a:pt x="1830295" y="8069"/>
                  </a:lnTo>
                  <a:lnTo>
                    <a:pt x="1780286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556" y="1918208"/>
              <a:ext cx="1082954" cy="2743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588258" y="1580388"/>
            <a:ext cx="1938655" cy="949960"/>
            <a:chOff x="3588258" y="1580388"/>
            <a:chExt cx="1938655" cy="949960"/>
          </a:xfrm>
        </p:grpSpPr>
        <p:sp>
          <p:nvSpPr>
            <p:cNvPr id="12" name="object 12"/>
            <p:cNvSpPr/>
            <p:nvPr/>
          </p:nvSpPr>
          <p:spPr>
            <a:xfrm>
              <a:off x="3588258" y="1580388"/>
              <a:ext cx="1938655" cy="949960"/>
            </a:xfrm>
            <a:custGeom>
              <a:avLst/>
              <a:gdLst/>
              <a:ahLst/>
              <a:cxnLst/>
              <a:rect l="l" t="t" r="r" b="b"/>
              <a:pathLst>
                <a:path w="1938654" h="949960">
                  <a:moveTo>
                    <a:pt x="1780286" y="0"/>
                  </a:moveTo>
                  <a:lnTo>
                    <a:pt x="158241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1" y="949451"/>
                  </a:lnTo>
                  <a:lnTo>
                    <a:pt x="1780286" y="949451"/>
                  </a:lnTo>
                  <a:lnTo>
                    <a:pt x="1830295" y="941382"/>
                  </a:lnTo>
                  <a:lnTo>
                    <a:pt x="1873733" y="918915"/>
                  </a:lnTo>
                  <a:lnTo>
                    <a:pt x="1907991" y="884657"/>
                  </a:lnTo>
                  <a:lnTo>
                    <a:pt x="1930458" y="841219"/>
                  </a:lnTo>
                  <a:lnTo>
                    <a:pt x="1938527" y="791210"/>
                  </a:lnTo>
                  <a:lnTo>
                    <a:pt x="1938527" y="158241"/>
                  </a:lnTo>
                  <a:lnTo>
                    <a:pt x="1930458" y="108232"/>
                  </a:lnTo>
                  <a:lnTo>
                    <a:pt x="1907991" y="64794"/>
                  </a:lnTo>
                  <a:lnTo>
                    <a:pt x="1873733" y="30536"/>
                  </a:lnTo>
                  <a:lnTo>
                    <a:pt x="1830295" y="8069"/>
                  </a:lnTo>
                  <a:lnTo>
                    <a:pt x="1780286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8476" y="1918208"/>
              <a:ext cx="1665731" cy="27432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704838" y="1580388"/>
            <a:ext cx="1938655" cy="949960"/>
            <a:chOff x="6704838" y="1580388"/>
            <a:chExt cx="1938655" cy="949960"/>
          </a:xfrm>
        </p:grpSpPr>
        <p:sp>
          <p:nvSpPr>
            <p:cNvPr id="15" name="object 15"/>
            <p:cNvSpPr/>
            <p:nvPr/>
          </p:nvSpPr>
          <p:spPr>
            <a:xfrm>
              <a:off x="6704838" y="1580388"/>
              <a:ext cx="1938655" cy="949960"/>
            </a:xfrm>
            <a:custGeom>
              <a:avLst/>
              <a:gdLst/>
              <a:ahLst/>
              <a:cxnLst/>
              <a:rect l="l" t="t" r="r" b="b"/>
              <a:pathLst>
                <a:path w="1938654" h="949960">
                  <a:moveTo>
                    <a:pt x="1780285" y="0"/>
                  </a:moveTo>
                  <a:lnTo>
                    <a:pt x="158241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1" y="949451"/>
                  </a:lnTo>
                  <a:lnTo>
                    <a:pt x="1780285" y="949451"/>
                  </a:lnTo>
                  <a:lnTo>
                    <a:pt x="1830295" y="941382"/>
                  </a:lnTo>
                  <a:lnTo>
                    <a:pt x="1873733" y="918915"/>
                  </a:lnTo>
                  <a:lnTo>
                    <a:pt x="1907991" y="884657"/>
                  </a:lnTo>
                  <a:lnTo>
                    <a:pt x="1930458" y="841219"/>
                  </a:lnTo>
                  <a:lnTo>
                    <a:pt x="1938527" y="791210"/>
                  </a:lnTo>
                  <a:lnTo>
                    <a:pt x="1938527" y="158241"/>
                  </a:lnTo>
                  <a:lnTo>
                    <a:pt x="1930458" y="108232"/>
                  </a:lnTo>
                  <a:lnTo>
                    <a:pt x="1907991" y="64794"/>
                  </a:lnTo>
                  <a:lnTo>
                    <a:pt x="1873733" y="30536"/>
                  </a:lnTo>
                  <a:lnTo>
                    <a:pt x="1830295" y="8069"/>
                  </a:lnTo>
                  <a:lnTo>
                    <a:pt x="1780285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96480" y="1918208"/>
              <a:ext cx="694690" cy="27432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820656" y="1580388"/>
            <a:ext cx="1938655" cy="949960"/>
            <a:chOff x="9820656" y="1580388"/>
            <a:chExt cx="1938655" cy="949960"/>
          </a:xfrm>
        </p:grpSpPr>
        <p:sp>
          <p:nvSpPr>
            <p:cNvPr id="18" name="object 18"/>
            <p:cNvSpPr/>
            <p:nvPr/>
          </p:nvSpPr>
          <p:spPr>
            <a:xfrm>
              <a:off x="9820656" y="1580388"/>
              <a:ext cx="1938655" cy="949960"/>
            </a:xfrm>
            <a:custGeom>
              <a:avLst/>
              <a:gdLst/>
              <a:ahLst/>
              <a:cxnLst/>
              <a:rect l="l" t="t" r="r" b="b"/>
              <a:pathLst>
                <a:path w="1938654" h="949960">
                  <a:moveTo>
                    <a:pt x="1780286" y="0"/>
                  </a:moveTo>
                  <a:lnTo>
                    <a:pt x="158242" y="0"/>
                  </a:lnTo>
                  <a:lnTo>
                    <a:pt x="108232" y="8069"/>
                  </a:lnTo>
                  <a:lnTo>
                    <a:pt x="64794" y="30536"/>
                  </a:lnTo>
                  <a:lnTo>
                    <a:pt x="30536" y="64794"/>
                  </a:lnTo>
                  <a:lnTo>
                    <a:pt x="8069" y="108232"/>
                  </a:lnTo>
                  <a:lnTo>
                    <a:pt x="0" y="158241"/>
                  </a:lnTo>
                  <a:lnTo>
                    <a:pt x="0" y="791210"/>
                  </a:lnTo>
                  <a:lnTo>
                    <a:pt x="8069" y="841219"/>
                  </a:lnTo>
                  <a:lnTo>
                    <a:pt x="30536" y="884657"/>
                  </a:lnTo>
                  <a:lnTo>
                    <a:pt x="64794" y="918915"/>
                  </a:lnTo>
                  <a:lnTo>
                    <a:pt x="108232" y="941382"/>
                  </a:lnTo>
                  <a:lnTo>
                    <a:pt x="158242" y="949451"/>
                  </a:lnTo>
                  <a:lnTo>
                    <a:pt x="1780286" y="949451"/>
                  </a:lnTo>
                  <a:lnTo>
                    <a:pt x="1830295" y="941382"/>
                  </a:lnTo>
                  <a:lnTo>
                    <a:pt x="1873733" y="918915"/>
                  </a:lnTo>
                  <a:lnTo>
                    <a:pt x="1907991" y="884657"/>
                  </a:lnTo>
                  <a:lnTo>
                    <a:pt x="1930458" y="841219"/>
                  </a:lnTo>
                  <a:lnTo>
                    <a:pt x="1938527" y="791210"/>
                  </a:lnTo>
                  <a:lnTo>
                    <a:pt x="1938527" y="158241"/>
                  </a:lnTo>
                  <a:lnTo>
                    <a:pt x="1930458" y="108232"/>
                  </a:lnTo>
                  <a:lnTo>
                    <a:pt x="1907991" y="64794"/>
                  </a:lnTo>
                  <a:lnTo>
                    <a:pt x="1873733" y="30536"/>
                  </a:lnTo>
                  <a:lnTo>
                    <a:pt x="1830295" y="8069"/>
                  </a:lnTo>
                  <a:lnTo>
                    <a:pt x="1780286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41610" y="1918208"/>
              <a:ext cx="1047242" cy="27432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902" y="1686750"/>
            <a:ext cx="304800" cy="804227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32637" y="3049523"/>
            <a:ext cx="1791970" cy="948690"/>
            <a:chOff x="532637" y="3049523"/>
            <a:chExt cx="1791970" cy="948690"/>
          </a:xfrm>
        </p:grpSpPr>
        <p:sp>
          <p:nvSpPr>
            <p:cNvPr id="22" name="object 22"/>
            <p:cNvSpPr/>
            <p:nvPr/>
          </p:nvSpPr>
          <p:spPr>
            <a:xfrm>
              <a:off x="532637" y="3049523"/>
              <a:ext cx="1791970" cy="948690"/>
            </a:xfrm>
            <a:custGeom>
              <a:avLst/>
              <a:gdLst/>
              <a:ahLst/>
              <a:cxnLst/>
              <a:rect l="l" t="t" r="r" b="b"/>
              <a:pathLst>
                <a:path w="1791970" h="948689">
                  <a:moveTo>
                    <a:pt x="1633347" y="0"/>
                  </a:moveTo>
                  <a:lnTo>
                    <a:pt x="158115" y="0"/>
                  </a:lnTo>
                  <a:lnTo>
                    <a:pt x="108138" y="8055"/>
                  </a:lnTo>
                  <a:lnTo>
                    <a:pt x="64734" y="30492"/>
                  </a:lnTo>
                  <a:lnTo>
                    <a:pt x="30506" y="64712"/>
                  </a:lnTo>
                  <a:lnTo>
                    <a:pt x="8060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60" y="840571"/>
                  </a:lnTo>
                  <a:lnTo>
                    <a:pt x="30506" y="883977"/>
                  </a:lnTo>
                  <a:lnTo>
                    <a:pt x="64734" y="918197"/>
                  </a:lnTo>
                  <a:lnTo>
                    <a:pt x="108138" y="940634"/>
                  </a:lnTo>
                  <a:lnTo>
                    <a:pt x="158115" y="948689"/>
                  </a:lnTo>
                  <a:lnTo>
                    <a:pt x="1633347" y="948689"/>
                  </a:lnTo>
                  <a:lnTo>
                    <a:pt x="1683343" y="940634"/>
                  </a:lnTo>
                  <a:lnTo>
                    <a:pt x="1726749" y="918197"/>
                  </a:lnTo>
                  <a:lnTo>
                    <a:pt x="1760969" y="883977"/>
                  </a:lnTo>
                  <a:lnTo>
                    <a:pt x="1783406" y="840571"/>
                  </a:lnTo>
                  <a:lnTo>
                    <a:pt x="1791462" y="790575"/>
                  </a:lnTo>
                  <a:lnTo>
                    <a:pt x="1791462" y="158114"/>
                  </a:lnTo>
                  <a:lnTo>
                    <a:pt x="1783406" y="108118"/>
                  </a:lnTo>
                  <a:lnTo>
                    <a:pt x="1760969" y="64712"/>
                  </a:lnTo>
                  <a:lnTo>
                    <a:pt x="1726749" y="30492"/>
                  </a:lnTo>
                  <a:lnTo>
                    <a:pt x="1683343" y="8055"/>
                  </a:lnTo>
                  <a:lnTo>
                    <a:pt x="163334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4097" y="3249929"/>
              <a:ext cx="1480439" cy="2743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9807" y="3524249"/>
              <a:ext cx="1481328" cy="27431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470404" y="3043427"/>
            <a:ext cx="1663064" cy="948690"/>
            <a:chOff x="2470404" y="3043427"/>
            <a:chExt cx="1663064" cy="948690"/>
          </a:xfrm>
        </p:grpSpPr>
        <p:sp>
          <p:nvSpPr>
            <p:cNvPr id="26" name="object 26"/>
            <p:cNvSpPr/>
            <p:nvPr/>
          </p:nvSpPr>
          <p:spPr>
            <a:xfrm>
              <a:off x="2470404" y="3043427"/>
              <a:ext cx="1663064" cy="948690"/>
            </a:xfrm>
            <a:custGeom>
              <a:avLst/>
              <a:gdLst/>
              <a:ahLst/>
              <a:cxnLst/>
              <a:rect l="l" t="t" r="r" b="b"/>
              <a:pathLst>
                <a:path w="1663064" h="948689">
                  <a:moveTo>
                    <a:pt x="1504569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90"/>
                  </a:lnTo>
                  <a:lnTo>
                    <a:pt x="1504569" y="948690"/>
                  </a:lnTo>
                  <a:lnTo>
                    <a:pt x="1554565" y="940634"/>
                  </a:lnTo>
                  <a:lnTo>
                    <a:pt x="1597971" y="918197"/>
                  </a:lnTo>
                  <a:lnTo>
                    <a:pt x="1632191" y="883977"/>
                  </a:lnTo>
                  <a:lnTo>
                    <a:pt x="1654628" y="840571"/>
                  </a:lnTo>
                  <a:lnTo>
                    <a:pt x="1662683" y="790575"/>
                  </a:lnTo>
                  <a:lnTo>
                    <a:pt x="1662683" y="158114"/>
                  </a:lnTo>
                  <a:lnTo>
                    <a:pt x="1654628" y="108118"/>
                  </a:lnTo>
                  <a:lnTo>
                    <a:pt x="1632191" y="64712"/>
                  </a:lnTo>
                  <a:lnTo>
                    <a:pt x="1597971" y="30492"/>
                  </a:lnTo>
                  <a:lnTo>
                    <a:pt x="1554565" y="8055"/>
                  </a:lnTo>
                  <a:lnTo>
                    <a:pt x="15045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47924" y="3243579"/>
              <a:ext cx="885659" cy="2743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04668" y="3517900"/>
              <a:ext cx="1117854" cy="274319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055614" y="3049523"/>
            <a:ext cx="2020570" cy="948690"/>
            <a:chOff x="6055614" y="3049523"/>
            <a:chExt cx="2020570" cy="948690"/>
          </a:xfrm>
        </p:grpSpPr>
        <p:sp>
          <p:nvSpPr>
            <p:cNvPr id="30" name="object 30"/>
            <p:cNvSpPr/>
            <p:nvPr/>
          </p:nvSpPr>
          <p:spPr>
            <a:xfrm>
              <a:off x="6055614" y="3049523"/>
              <a:ext cx="2020570" cy="948690"/>
            </a:xfrm>
            <a:custGeom>
              <a:avLst/>
              <a:gdLst/>
              <a:ahLst/>
              <a:cxnLst/>
              <a:rect l="l" t="t" r="r" b="b"/>
              <a:pathLst>
                <a:path w="2020570" h="948689">
                  <a:moveTo>
                    <a:pt x="1861946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89"/>
                  </a:lnTo>
                  <a:lnTo>
                    <a:pt x="1861946" y="948689"/>
                  </a:lnTo>
                  <a:lnTo>
                    <a:pt x="1911943" y="940634"/>
                  </a:lnTo>
                  <a:lnTo>
                    <a:pt x="1955349" y="918197"/>
                  </a:lnTo>
                  <a:lnTo>
                    <a:pt x="1989569" y="883977"/>
                  </a:lnTo>
                  <a:lnTo>
                    <a:pt x="2012006" y="840571"/>
                  </a:lnTo>
                  <a:lnTo>
                    <a:pt x="2020062" y="790575"/>
                  </a:lnTo>
                  <a:lnTo>
                    <a:pt x="2020062" y="158114"/>
                  </a:lnTo>
                  <a:lnTo>
                    <a:pt x="2012006" y="108118"/>
                  </a:lnTo>
                  <a:lnTo>
                    <a:pt x="1989569" y="64712"/>
                  </a:lnTo>
                  <a:lnTo>
                    <a:pt x="1955349" y="30492"/>
                  </a:lnTo>
                  <a:lnTo>
                    <a:pt x="1911943" y="8055"/>
                  </a:lnTo>
                  <a:lnTo>
                    <a:pt x="186194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35928" y="3112769"/>
              <a:ext cx="1239697" cy="2743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01994" y="3387089"/>
              <a:ext cx="1719199" cy="27432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46418" y="3661409"/>
              <a:ext cx="1007668" cy="274319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9820656" y="3049523"/>
            <a:ext cx="1938655" cy="948690"/>
            <a:chOff x="9820656" y="3049523"/>
            <a:chExt cx="1938655" cy="948690"/>
          </a:xfrm>
        </p:grpSpPr>
        <p:sp>
          <p:nvSpPr>
            <p:cNvPr id="35" name="object 35"/>
            <p:cNvSpPr/>
            <p:nvPr/>
          </p:nvSpPr>
          <p:spPr>
            <a:xfrm>
              <a:off x="9820656" y="3049523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3" y="0"/>
                  </a:moveTo>
                  <a:lnTo>
                    <a:pt x="158115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5" y="948689"/>
                  </a:lnTo>
                  <a:lnTo>
                    <a:pt x="1780413" y="948689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4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65588" y="3249929"/>
              <a:ext cx="1425702" cy="27432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16642" y="3524249"/>
              <a:ext cx="1275969" cy="274319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1919" y="3022980"/>
            <a:ext cx="304800" cy="937894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4293870" y="3049523"/>
            <a:ext cx="1596390" cy="948690"/>
            <a:chOff x="4293870" y="3049523"/>
            <a:chExt cx="1596390" cy="948690"/>
          </a:xfrm>
        </p:grpSpPr>
        <p:sp>
          <p:nvSpPr>
            <p:cNvPr id="40" name="object 40"/>
            <p:cNvSpPr/>
            <p:nvPr/>
          </p:nvSpPr>
          <p:spPr>
            <a:xfrm>
              <a:off x="4293870" y="3049523"/>
              <a:ext cx="1596390" cy="948690"/>
            </a:xfrm>
            <a:custGeom>
              <a:avLst/>
              <a:gdLst/>
              <a:ahLst/>
              <a:cxnLst/>
              <a:rect l="l" t="t" r="r" b="b"/>
              <a:pathLst>
                <a:path w="1596389" h="948689">
                  <a:moveTo>
                    <a:pt x="1438275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89"/>
                  </a:lnTo>
                  <a:lnTo>
                    <a:pt x="1438275" y="948689"/>
                  </a:lnTo>
                  <a:lnTo>
                    <a:pt x="1488271" y="940634"/>
                  </a:lnTo>
                  <a:lnTo>
                    <a:pt x="1531677" y="918197"/>
                  </a:lnTo>
                  <a:lnTo>
                    <a:pt x="1565897" y="883977"/>
                  </a:lnTo>
                  <a:lnTo>
                    <a:pt x="1588334" y="840571"/>
                  </a:lnTo>
                  <a:lnTo>
                    <a:pt x="1596389" y="790575"/>
                  </a:lnTo>
                  <a:lnTo>
                    <a:pt x="1596389" y="158114"/>
                  </a:lnTo>
                  <a:lnTo>
                    <a:pt x="1588334" y="108118"/>
                  </a:lnTo>
                  <a:lnTo>
                    <a:pt x="1565897" y="64712"/>
                  </a:lnTo>
                  <a:lnTo>
                    <a:pt x="1531677" y="30492"/>
                  </a:lnTo>
                  <a:lnTo>
                    <a:pt x="1488271" y="8055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49368" y="3112769"/>
              <a:ext cx="690562" cy="2743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69714" y="3387089"/>
              <a:ext cx="1232750" cy="2743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47844" y="3661409"/>
              <a:ext cx="651255" cy="274319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226552" y="3049523"/>
            <a:ext cx="1421130" cy="948690"/>
            <a:chOff x="8226552" y="3049523"/>
            <a:chExt cx="1421130" cy="948690"/>
          </a:xfrm>
        </p:grpSpPr>
        <p:sp>
          <p:nvSpPr>
            <p:cNvPr id="45" name="object 45"/>
            <p:cNvSpPr/>
            <p:nvPr/>
          </p:nvSpPr>
          <p:spPr>
            <a:xfrm>
              <a:off x="8226552" y="3049523"/>
              <a:ext cx="1421130" cy="948690"/>
            </a:xfrm>
            <a:custGeom>
              <a:avLst/>
              <a:gdLst/>
              <a:ahLst/>
              <a:cxnLst/>
              <a:rect l="l" t="t" r="r" b="b"/>
              <a:pathLst>
                <a:path w="1421129" h="948689">
                  <a:moveTo>
                    <a:pt x="1263015" y="0"/>
                  </a:moveTo>
                  <a:lnTo>
                    <a:pt x="158115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4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5" y="948689"/>
                  </a:lnTo>
                  <a:lnTo>
                    <a:pt x="1263015" y="948689"/>
                  </a:lnTo>
                  <a:lnTo>
                    <a:pt x="1313011" y="940634"/>
                  </a:lnTo>
                  <a:lnTo>
                    <a:pt x="1356417" y="918197"/>
                  </a:lnTo>
                  <a:lnTo>
                    <a:pt x="1390637" y="883977"/>
                  </a:lnTo>
                  <a:lnTo>
                    <a:pt x="1413074" y="840571"/>
                  </a:lnTo>
                  <a:lnTo>
                    <a:pt x="1421129" y="790575"/>
                  </a:lnTo>
                  <a:lnTo>
                    <a:pt x="1421129" y="158114"/>
                  </a:lnTo>
                  <a:lnTo>
                    <a:pt x="1413074" y="108118"/>
                  </a:lnTo>
                  <a:lnTo>
                    <a:pt x="1390637" y="64712"/>
                  </a:lnTo>
                  <a:lnTo>
                    <a:pt x="1356417" y="30492"/>
                  </a:lnTo>
                  <a:lnTo>
                    <a:pt x="1313011" y="8055"/>
                  </a:lnTo>
                  <a:lnTo>
                    <a:pt x="126301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26780" y="3387089"/>
              <a:ext cx="958342" cy="274320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532637" y="4602479"/>
            <a:ext cx="1938655" cy="948690"/>
            <a:chOff x="532637" y="4602479"/>
            <a:chExt cx="1938655" cy="948690"/>
          </a:xfrm>
        </p:grpSpPr>
        <p:sp>
          <p:nvSpPr>
            <p:cNvPr id="48" name="object 48"/>
            <p:cNvSpPr/>
            <p:nvPr/>
          </p:nvSpPr>
          <p:spPr>
            <a:xfrm>
              <a:off x="532637" y="46024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5" h="948689">
                  <a:moveTo>
                    <a:pt x="1780413" y="0"/>
                  </a:moveTo>
                  <a:lnTo>
                    <a:pt x="158115" y="0"/>
                  </a:lnTo>
                  <a:lnTo>
                    <a:pt x="108138" y="8055"/>
                  </a:lnTo>
                  <a:lnTo>
                    <a:pt x="64734" y="30492"/>
                  </a:lnTo>
                  <a:lnTo>
                    <a:pt x="30506" y="64712"/>
                  </a:lnTo>
                  <a:lnTo>
                    <a:pt x="8060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60" y="840571"/>
                  </a:lnTo>
                  <a:lnTo>
                    <a:pt x="30506" y="883977"/>
                  </a:lnTo>
                  <a:lnTo>
                    <a:pt x="64734" y="918197"/>
                  </a:lnTo>
                  <a:lnTo>
                    <a:pt x="108138" y="940634"/>
                  </a:lnTo>
                  <a:lnTo>
                    <a:pt x="158115" y="948690"/>
                  </a:lnTo>
                  <a:lnTo>
                    <a:pt x="1780413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8" y="790575"/>
                  </a:lnTo>
                  <a:lnTo>
                    <a:pt x="1938528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44955" y="4939791"/>
              <a:ext cx="1044155" cy="27431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5026152" y="4602479"/>
            <a:ext cx="1938655" cy="948690"/>
            <a:chOff x="5026152" y="4602479"/>
            <a:chExt cx="1938655" cy="948690"/>
          </a:xfrm>
        </p:grpSpPr>
        <p:sp>
          <p:nvSpPr>
            <p:cNvPr id="51" name="object 51"/>
            <p:cNvSpPr/>
            <p:nvPr/>
          </p:nvSpPr>
          <p:spPr>
            <a:xfrm>
              <a:off x="5026152" y="46024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3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90"/>
                  </a:lnTo>
                  <a:lnTo>
                    <a:pt x="1780413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575554" y="4939791"/>
              <a:ext cx="979970" cy="274319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7346442" y="4602479"/>
            <a:ext cx="1938655" cy="948690"/>
            <a:chOff x="7346442" y="4602479"/>
            <a:chExt cx="1938655" cy="948690"/>
          </a:xfrm>
        </p:grpSpPr>
        <p:sp>
          <p:nvSpPr>
            <p:cNvPr id="54" name="object 54"/>
            <p:cNvSpPr/>
            <p:nvPr/>
          </p:nvSpPr>
          <p:spPr>
            <a:xfrm>
              <a:off x="7346442" y="46024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2" y="0"/>
                  </a:moveTo>
                  <a:lnTo>
                    <a:pt x="158114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4" y="948690"/>
                  </a:lnTo>
                  <a:lnTo>
                    <a:pt x="1780412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2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808976" y="4802631"/>
              <a:ext cx="1203401" cy="27431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40218" y="5076951"/>
              <a:ext cx="1087704" cy="27432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9820656" y="4602479"/>
            <a:ext cx="1938655" cy="948690"/>
            <a:chOff x="9820656" y="4602479"/>
            <a:chExt cx="1938655" cy="948690"/>
          </a:xfrm>
        </p:grpSpPr>
        <p:sp>
          <p:nvSpPr>
            <p:cNvPr id="58" name="object 58"/>
            <p:cNvSpPr/>
            <p:nvPr/>
          </p:nvSpPr>
          <p:spPr>
            <a:xfrm>
              <a:off x="9820656" y="46024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3" y="0"/>
                  </a:moveTo>
                  <a:lnTo>
                    <a:pt x="158115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5" y="948690"/>
                  </a:lnTo>
                  <a:lnTo>
                    <a:pt x="1780413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7" y="790575"/>
                  </a:lnTo>
                  <a:lnTo>
                    <a:pt x="1938527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308844" y="4939791"/>
              <a:ext cx="1100759" cy="274319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17093" y="4276471"/>
            <a:ext cx="304800" cy="149313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321308" y="4072128"/>
            <a:ext cx="214122" cy="247650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026152" y="4072128"/>
            <a:ext cx="214122" cy="247650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683240" y="4072128"/>
            <a:ext cx="213359" cy="247650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013447" y="4072128"/>
            <a:ext cx="213359" cy="247650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418528" y="4438078"/>
            <a:ext cx="11575415" cy="1304925"/>
            <a:chOff x="418528" y="4438078"/>
            <a:chExt cx="11575415" cy="1304925"/>
          </a:xfrm>
        </p:grpSpPr>
        <p:sp>
          <p:nvSpPr>
            <p:cNvPr id="66" name="object 66"/>
            <p:cNvSpPr/>
            <p:nvPr/>
          </p:nvSpPr>
          <p:spPr>
            <a:xfrm>
              <a:off x="432816" y="4452365"/>
              <a:ext cx="11546840" cy="1276350"/>
            </a:xfrm>
            <a:custGeom>
              <a:avLst/>
              <a:gdLst/>
              <a:ahLst/>
              <a:cxnLst/>
              <a:rect l="l" t="t" r="r" b="b"/>
              <a:pathLst>
                <a:path w="11546840" h="1276350">
                  <a:moveTo>
                    <a:pt x="0" y="1276350"/>
                  </a:moveTo>
                  <a:lnTo>
                    <a:pt x="11546586" y="1276350"/>
                  </a:lnTo>
                  <a:lnTo>
                    <a:pt x="11546586" y="0"/>
                  </a:lnTo>
                  <a:lnTo>
                    <a:pt x="0" y="0"/>
                  </a:lnTo>
                  <a:lnTo>
                    <a:pt x="0" y="1276350"/>
                  </a:lnTo>
                  <a:close/>
                </a:path>
              </a:pathLst>
            </a:custGeom>
            <a:ln w="28575">
              <a:solidFill>
                <a:srgbClr val="FFC00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713482" y="4602479"/>
              <a:ext cx="1938655" cy="948690"/>
            </a:xfrm>
            <a:custGeom>
              <a:avLst/>
              <a:gdLst/>
              <a:ahLst/>
              <a:cxnLst/>
              <a:rect l="l" t="t" r="r" b="b"/>
              <a:pathLst>
                <a:path w="1938654" h="948689">
                  <a:moveTo>
                    <a:pt x="1780413" y="0"/>
                  </a:moveTo>
                  <a:lnTo>
                    <a:pt x="158115" y="0"/>
                  </a:lnTo>
                  <a:lnTo>
                    <a:pt x="108118" y="8055"/>
                  </a:lnTo>
                  <a:lnTo>
                    <a:pt x="64712" y="30492"/>
                  </a:lnTo>
                  <a:lnTo>
                    <a:pt x="30492" y="64712"/>
                  </a:lnTo>
                  <a:lnTo>
                    <a:pt x="8055" y="108118"/>
                  </a:lnTo>
                  <a:lnTo>
                    <a:pt x="0" y="158115"/>
                  </a:lnTo>
                  <a:lnTo>
                    <a:pt x="0" y="790575"/>
                  </a:lnTo>
                  <a:lnTo>
                    <a:pt x="8055" y="840571"/>
                  </a:lnTo>
                  <a:lnTo>
                    <a:pt x="30492" y="883977"/>
                  </a:lnTo>
                  <a:lnTo>
                    <a:pt x="64712" y="918197"/>
                  </a:lnTo>
                  <a:lnTo>
                    <a:pt x="108118" y="940634"/>
                  </a:lnTo>
                  <a:lnTo>
                    <a:pt x="158115" y="948690"/>
                  </a:lnTo>
                  <a:lnTo>
                    <a:pt x="1780413" y="948690"/>
                  </a:lnTo>
                  <a:lnTo>
                    <a:pt x="1830409" y="940634"/>
                  </a:lnTo>
                  <a:lnTo>
                    <a:pt x="1873815" y="918197"/>
                  </a:lnTo>
                  <a:lnTo>
                    <a:pt x="1908035" y="883977"/>
                  </a:lnTo>
                  <a:lnTo>
                    <a:pt x="1930472" y="840571"/>
                  </a:lnTo>
                  <a:lnTo>
                    <a:pt x="1938528" y="790575"/>
                  </a:lnTo>
                  <a:lnTo>
                    <a:pt x="1938528" y="158115"/>
                  </a:lnTo>
                  <a:lnTo>
                    <a:pt x="1930472" y="108118"/>
                  </a:lnTo>
                  <a:lnTo>
                    <a:pt x="1908035" y="64712"/>
                  </a:lnTo>
                  <a:lnTo>
                    <a:pt x="1873815" y="30492"/>
                  </a:lnTo>
                  <a:lnTo>
                    <a:pt x="1830409" y="8055"/>
                  </a:lnTo>
                  <a:lnTo>
                    <a:pt x="1780413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99561" y="4939791"/>
              <a:ext cx="1272921" cy="274319"/>
            </a:xfrm>
            <a:prstGeom prst="rect">
              <a:avLst/>
            </a:prstGeom>
          </p:spPr>
        </p:pic>
      </p:grpSp>
      <p:pic>
        <p:nvPicPr>
          <p:cNvPr id="69" name="object 6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8848343" y="4072128"/>
            <a:ext cx="213359" cy="247650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191255" y="4072128"/>
            <a:ext cx="214121" cy="247650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391031" y="2505074"/>
            <a:ext cx="3167380" cy="554990"/>
          </a:xfrm>
          <a:custGeom>
            <a:avLst/>
            <a:gdLst/>
            <a:ahLst/>
            <a:cxnLst/>
            <a:rect l="l" t="t" r="r" b="b"/>
            <a:pathLst>
              <a:path w="3167379" h="554989">
                <a:moveTo>
                  <a:pt x="3167380" y="25146"/>
                </a:moveTo>
                <a:lnTo>
                  <a:pt x="3085973" y="0"/>
                </a:lnTo>
                <a:lnTo>
                  <a:pt x="3090646" y="28244"/>
                </a:lnTo>
                <a:lnTo>
                  <a:pt x="1149718" y="350748"/>
                </a:lnTo>
                <a:lnTo>
                  <a:pt x="157175" y="118605"/>
                </a:lnTo>
                <a:lnTo>
                  <a:pt x="157861" y="115697"/>
                </a:lnTo>
                <a:lnTo>
                  <a:pt x="163703" y="90805"/>
                </a:lnTo>
                <a:lnTo>
                  <a:pt x="80772" y="110490"/>
                </a:lnTo>
                <a:lnTo>
                  <a:pt x="146304" y="164973"/>
                </a:lnTo>
                <a:lnTo>
                  <a:pt x="152831" y="137134"/>
                </a:lnTo>
                <a:lnTo>
                  <a:pt x="1100810" y="358876"/>
                </a:lnTo>
                <a:lnTo>
                  <a:pt x="47625" y="533857"/>
                </a:lnTo>
                <a:lnTo>
                  <a:pt x="47625" y="186690"/>
                </a:lnTo>
                <a:lnTo>
                  <a:pt x="76200" y="186690"/>
                </a:lnTo>
                <a:lnTo>
                  <a:pt x="69850" y="173990"/>
                </a:lnTo>
                <a:lnTo>
                  <a:pt x="38100" y="110490"/>
                </a:lnTo>
                <a:lnTo>
                  <a:pt x="0" y="186690"/>
                </a:lnTo>
                <a:lnTo>
                  <a:pt x="28575" y="186690"/>
                </a:lnTo>
                <a:lnTo>
                  <a:pt x="28575" y="544957"/>
                </a:lnTo>
                <a:lnTo>
                  <a:pt x="38074" y="544957"/>
                </a:lnTo>
                <a:lnTo>
                  <a:pt x="39624" y="554482"/>
                </a:lnTo>
                <a:lnTo>
                  <a:pt x="1149057" y="370154"/>
                </a:lnTo>
                <a:lnTo>
                  <a:pt x="1908924" y="547878"/>
                </a:lnTo>
                <a:lnTo>
                  <a:pt x="1913382" y="529336"/>
                </a:lnTo>
                <a:lnTo>
                  <a:pt x="1197978" y="362026"/>
                </a:lnTo>
                <a:lnTo>
                  <a:pt x="3093758" y="47040"/>
                </a:lnTo>
                <a:lnTo>
                  <a:pt x="3098419" y="75184"/>
                </a:lnTo>
                <a:lnTo>
                  <a:pt x="3165970" y="26162"/>
                </a:lnTo>
                <a:lnTo>
                  <a:pt x="3167380" y="2514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650111" y="2507868"/>
            <a:ext cx="6024245" cy="551815"/>
          </a:xfrm>
          <a:custGeom>
            <a:avLst/>
            <a:gdLst/>
            <a:ahLst/>
            <a:cxnLst/>
            <a:rect l="l" t="t" r="r" b="b"/>
            <a:pathLst>
              <a:path w="6024245" h="551814">
                <a:moveTo>
                  <a:pt x="6023991" y="22352"/>
                </a:moveTo>
                <a:lnTo>
                  <a:pt x="5941695" y="0"/>
                </a:lnTo>
                <a:lnTo>
                  <a:pt x="5947359" y="28054"/>
                </a:lnTo>
                <a:lnTo>
                  <a:pt x="4392727" y="341160"/>
                </a:lnTo>
                <a:lnTo>
                  <a:pt x="3101810" y="100139"/>
                </a:lnTo>
                <a:lnTo>
                  <a:pt x="3102241" y="97790"/>
                </a:lnTo>
                <a:lnTo>
                  <a:pt x="3107055" y="72009"/>
                </a:lnTo>
                <a:lnTo>
                  <a:pt x="3025140" y="95504"/>
                </a:lnTo>
                <a:lnTo>
                  <a:pt x="3093085" y="146939"/>
                </a:lnTo>
                <a:lnTo>
                  <a:pt x="3098330" y="118795"/>
                </a:lnTo>
                <a:lnTo>
                  <a:pt x="4342765" y="351218"/>
                </a:lnTo>
                <a:lnTo>
                  <a:pt x="4016273" y="416979"/>
                </a:lnTo>
                <a:lnTo>
                  <a:pt x="76733" y="92240"/>
                </a:lnTo>
                <a:lnTo>
                  <a:pt x="76822" y="91186"/>
                </a:lnTo>
                <a:lnTo>
                  <a:pt x="79121" y="63754"/>
                </a:lnTo>
                <a:lnTo>
                  <a:pt x="0" y="95504"/>
                </a:lnTo>
                <a:lnTo>
                  <a:pt x="72771" y="139700"/>
                </a:lnTo>
                <a:lnTo>
                  <a:pt x="75145" y="111290"/>
                </a:lnTo>
                <a:lnTo>
                  <a:pt x="3948671" y="430593"/>
                </a:lnTo>
                <a:lnTo>
                  <a:pt x="3440049" y="533019"/>
                </a:lnTo>
                <a:lnTo>
                  <a:pt x="3443859" y="551688"/>
                </a:lnTo>
                <a:lnTo>
                  <a:pt x="4017124" y="436232"/>
                </a:lnTo>
                <a:lnTo>
                  <a:pt x="5414772" y="551434"/>
                </a:lnTo>
                <a:lnTo>
                  <a:pt x="5415318" y="545007"/>
                </a:lnTo>
                <a:lnTo>
                  <a:pt x="5417693" y="532511"/>
                </a:lnTo>
                <a:lnTo>
                  <a:pt x="5230939" y="497649"/>
                </a:lnTo>
                <a:lnTo>
                  <a:pt x="5230939" y="517105"/>
                </a:lnTo>
                <a:lnTo>
                  <a:pt x="4084726" y="422617"/>
                </a:lnTo>
                <a:lnTo>
                  <a:pt x="4392803" y="360565"/>
                </a:lnTo>
                <a:lnTo>
                  <a:pt x="5230939" y="517105"/>
                </a:lnTo>
                <a:lnTo>
                  <a:pt x="5230939" y="497649"/>
                </a:lnTo>
                <a:lnTo>
                  <a:pt x="4442765" y="350507"/>
                </a:lnTo>
                <a:lnTo>
                  <a:pt x="5951118" y="46697"/>
                </a:lnTo>
                <a:lnTo>
                  <a:pt x="5956808" y="74803"/>
                </a:lnTo>
                <a:lnTo>
                  <a:pt x="6019914" y="25527"/>
                </a:lnTo>
                <a:lnTo>
                  <a:pt x="6023991" y="2235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674483" y="2505201"/>
            <a:ext cx="3154045" cy="554355"/>
          </a:xfrm>
          <a:custGeom>
            <a:avLst/>
            <a:gdLst/>
            <a:ahLst/>
            <a:cxnLst/>
            <a:rect l="l" t="t" r="r" b="b"/>
            <a:pathLst>
              <a:path w="3154045" h="554355">
                <a:moveTo>
                  <a:pt x="3153918" y="233807"/>
                </a:moveTo>
                <a:lnTo>
                  <a:pt x="3147568" y="221107"/>
                </a:lnTo>
                <a:lnTo>
                  <a:pt x="3115818" y="157607"/>
                </a:lnTo>
                <a:lnTo>
                  <a:pt x="3077718" y="233807"/>
                </a:lnTo>
                <a:lnTo>
                  <a:pt x="3106293" y="233807"/>
                </a:lnTo>
                <a:lnTo>
                  <a:pt x="3106293" y="533654"/>
                </a:lnTo>
                <a:lnTo>
                  <a:pt x="2053336" y="357962"/>
                </a:lnTo>
                <a:lnTo>
                  <a:pt x="2937218" y="138074"/>
                </a:lnTo>
                <a:lnTo>
                  <a:pt x="2944114" y="165735"/>
                </a:lnTo>
                <a:lnTo>
                  <a:pt x="3001746" y="116459"/>
                </a:lnTo>
                <a:lnTo>
                  <a:pt x="3008884" y="110363"/>
                </a:lnTo>
                <a:lnTo>
                  <a:pt x="2925699" y="91821"/>
                </a:lnTo>
                <a:lnTo>
                  <a:pt x="2932595" y="119545"/>
                </a:lnTo>
                <a:lnTo>
                  <a:pt x="2006155" y="350100"/>
                </a:lnTo>
                <a:lnTo>
                  <a:pt x="76695" y="28143"/>
                </a:lnTo>
                <a:lnTo>
                  <a:pt x="77050" y="26035"/>
                </a:lnTo>
                <a:lnTo>
                  <a:pt x="81407" y="0"/>
                </a:lnTo>
                <a:lnTo>
                  <a:pt x="0" y="25019"/>
                </a:lnTo>
                <a:lnTo>
                  <a:pt x="68834" y="75184"/>
                </a:lnTo>
                <a:lnTo>
                  <a:pt x="73558" y="46913"/>
                </a:lnTo>
                <a:lnTo>
                  <a:pt x="1959698" y="361657"/>
                </a:lnTo>
                <a:lnTo>
                  <a:pt x="1260348" y="535686"/>
                </a:lnTo>
                <a:lnTo>
                  <a:pt x="1264920" y="554101"/>
                </a:lnTo>
                <a:lnTo>
                  <a:pt x="2006866" y="369531"/>
                </a:lnTo>
                <a:lnTo>
                  <a:pt x="3114548" y="554355"/>
                </a:lnTo>
                <a:lnTo>
                  <a:pt x="3116135" y="544957"/>
                </a:lnTo>
                <a:lnTo>
                  <a:pt x="3125343" y="544957"/>
                </a:lnTo>
                <a:lnTo>
                  <a:pt x="3125343" y="233807"/>
                </a:lnTo>
                <a:lnTo>
                  <a:pt x="3153918" y="23380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55100" cy="609600"/>
            <a:chOff x="304038" y="345947"/>
            <a:chExt cx="9055100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2163445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099" y="345947"/>
              <a:ext cx="7161657" cy="6096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02033" y="6533388"/>
            <a:ext cx="277749" cy="182880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1789" y="1230630"/>
          <a:ext cx="11388725" cy="483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/>
                <a:gridCol w="972819"/>
                <a:gridCol w="831850"/>
                <a:gridCol w="1140460"/>
                <a:gridCol w="927735"/>
                <a:gridCol w="1105535"/>
                <a:gridCol w="952499"/>
                <a:gridCol w="1149350"/>
                <a:gridCol w="915034"/>
                <a:gridCol w="1036954"/>
                <a:gridCol w="1198879"/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dirty="0" sz="1400" spc="-8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ts</a:t>
                      </a:r>
                      <a:r>
                        <a:rPr dirty="0" sz="1400" spc="-9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per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Street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Cuts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Freq.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Cuts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30504">
                        <a:lnSpc>
                          <a:spcPct val="100000"/>
                        </a:lnSpc>
                      </a:pPr>
                      <a:r>
                        <a:rPr dirty="0" sz="1400" spc="1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Location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Const.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Noise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Work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34315">
                        <a:lnSpc>
                          <a:spcPct val="100000"/>
                        </a:lnSpc>
                      </a:pPr>
                      <a:r>
                        <a:rPr dirty="0" sz="1400" spc="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Activity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3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Flood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165100">
                        <a:lnSpc>
                          <a:spcPct val="100000"/>
                        </a:lnSpc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Risk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3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Downed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248285">
                        <a:lnSpc>
                          <a:spcPct val="100000"/>
                        </a:lnSpc>
                      </a:pPr>
                      <a:r>
                        <a:rPr dirty="0" sz="1400" spc="-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Trees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Traffic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Density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Standards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F1B33C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91440" marR="1117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b="1">
                          <a:latin typeface="Tahoma"/>
                          <a:cs typeface="Tahoma"/>
                        </a:rPr>
                        <a:t>DOT</a:t>
                      </a:r>
                      <a:r>
                        <a:rPr dirty="0" sz="1400" spc="-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–</a:t>
                      </a:r>
                      <a:r>
                        <a:rPr dirty="0" sz="1400" spc="-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1400" spc="-5" b="1"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ts  </a:t>
                      </a:r>
                      <a:r>
                        <a:rPr dirty="0" sz="1400" spc="20" b="1">
                          <a:latin typeface="Tahoma"/>
                          <a:cs typeface="Tahoma"/>
                        </a:rPr>
                        <a:t>Permits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556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11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11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11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110">
                    <a:solidFill>
                      <a:srgbClr val="CFD4EA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20" b="1">
                          <a:latin typeface="Tahoma"/>
                          <a:cs typeface="Tahoma"/>
                        </a:rPr>
                        <a:t>SONYC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2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E9EBF5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91440" marR="1581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b="1">
                          <a:latin typeface="Tahoma"/>
                          <a:cs typeface="Tahoma"/>
                        </a:rPr>
                        <a:t>311</a:t>
                      </a:r>
                      <a:r>
                        <a:rPr dirty="0" sz="14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–</a:t>
                      </a:r>
                      <a:r>
                        <a:rPr dirty="0" sz="1400" spc="-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No</a:t>
                      </a:r>
                      <a:r>
                        <a:rPr dirty="0" sz="1400" spc="-10" b="1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se  </a:t>
                      </a:r>
                      <a:r>
                        <a:rPr dirty="0" sz="1400" spc="15" b="1">
                          <a:latin typeface="Tahoma"/>
                          <a:cs typeface="Tahoma"/>
                        </a:rPr>
                        <a:t>Calls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52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CFD4EA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210" b="1">
                          <a:latin typeface="Tahoma"/>
                          <a:cs typeface="Tahoma"/>
                        </a:rPr>
                        <a:t>311-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30" b="1">
                          <a:latin typeface="Tahoma"/>
                          <a:cs typeface="Tahoma"/>
                        </a:rPr>
                        <a:t>Flooding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E9EBF5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210" b="1">
                          <a:latin typeface="Tahoma"/>
                          <a:cs typeface="Tahoma"/>
                        </a:rPr>
                        <a:t>311-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91440" marR="299720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Tahoma"/>
                          <a:cs typeface="Tahoma"/>
                        </a:rPr>
                        <a:t>Downed  </a:t>
                      </a:r>
                      <a:r>
                        <a:rPr dirty="0" sz="1400" spc="-5" b="1">
                          <a:latin typeface="Tahoma"/>
                          <a:cs typeface="Tahoma"/>
                        </a:rPr>
                        <a:t>Trees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8542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85420">
                    <a:solidFill>
                      <a:srgbClr val="CFD4EA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-5" b="1">
                          <a:latin typeface="Tahoma"/>
                          <a:cs typeface="Tahoma"/>
                        </a:rPr>
                        <a:t>31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1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40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400" spc="-10" b="1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aff</a:t>
                      </a:r>
                      <a:r>
                        <a:rPr dirty="0" sz="1400" spc="-5" b="1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400" b="1">
                          <a:latin typeface="Tahoma"/>
                          <a:cs typeface="Tahoma"/>
                        </a:rPr>
                        <a:t>c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40" b="1">
                          <a:latin typeface="Tahoma"/>
                          <a:cs typeface="Tahoma"/>
                        </a:rPr>
                        <a:t>Accidents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E9EBF5"/>
                    </a:solidFill>
                  </a:tcPr>
                </a:tc>
              </a:tr>
              <a:tr h="598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400" spc="30" b="1">
                          <a:latin typeface="Tahoma"/>
                          <a:cs typeface="Tahoma"/>
                        </a:rPr>
                        <a:t>CENSUS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699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400" b="1">
                          <a:solidFill>
                            <a:srgbClr val="F15F0C"/>
                          </a:solidFill>
                          <a:latin typeface="Tahoma"/>
                          <a:cs typeface="Tahoma"/>
                        </a:rPr>
                        <a:t>X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B="0" marT="118745"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49385" cy="609600"/>
            <a:chOff x="304038" y="345947"/>
            <a:chExt cx="9049385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2163445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099" y="345947"/>
              <a:ext cx="2384425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2140" y="345947"/>
              <a:ext cx="4930775" cy="609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7461" y="6533388"/>
            <a:ext cx="284606" cy="1828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86551" y="1700974"/>
            <a:ext cx="10796270" cy="2687320"/>
            <a:chOff x="486551" y="1700974"/>
            <a:chExt cx="10796270" cy="268732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551" y="1810221"/>
              <a:ext cx="10795807" cy="24747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05762" y="1715261"/>
              <a:ext cx="6708775" cy="2658745"/>
            </a:xfrm>
            <a:custGeom>
              <a:avLst/>
              <a:gdLst/>
              <a:ahLst/>
              <a:cxnLst/>
              <a:rect l="l" t="t" r="r" b="b"/>
              <a:pathLst>
                <a:path w="6708775" h="2658745">
                  <a:moveTo>
                    <a:pt x="0" y="2110613"/>
                  </a:moveTo>
                  <a:lnTo>
                    <a:pt x="8606" y="2067931"/>
                  </a:lnTo>
                  <a:lnTo>
                    <a:pt x="32083" y="2033095"/>
                  </a:lnTo>
                  <a:lnTo>
                    <a:pt x="66919" y="2009618"/>
                  </a:lnTo>
                  <a:lnTo>
                    <a:pt x="109600" y="2001012"/>
                  </a:lnTo>
                  <a:lnTo>
                    <a:pt x="736219" y="2001012"/>
                  </a:lnTo>
                  <a:lnTo>
                    <a:pt x="778900" y="2009618"/>
                  </a:lnTo>
                  <a:lnTo>
                    <a:pt x="813736" y="2033095"/>
                  </a:lnTo>
                  <a:lnTo>
                    <a:pt x="837213" y="2067931"/>
                  </a:lnTo>
                  <a:lnTo>
                    <a:pt x="845819" y="2110613"/>
                  </a:lnTo>
                  <a:lnTo>
                    <a:pt x="845819" y="2549017"/>
                  </a:lnTo>
                  <a:lnTo>
                    <a:pt x="837213" y="2591698"/>
                  </a:lnTo>
                  <a:lnTo>
                    <a:pt x="813736" y="2626534"/>
                  </a:lnTo>
                  <a:lnTo>
                    <a:pt x="778900" y="2650011"/>
                  </a:lnTo>
                  <a:lnTo>
                    <a:pt x="736219" y="2658618"/>
                  </a:lnTo>
                  <a:lnTo>
                    <a:pt x="109600" y="2658618"/>
                  </a:lnTo>
                  <a:lnTo>
                    <a:pt x="66919" y="2650011"/>
                  </a:lnTo>
                  <a:lnTo>
                    <a:pt x="32083" y="2626534"/>
                  </a:lnTo>
                  <a:lnTo>
                    <a:pt x="8606" y="2591698"/>
                  </a:lnTo>
                  <a:lnTo>
                    <a:pt x="0" y="2549017"/>
                  </a:lnTo>
                  <a:lnTo>
                    <a:pt x="0" y="2110613"/>
                  </a:lnTo>
                  <a:close/>
                </a:path>
                <a:path w="6708775" h="2658745">
                  <a:moveTo>
                    <a:pt x="0" y="1126871"/>
                  </a:moveTo>
                  <a:lnTo>
                    <a:pt x="8606" y="1084189"/>
                  </a:lnTo>
                  <a:lnTo>
                    <a:pt x="32083" y="1049353"/>
                  </a:lnTo>
                  <a:lnTo>
                    <a:pt x="66919" y="1025876"/>
                  </a:lnTo>
                  <a:lnTo>
                    <a:pt x="109600" y="1017270"/>
                  </a:lnTo>
                  <a:lnTo>
                    <a:pt x="736219" y="1017270"/>
                  </a:lnTo>
                  <a:lnTo>
                    <a:pt x="778900" y="1025876"/>
                  </a:lnTo>
                  <a:lnTo>
                    <a:pt x="813736" y="1049353"/>
                  </a:lnTo>
                  <a:lnTo>
                    <a:pt x="837213" y="1084189"/>
                  </a:lnTo>
                  <a:lnTo>
                    <a:pt x="845819" y="1126871"/>
                  </a:lnTo>
                  <a:lnTo>
                    <a:pt x="845819" y="1565275"/>
                  </a:lnTo>
                  <a:lnTo>
                    <a:pt x="837213" y="1607956"/>
                  </a:lnTo>
                  <a:lnTo>
                    <a:pt x="813736" y="1642792"/>
                  </a:lnTo>
                  <a:lnTo>
                    <a:pt x="778900" y="1666269"/>
                  </a:lnTo>
                  <a:lnTo>
                    <a:pt x="736219" y="1674876"/>
                  </a:lnTo>
                  <a:lnTo>
                    <a:pt x="109600" y="1674876"/>
                  </a:lnTo>
                  <a:lnTo>
                    <a:pt x="66919" y="1666269"/>
                  </a:lnTo>
                  <a:lnTo>
                    <a:pt x="32083" y="1642792"/>
                  </a:lnTo>
                  <a:lnTo>
                    <a:pt x="8606" y="1607956"/>
                  </a:lnTo>
                  <a:lnTo>
                    <a:pt x="0" y="1565275"/>
                  </a:lnTo>
                  <a:lnTo>
                    <a:pt x="0" y="1126871"/>
                  </a:lnTo>
                  <a:close/>
                </a:path>
                <a:path w="6708775" h="2658745">
                  <a:moveTo>
                    <a:pt x="2931414" y="109727"/>
                  </a:moveTo>
                  <a:lnTo>
                    <a:pt x="2940040" y="67026"/>
                  </a:lnTo>
                  <a:lnTo>
                    <a:pt x="2963560" y="32146"/>
                  </a:lnTo>
                  <a:lnTo>
                    <a:pt x="2998440" y="8626"/>
                  </a:lnTo>
                  <a:lnTo>
                    <a:pt x="3041141" y="0"/>
                  </a:lnTo>
                  <a:lnTo>
                    <a:pt x="3667505" y="0"/>
                  </a:lnTo>
                  <a:lnTo>
                    <a:pt x="3710207" y="8626"/>
                  </a:lnTo>
                  <a:lnTo>
                    <a:pt x="3745087" y="32146"/>
                  </a:lnTo>
                  <a:lnTo>
                    <a:pt x="3768607" y="67026"/>
                  </a:lnTo>
                  <a:lnTo>
                    <a:pt x="3777234" y="109727"/>
                  </a:lnTo>
                  <a:lnTo>
                    <a:pt x="3777234" y="548639"/>
                  </a:lnTo>
                  <a:lnTo>
                    <a:pt x="3768607" y="591341"/>
                  </a:lnTo>
                  <a:lnTo>
                    <a:pt x="3745087" y="626221"/>
                  </a:lnTo>
                  <a:lnTo>
                    <a:pt x="3710207" y="649741"/>
                  </a:lnTo>
                  <a:lnTo>
                    <a:pt x="3667505" y="658367"/>
                  </a:lnTo>
                  <a:lnTo>
                    <a:pt x="3041141" y="658367"/>
                  </a:lnTo>
                  <a:lnTo>
                    <a:pt x="2998440" y="649741"/>
                  </a:lnTo>
                  <a:lnTo>
                    <a:pt x="2963560" y="626221"/>
                  </a:lnTo>
                  <a:lnTo>
                    <a:pt x="2940040" y="591341"/>
                  </a:lnTo>
                  <a:lnTo>
                    <a:pt x="2931414" y="548639"/>
                  </a:lnTo>
                  <a:lnTo>
                    <a:pt x="2931414" y="109727"/>
                  </a:lnTo>
                  <a:close/>
                </a:path>
                <a:path w="6708775" h="2658745">
                  <a:moveTo>
                    <a:pt x="2931414" y="1134490"/>
                  </a:moveTo>
                  <a:lnTo>
                    <a:pt x="2940020" y="1091809"/>
                  </a:lnTo>
                  <a:lnTo>
                    <a:pt x="2963497" y="1056973"/>
                  </a:lnTo>
                  <a:lnTo>
                    <a:pt x="2998333" y="1033496"/>
                  </a:lnTo>
                  <a:lnTo>
                    <a:pt x="3041015" y="1024889"/>
                  </a:lnTo>
                  <a:lnTo>
                    <a:pt x="3667633" y="1024889"/>
                  </a:lnTo>
                  <a:lnTo>
                    <a:pt x="3710314" y="1033496"/>
                  </a:lnTo>
                  <a:lnTo>
                    <a:pt x="3745150" y="1056973"/>
                  </a:lnTo>
                  <a:lnTo>
                    <a:pt x="3768627" y="1091809"/>
                  </a:lnTo>
                  <a:lnTo>
                    <a:pt x="3777234" y="1134490"/>
                  </a:lnTo>
                  <a:lnTo>
                    <a:pt x="3777234" y="1572895"/>
                  </a:lnTo>
                  <a:lnTo>
                    <a:pt x="3768627" y="1615576"/>
                  </a:lnTo>
                  <a:lnTo>
                    <a:pt x="3745150" y="1650412"/>
                  </a:lnTo>
                  <a:lnTo>
                    <a:pt x="3710314" y="1673889"/>
                  </a:lnTo>
                  <a:lnTo>
                    <a:pt x="3667633" y="1682496"/>
                  </a:lnTo>
                  <a:lnTo>
                    <a:pt x="3041015" y="1682496"/>
                  </a:lnTo>
                  <a:lnTo>
                    <a:pt x="2998333" y="1673889"/>
                  </a:lnTo>
                  <a:lnTo>
                    <a:pt x="2963497" y="1650412"/>
                  </a:lnTo>
                  <a:lnTo>
                    <a:pt x="2940020" y="1615576"/>
                  </a:lnTo>
                  <a:lnTo>
                    <a:pt x="2931414" y="1572895"/>
                  </a:lnTo>
                  <a:lnTo>
                    <a:pt x="2931414" y="1134490"/>
                  </a:lnTo>
                  <a:close/>
                </a:path>
                <a:path w="6708775" h="2658745">
                  <a:moveTo>
                    <a:pt x="2931414" y="2084070"/>
                  </a:moveTo>
                  <a:lnTo>
                    <a:pt x="2940040" y="2041368"/>
                  </a:lnTo>
                  <a:lnTo>
                    <a:pt x="2963560" y="2006488"/>
                  </a:lnTo>
                  <a:lnTo>
                    <a:pt x="2998440" y="1982968"/>
                  </a:lnTo>
                  <a:lnTo>
                    <a:pt x="3041141" y="1974342"/>
                  </a:lnTo>
                  <a:lnTo>
                    <a:pt x="3667505" y="1974342"/>
                  </a:lnTo>
                  <a:lnTo>
                    <a:pt x="3710207" y="1982968"/>
                  </a:lnTo>
                  <a:lnTo>
                    <a:pt x="3745087" y="2006488"/>
                  </a:lnTo>
                  <a:lnTo>
                    <a:pt x="3768607" y="2041368"/>
                  </a:lnTo>
                  <a:lnTo>
                    <a:pt x="3777234" y="2084070"/>
                  </a:lnTo>
                  <a:lnTo>
                    <a:pt x="3777234" y="2522982"/>
                  </a:lnTo>
                  <a:lnTo>
                    <a:pt x="3768607" y="2565683"/>
                  </a:lnTo>
                  <a:lnTo>
                    <a:pt x="3745087" y="2600563"/>
                  </a:lnTo>
                  <a:lnTo>
                    <a:pt x="3710207" y="2624083"/>
                  </a:lnTo>
                  <a:lnTo>
                    <a:pt x="3667505" y="2632710"/>
                  </a:lnTo>
                  <a:lnTo>
                    <a:pt x="3041141" y="2632710"/>
                  </a:lnTo>
                  <a:lnTo>
                    <a:pt x="2998440" y="2624083"/>
                  </a:lnTo>
                  <a:lnTo>
                    <a:pt x="2963560" y="2600563"/>
                  </a:lnTo>
                  <a:lnTo>
                    <a:pt x="2940040" y="2565683"/>
                  </a:lnTo>
                  <a:lnTo>
                    <a:pt x="2931414" y="2522982"/>
                  </a:lnTo>
                  <a:lnTo>
                    <a:pt x="2931414" y="2084070"/>
                  </a:lnTo>
                  <a:close/>
                </a:path>
                <a:path w="6708775" h="2658745">
                  <a:moveTo>
                    <a:pt x="5862066" y="2084070"/>
                  </a:moveTo>
                  <a:lnTo>
                    <a:pt x="5870692" y="2041368"/>
                  </a:lnTo>
                  <a:lnTo>
                    <a:pt x="5894212" y="2006488"/>
                  </a:lnTo>
                  <a:lnTo>
                    <a:pt x="5929092" y="1982968"/>
                  </a:lnTo>
                  <a:lnTo>
                    <a:pt x="5971794" y="1974342"/>
                  </a:lnTo>
                  <a:lnTo>
                    <a:pt x="6598919" y="1974342"/>
                  </a:lnTo>
                  <a:lnTo>
                    <a:pt x="6641621" y="1982968"/>
                  </a:lnTo>
                  <a:lnTo>
                    <a:pt x="6676501" y="2006488"/>
                  </a:lnTo>
                  <a:lnTo>
                    <a:pt x="6700021" y="2041368"/>
                  </a:lnTo>
                  <a:lnTo>
                    <a:pt x="6708648" y="2084070"/>
                  </a:lnTo>
                  <a:lnTo>
                    <a:pt x="6708648" y="2522982"/>
                  </a:lnTo>
                  <a:lnTo>
                    <a:pt x="6700021" y="2565683"/>
                  </a:lnTo>
                  <a:lnTo>
                    <a:pt x="6676501" y="2600563"/>
                  </a:lnTo>
                  <a:lnTo>
                    <a:pt x="6641621" y="2624083"/>
                  </a:lnTo>
                  <a:lnTo>
                    <a:pt x="6598919" y="2632710"/>
                  </a:lnTo>
                  <a:lnTo>
                    <a:pt x="5971794" y="2632710"/>
                  </a:lnTo>
                  <a:lnTo>
                    <a:pt x="5929092" y="2624083"/>
                  </a:lnTo>
                  <a:lnTo>
                    <a:pt x="5894212" y="2600563"/>
                  </a:lnTo>
                  <a:lnTo>
                    <a:pt x="5870692" y="2565683"/>
                  </a:lnTo>
                  <a:lnTo>
                    <a:pt x="5862066" y="2522982"/>
                  </a:lnTo>
                  <a:lnTo>
                    <a:pt x="5862066" y="2084070"/>
                  </a:lnTo>
                  <a:close/>
                </a:path>
                <a:path w="6708775" h="2658745">
                  <a:moveTo>
                    <a:pt x="5862066" y="117348"/>
                  </a:moveTo>
                  <a:lnTo>
                    <a:pt x="5870692" y="74646"/>
                  </a:lnTo>
                  <a:lnTo>
                    <a:pt x="5894212" y="39766"/>
                  </a:lnTo>
                  <a:lnTo>
                    <a:pt x="5929092" y="16246"/>
                  </a:lnTo>
                  <a:lnTo>
                    <a:pt x="5971794" y="7620"/>
                  </a:lnTo>
                  <a:lnTo>
                    <a:pt x="6598919" y="7620"/>
                  </a:lnTo>
                  <a:lnTo>
                    <a:pt x="6641621" y="16246"/>
                  </a:lnTo>
                  <a:lnTo>
                    <a:pt x="6676501" y="39766"/>
                  </a:lnTo>
                  <a:lnTo>
                    <a:pt x="6700021" y="74646"/>
                  </a:lnTo>
                  <a:lnTo>
                    <a:pt x="6708648" y="117348"/>
                  </a:lnTo>
                  <a:lnTo>
                    <a:pt x="6708648" y="556260"/>
                  </a:lnTo>
                  <a:lnTo>
                    <a:pt x="6700021" y="598961"/>
                  </a:lnTo>
                  <a:lnTo>
                    <a:pt x="6676501" y="633841"/>
                  </a:lnTo>
                  <a:lnTo>
                    <a:pt x="6641621" y="657361"/>
                  </a:lnTo>
                  <a:lnTo>
                    <a:pt x="6598919" y="665988"/>
                  </a:lnTo>
                  <a:lnTo>
                    <a:pt x="5971794" y="665988"/>
                  </a:lnTo>
                  <a:lnTo>
                    <a:pt x="5929092" y="657361"/>
                  </a:lnTo>
                  <a:lnTo>
                    <a:pt x="5894212" y="633841"/>
                  </a:lnTo>
                  <a:lnTo>
                    <a:pt x="5870692" y="598961"/>
                  </a:lnTo>
                  <a:lnTo>
                    <a:pt x="5862066" y="556260"/>
                  </a:lnTo>
                  <a:lnTo>
                    <a:pt x="5862066" y="117348"/>
                  </a:lnTo>
                  <a:close/>
                </a:path>
              </a:pathLst>
            </a:custGeom>
            <a:ln w="28575">
              <a:solidFill>
                <a:srgbClr val="001F5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734561" y="5281421"/>
            <a:ext cx="1213485" cy="733425"/>
            <a:chOff x="3734561" y="5281421"/>
            <a:chExt cx="1213485" cy="733425"/>
          </a:xfrm>
        </p:grpSpPr>
        <p:sp>
          <p:nvSpPr>
            <p:cNvPr id="13" name="object 13"/>
            <p:cNvSpPr/>
            <p:nvPr/>
          </p:nvSpPr>
          <p:spPr>
            <a:xfrm>
              <a:off x="3734561" y="5281421"/>
              <a:ext cx="1213485" cy="733425"/>
            </a:xfrm>
            <a:custGeom>
              <a:avLst/>
              <a:gdLst/>
              <a:ahLst/>
              <a:cxnLst/>
              <a:rect l="l" t="t" r="r" b="b"/>
              <a:pathLst>
                <a:path w="1213485" h="733425">
                  <a:moveTo>
                    <a:pt x="1090929" y="0"/>
                  </a:moveTo>
                  <a:lnTo>
                    <a:pt x="122174" y="0"/>
                  </a:lnTo>
                  <a:lnTo>
                    <a:pt x="74634" y="9606"/>
                  </a:lnTo>
                  <a:lnTo>
                    <a:pt x="35798" y="35798"/>
                  </a:lnTo>
                  <a:lnTo>
                    <a:pt x="9606" y="74634"/>
                  </a:lnTo>
                  <a:lnTo>
                    <a:pt x="0" y="122173"/>
                  </a:lnTo>
                  <a:lnTo>
                    <a:pt x="0" y="610869"/>
                  </a:lnTo>
                  <a:lnTo>
                    <a:pt x="9606" y="658425"/>
                  </a:lnTo>
                  <a:lnTo>
                    <a:pt x="35798" y="697260"/>
                  </a:lnTo>
                  <a:lnTo>
                    <a:pt x="74634" y="723442"/>
                  </a:lnTo>
                  <a:lnTo>
                    <a:pt x="122174" y="733043"/>
                  </a:lnTo>
                  <a:lnTo>
                    <a:pt x="1090929" y="733043"/>
                  </a:lnTo>
                  <a:lnTo>
                    <a:pt x="1138469" y="723442"/>
                  </a:lnTo>
                  <a:lnTo>
                    <a:pt x="1177305" y="697260"/>
                  </a:lnTo>
                  <a:lnTo>
                    <a:pt x="1203497" y="658425"/>
                  </a:lnTo>
                  <a:lnTo>
                    <a:pt x="1213103" y="610869"/>
                  </a:lnTo>
                  <a:lnTo>
                    <a:pt x="1213103" y="122173"/>
                  </a:lnTo>
                  <a:lnTo>
                    <a:pt x="1203497" y="74634"/>
                  </a:lnTo>
                  <a:lnTo>
                    <a:pt x="1177305" y="35798"/>
                  </a:lnTo>
                  <a:lnTo>
                    <a:pt x="1138469" y="9606"/>
                  </a:lnTo>
                  <a:lnTo>
                    <a:pt x="1090929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2945" y="5511291"/>
              <a:ext cx="787603" cy="274319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477767" y="1715261"/>
            <a:ext cx="641985" cy="658495"/>
          </a:xfrm>
          <a:custGeom>
            <a:avLst/>
            <a:gdLst/>
            <a:ahLst/>
            <a:cxnLst/>
            <a:rect l="l" t="t" r="r" b="b"/>
            <a:pathLst>
              <a:path w="641985" h="658494">
                <a:moveTo>
                  <a:pt x="0" y="106934"/>
                </a:moveTo>
                <a:lnTo>
                  <a:pt x="8403" y="65311"/>
                </a:lnTo>
                <a:lnTo>
                  <a:pt x="31321" y="31321"/>
                </a:lnTo>
                <a:lnTo>
                  <a:pt x="65311" y="8403"/>
                </a:lnTo>
                <a:lnTo>
                  <a:pt x="106934" y="0"/>
                </a:lnTo>
                <a:lnTo>
                  <a:pt x="534670" y="0"/>
                </a:lnTo>
                <a:lnTo>
                  <a:pt x="576292" y="8403"/>
                </a:lnTo>
                <a:lnTo>
                  <a:pt x="610282" y="31321"/>
                </a:lnTo>
                <a:lnTo>
                  <a:pt x="633200" y="65311"/>
                </a:lnTo>
                <a:lnTo>
                  <a:pt x="641604" y="106934"/>
                </a:lnTo>
                <a:lnTo>
                  <a:pt x="641604" y="551434"/>
                </a:lnTo>
                <a:lnTo>
                  <a:pt x="633200" y="593056"/>
                </a:lnTo>
                <a:lnTo>
                  <a:pt x="610282" y="627046"/>
                </a:lnTo>
                <a:lnTo>
                  <a:pt x="576292" y="649964"/>
                </a:lnTo>
                <a:lnTo>
                  <a:pt x="534670" y="658367"/>
                </a:lnTo>
                <a:lnTo>
                  <a:pt x="106934" y="658367"/>
                </a:lnTo>
                <a:lnTo>
                  <a:pt x="65311" y="649964"/>
                </a:lnTo>
                <a:lnTo>
                  <a:pt x="31321" y="627046"/>
                </a:lnTo>
                <a:lnTo>
                  <a:pt x="8403" y="593056"/>
                </a:lnTo>
                <a:lnTo>
                  <a:pt x="0" y="551434"/>
                </a:lnTo>
                <a:lnTo>
                  <a:pt x="0" y="106934"/>
                </a:lnTo>
                <a:close/>
              </a:path>
            </a:pathLst>
          </a:custGeom>
          <a:ln w="28575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05371" y="3716273"/>
            <a:ext cx="641350" cy="657860"/>
          </a:xfrm>
          <a:custGeom>
            <a:avLst/>
            <a:gdLst/>
            <a:ahLst/>
            <a:cxnLst/>
            <a:rect l="l" t="t" r="r" b="b"/>
            <a:pathLst>
              <a:path w="641350" h="657860">
                <a:moveTo>
                  <a:pt x="0" y="106806"/>
                </a:moveTo>
                <a:lnTo>
                  <a:pt x="8401" y="65258"/>
                </a:lnTo>
                <a:lnTo>
                  <a:pt x="31305" y="31305"/>
                </a:lnTo>
                <a:lnTo>
                  <a:pt x="65258" y="8401"/>
                </a:lnTo>
                <a:lnTo>
                  <a:pt x="106806" y="0"/>
                </a:lnTo>
                <a:lnTo>
                  <a:pt x="534034" y="0"/>
                </a:lnTo>
                <a:lnTo>
                  <a:pt x="575637" y="8401"/>
                </a:lnTo>
                <a:lnTo>
                  <a:pt x="609584" y="31305"/>
                </a:lnTo>
                <a:lnTo>
                  <a:pt x="632458" y="65258"/>
                </a:lnTo>
                <a:lnTo>
                  <a:pt x="640842" y="106806"/>
                </a:lnTo>
                <a:lnTo>
                  <a:pt x="640842" y="550799"/>
                </a:lnTo>
                <a:lnTo>
                  <a:pt x="632458" y="592347"/>
                </a:lnTo>
                <a:lnTo>
                  <a:pt x="609584" y="626300"/>
                </a:lnTo>
                <a:lnTo>
                  <a:pt x="575637" y="649204"/>
                </a:lnTo>
                <a:lnTo>
                  <a:pt x="534034" y="657606"/>
                </a:lnTo>
                <a:lnTo>
                  <a:pt x="106806" y="657606"/>
                </a:lnTo>
                <a:lnTo>
                  <a:pt x="65258" y="649204"/>
                </a:lnTo>
                <a:lnTo>
                  <a:pt x="31305" y="626300"/>
                </a:lnTo>
                <a:lnTo>
                  <a:pt x="8401" y="592347"/>
                </a:lnTo>
                <a:lnTo>
                  <a:pt x="0" y="550799"/>
                </a:lnTo>
                <a:lnTo>
                  <a:pt x="0" y="106806"/>
                </a:lnTo>
                <a:close/>
              </a:path>
            </a:pathLst>
          </a:custGeom>
          <a:ln w="28575">
            <a:solidFill>
              <a:srgbClr val="FFC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5334000" y="5281421"/>
            <a:ext cx="1524000" cy="733425"/>
            <a:chOff x="5334000" y="5281421"/>
            <a:chExt cx="1524000" cy="733425"/>
          </a:xfrm>
        </p:grpSpPr>
        <p:sp>
          <p:nvSpPr>
            <p:cNvPr id="18" name="object 18"/>
            <p:cNvSpPr/>
            <p:nvPr/>
          </p:nvSpPr>
          <p:spPr>
            <a:xfrm>
              <a:off x="5334000" y="5281421"/>
              <a:ext cx="1524000" cy="733425"/>
            </a:xfrm>
            <a:custGeom>
              <a:avLst/>
              <a:gdLst/>
              <a:ahLst/>
              <a:cxnLst/>
              <a:rect l="l" t="t" r="r" b="b"/>
              <a:pathLst>
                <a:path w="1524000" h="733425">
                  <a:moveTo>
                    <a:pt x="1401826" y="0"/>
                  </a:moveTo>
                  <a:lnTo>
                    <a:pt x="122174" y="0"/>
                  </a:lnTo>
                  <a:lnTo>
                    <a:pt x="74634" y="9606"/>
                  </a:lnTo>
                  <a:lnTo>
                    <a:pt x="35798" y="35798"/>
                  </a:lnTo>
                  <a:lnTo>
                    <a:pt x="9606" y="74634"/>
                  </a:lnTo>
                  <a:lnTo>
                    <a:pt x="0" y="122173"/>
                  </a:lnTo>
                  <a:lnTo>
                    <a:pt x="0" y="610869"/>
                  </a:lnTo>
                  <a:lnTo>
                    <a:pt x="9606" y="658425"/>
                  </a:lnTo>
                  <a:lnTo>
                    <a:pt x="35798" y="697260"/>
                  </a:lnTo>
                  <a:lnTo>
                    <a:pt x="74634" y="723442"/>
                  </a:lnTo>
                  <a:lnTo>
                    <a:pt x="122174" y="733043"/>
                  </a:lnTo>
                  <a:lnTo>
                    <a:pt x="1401826" y="733043"/>
                  </a:lnTo>
                  <a:lnTo>
                    <a:pt x="1449365" y="723442"/>
                  </a:lnTo>
                  <a:lnTo>
                    <a:pt x="1488201" y="697260"/>
                  </a:lnTo>
                  <a:lnTo>
                    <a:pt x="1514393" y="658425"/>
                  </a:lnTo>
                  <a:lnTo>
                    <a:pt x="1524000" y="610869"/>
                  </a:lnTo>
                  <a:lnTo>
                    <a:pt x="1524000" y="122173"/>
                  </a:lnTo>
                  <a:lnTo>
                    <a:pt x="1514393" y="74634"/>
                  </a:lnTo>
                  <a:lnTo>
                    <a:pt x="1488201" y="35798"/>
                  </a:lnTo>
                  <a:lnTo>
                    <a:pt x="1449365" y="9606"/>
                  </a:lnTo>
                  <a:lnTo>
                    <a:pt x="14018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8271" y="5511291"/>
              <a:ext cx="1373251" cy="2743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244333" y="5281421"/>
            <a:ext cx="1213485" cy="733425"/>
            <a:chOff x="7244333" y="5281421"/>
            <a:chExt cx="1213485" cy="733425"/>
          </a:xfrm>
        </p:grpSpPr>
        <p:sp>
          <p:nvSpPr>
            <p:cNvPr id="21" name="object 21"/>
            <p:cNvSpPr/>
            <p:nvPr/>
          </p:nvSpPr>
          <p:spPr>
            <a:xfrm>
              <a:off x="7244333" y="5281421"/>
              <a:ext cx="1213485" cy="733425"/>
            </a:xfrm>
            <a:custGeom>
              <a:avLst/>
              <a:gdLst/>
              <a:ahLst/>
              <a:cxnLst/>
              <a:rect l="l" t="t" r="r" b="b"/>
              <a:pathLst>
                <a:path w="1213484" h="733425">
                  <a:moveTo>
                    <a:pt x="1090930" y="0"/>
                  </a:moveTo>
                  <a:lnTo>
                    <a:pt x="122174" y="0"/>
                  </a:lnTo>
                  <a:lnTo>
                    <a:pt x="74634" y="9606"/>
                  </a:lnTo>
                  <a:lnTo>
                    <a:pt x="35798" y="35798"/>
                  </a:lnTo>
                  <a:lnTo>
                    <a:pt x="9606" y="74634"/>
                  </a:lnTo>
                  <a:lnTo>
                    <a:pt x="0" y="122173"/>
                  </a:lnTo>
                  <a:lnTo>
                    <a:pt x="0" y="610869"/>
                  </a:lnTo>
                  <a:lnTo>
                    <a:pt x="9606" y="658425"/>
                  </a:lnTo>
                  <a:lnTo>
                    <a:pt x="35798" y="697260"/>
                  </a:lnTo>
                  <a:lnTo>
                    <a:pt x="74634" y="723442"/>
                  </a:lnTo>
                  <a:lnTo>
                    <a:pt x="122174" y="733043"/>
                  </a:lnTo>
                  <a:lnTo>
                    <a:pt x="1090930" y="733043"/>
                  </a:lnTo>
                  <a:lnTo>
                    <a:pt x="1138469" y="723442"/>
                  </a:lnTo>
                  <a:lnTo>
                    <a:pt x="1177305" y="697260"/>
                  </a:lnTo>
                  <a:lnTo>
                    <a:pt x="1203497" y="658425"/>
                  </a:lnTo>
                  <a:lnTo>
                    <a:pt x="1213104" y="610869"/>
                  </a:lnTo>
                  <a:lnTo>
                    <a:pt x="1213104" y="122173"/>
                  </a:lnTo>
                  <a:lnTo>
                    <a:pt x="1203497" y="74634"/>
                  </a:lnTo>
                  <a:lnTo>
                    <a:pt x="1177305" y="35798"/>
                  </a:lnTo>
                  <a:lnTo>
                    <a:pt x="1138469" y="9606"/>
                  </a:lnTo>
                  <a:lnTo>
                    <a:pt x="1090930" y="0"/>
                  </a:lnTo>
                  <a:close/>
                </a:path>
              </a:pathLst>
            </a:custGeom>
            <a:solidFill>
              <a:srgbClr val="7B7B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05013" y="5511291"/>
              <a:ext cx="615315" cy="274319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326885" y="1635251"/>
            <a:ext cx="847090" cy="733425"/>
          </a:xfrm>
          <a:custGeom>
            <a:avLst/>
            <a:gdLst/>
            <a:ahLst/>
            <a:cxnLst/>
            <a:rect l="l" t="t" r="r" b="b"/>
            <a:pathLst>
              <a:path w="847090" h="733425">
                <a:moveTo>
                  <a:pt x="0" y="122174"/>
                </a:moveTo>
                <a:lnTo>
                  <a:pt x="9606" y="74634"/>
                </a:lnTo>
                <a:lnTo>
                  <a:pt x="35798" y="35798"/>
                </a:lnTo>
                <a:lnTo>
                  <a:pt x="74634" y="9606"/>
                </a:lnTo>
                <a:lnTo>
                  <a:pt x="122174" y="0"/>
                </a:lnTo>
                <a:lnTo>
                  <a:pt x="724408" y="0"/>
                </a:lnTo>
                <a:lnTo>
                  <a:pt x="771947" y="9606"/>
                </a:lnTo>
                <a:lnTo>
                  <a:pt x="810783" y="35798"/>
                </a:lnTo>
                <a:lnTo>
                  <a:pt x="836975" y="74634"/>
                </a:lnTo>
                <a:lnTo>
                  <a:pt x="846582" y="122174"/>
                </a:lnTo>
                <a:lnTo>
                  <a:pt x="846582" y="610870"/>
                </a:lnTo>
                <a:lnTo>
                  <a:pt x="836975" y="658409"/>
                </a:lnTo>
                <a:lnTo>
                  <a:pt x="810783" y="697245"/>
                </a:lnTo>
                <a:lnTo>
                  <a:pt x="771947" y="723437"/>
                </a:lnTo>
                <a:lnTo>
                  <a:pt x="724408" y="733044"/>
                </a:lnTo>
                <a:lnTo>
                  <a:pt x="122174" y="733044"/>
                </a:lnTo>
                <a:lnTo>
                  <a:pt x="74634" y="723437"/>
                </a:lnTo>
                <a:lnTo>
                  <a:pt x="35798" y="697245"/>
                </a:lnTo>
                <a:lnTo>
                  <a:pt x="9606" y="658409"/>
                </a:lnTo>
                <a:lnTo>
                  <a:pt x="0" y="610870"/>
                </a:lnTo>
                <a:lnTo>
                  <a:pt x="0" y="122174"/>
                </a:lnTo>
                <a:close/>
              </a:path>
            </a:pathLst>
          </a:custGeom>
          <a:ln w="28575">
            <a:solidFill>
              <a:srgbClr val="85858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39250" y="1635251"/>
            <a:ext cx="847090" cy="733425"/>
          </a:xfrm>
          <a:custGeom>
            <a:avLst/>
            <a:gdLst/>
            <a:ahLst/>
            <a:cxnLst/>
            <a:rect l="l" t="t" r="r" b="b"/>
            <a:pathLst>
              <a:path w="847090" h="733425">
                <a:moveTo>
                  <a:pt x="0" y="122174"/>
                </a:moveTo>
                <a:lnTo>
                  <a:pt x="9606" y="74634"/>
                </a:lnTo>
                <a:lnTo>
                  <a:pt x="35798" y="35798"/>
                </a:lnTo>
                <a:lnTo>
                  <a:pt x="74634" y="9606"/>
                </a:lnTo>
                <a:lnTo>
                  <a:pt x="122174" y="0"/>
                </a:lnTo>
                <a:lnTo>
                  <a:pt x="724407" y="0"/>
                </a:lnTo>
                <a:lnTo>
                  <a:pt x="771947" y="9606"/>
                </a:lnTo>
                <a:lnTo>
                  <a:pt x="810783" y="35798"/>
                </a:lnTo>
                <a:lnTo>
                  <a:pt x="836975" y="74634"/>
                </a:lnTo>
                <a:lnTo>
                  <a:pt x="846581" y="122174"/>
                </a:lnTo>
                <a:lnTo>
                  <a:pt x="846581" y="610870"/>
                </a:lnTo>
                <a:lnTo>
                  <a:pt x="836975" y="658409"/>
                </a:lnTo>
                <a:lnTo>
                  <a:pt x="810783" y="697245"/>
                </a:lnTo>
                <a:lnTo>
                  <a:pt x="771947" y="723437"/>
                </a:lnTo>
                <a:lnTo>
                  <a:pt x="724407" y="733044"/>
                </a:lnTo>
                <a:lnTo>
                  <a:pt x="122174" y="733044"/>
                </a:lnTo>
                <a:lnTo>
                  <a:pt x="74634" y="723437"/>
                </a:lnTo>
                <a:lnTo>
                  <a:pt x="35798" y="697245"/>
                </a:lnTo>
                <a:lnTo>
                  <a:pt x="9606" y="658409"/>
                </a:lnTo>
                <a:lnTo>
                  <a:pt x="0" y="610870"/>
                </a:lnTo>
                <a:lnTo>
                  <a:pt x="0" y="122174"/>
                </a:lnTo>
                <a:close/>
              </a:path>
            </a:pathLst>
          </a:custGeom>
          <a:ln w="28575">
            <a:solidFill>
              <a:srgbClr val="85858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71088" y="2695194"/>
            <a:ext cx="847090" cy="733425"/>
          </a:xfrm>
          <a:custGeom>
            <a:avLst/>
            <a:gdLst/>
            <a:ahLst/>
            <a:cxnLst/>
            <a:rect l="l" t="t" r="r" b="b"/>
            <a:pathLst>
              <a:path w="847089" h="733425">
                <a:moveTo>
                  <a:pt x="0" y="122173"/>
                </a:moveTo>
                <a:lnTo>
                  <a:pt x="9606" y="74634"/>
                </a:lnTo>
                <a:lnTo>
                  <a:pt x="35798" y="35798"/>
                </a:lnTo>
                <a:lnTo>
                  <a:pt x="74634" y="9606"/>
                </a:lnTo>
                <a:lnTo>
                  <a:pt x="122174" y="0"/>
                </a:lnTo>
                <a:lnTo>
                  <a:pt x="724408" y="0"/>
                </a:lnTo>
                <a:lnTo>
                  <a:pt x="771947" y="9606"/>
                </a:lnTo>
                <a:lnTo>
                  <a:pt x="810783" y="35798"/>
                </a:lnTo>
                <a:lnTo>
                  <a:pt x="836975" y="74634"/>
                </a:lnTo>
                <a:lnTo>
                  <a:pt x="846582" y="122173"/>
                </a:lnTo>
                <a:lnTo>
                  <a:pt x="846582" y="610869"/>
                </a:lnTo>
                <a:lnTo>
                  <a:pt x="836975" y="658409"/>
                </a:lnTo>
                <a:lnTo>
                  <a:pt x="810783" y="697245"/>
                </a:lnTo>
                <a:lnTo>
                  <a:pt x="771947" y="723437"/>
                </a:lnTo>
                <a:lnTo>
                  <a:pt x="724408" y="733043"/>
                </a:lnTo>
                <a:lnTo>
                  <a:pt x="122174" y="733043"/>
                </a:lnTo>
                <a:lnTo>
                  <a:pt x="74634" y="723437"/>
                </a:lnTo>
                <a:lnTo>
                  <a:pt x="35798" y="697245"/>
                </a:lnTo>
                <a:lnTo>
                  <a:pt x="9606" y="658409"/>
                </a:lnTo>
                <a:lnTo>
                  <a:pt x="0" y="610869"/>
                </a:lnTo>
                <a:lnTo>
                  <a:pt x="0" y="122173"/>
                </a:lnTo>
                <a:close/>
              </a:path>
            </a:pathLst>
          </a:custGeom>
          <a:ln w="28575">
            <a:solidFill>
              <a:srgbClr val="858585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27160" cy="609600"/>
            <a:chOff x="304038" y="345947"/>
            <a:chExt cx="9027160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2044954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7099" y="345947"/>
              <a:ext cx="2503170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2140" y="345947"/>
              <a:ext cx="2465705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0585" y="345947"/>
              <a:ext cx="2610104" cy="6096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038" y="1098803"/>
            <a:ext cx="2199767" cy="4267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702795" y="6533388"/>
            <a:ext cx="276605" cy="182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038" y="5736335"/>
            <a:ext cx="4306697" cy="42671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82524" y="2326385"/>
            <a:ext cx="1104265" cy="1274445"/>
            <a:chOff x="382524" y="2326385"/>
            <a:chExt cx="1104265" cy="1274445"/>
          </a:xfrm>
        </p:grpSpPr>
        <p:sp>
          <p:nvSpPr>
            <p:cNvPr id="13" name="object 13"/>
            <p:cNvSpPr/>
            <p:nvPr/>
          </p:nvSpPr>
          <p:spPr>
            <a:xfrm>
              <a:off x="382524" y="2326385"/>
              <a:ext cx="1104265" cy="1274445"/>
            </a:xfrm>
            <a:custGeom>
              <a:avLst/>
              <a:gdLst/>
              <a:ahLst/>
              <a:cxnLst/>
              <a:rect l="l" t="t" r="r" b="b"/>
              <a:pathLst>
                <a:path w="1104265" h="1274445">
                  <a:moveTo>
                    <a:pt x="920114" y="0"/>
                  </a:moveTo>
                  <a:lnTo>
                    <a:pt x="184022" y="0"/>
                  </a:lnTo>
                  <a:lnTo>
                    <a:pt x="135100" y="6575"/>
                  </a:lnTo>
                  <a:lnTo>
                    <a:pt x="91140" y="25131"/>
                  </a:lnTo>
                  <a:lnTo>
                    <a:pt x="53897" y="53911"/>
                  </a:lnTo>
                  <a:lnTo>
                    <a:pt x="25123" y="91157"/>
                  </a:lnTo>
                  <a:lnTo>
                    <a:pt x="6573" y="135113"/>
                  </a:lnTo>
                  <a:lnTo>
                    <a:pt x="0" y="184023"/>
                  </a:lnTo>
                  <a:lnTo>
                    <a:pt x="0" y="1090040"/>
                  </a:lnTo>
                  <a:lnTo>
                    <a:pt x="6573" y="1138950"/>
                  </a:lnTo>
                  <a:lnTo>
                    <a:pt x="25123" y="1182906"/>
                  </a:lnTo>
                  <a:lnTo>
                    <a:pt x="53897" y="1220152"/>
                  </a:lnTo>
                  <a:lnTo>
                    <a:pt x="91140" y="1248932"/>
                  </a:lnTo>
                  <a:lnTo>
                    <a:pt x="135100" y="1267488"/>
                  </a:lnTo>
                  <a:lnTo>
                    <a:pt x="184022" y="1274064"/>
                  </a:lnTo>
                  <a:lnTo>
                    <a:pt x="920114" y="1274064"/>
                  </a:lnTo>
                  <a:lnTo>
                    <a:pt x="969024" y="1267488"/>
                  </a:lnTo>
                  <a:lnTo>
                    <a:pt x="1012980" y="1248932"/>
                  </a:lnTo>
                  <a:lnTo>
                    <a:pt x="1050226" y="1220152"/>
                  </a:lnTo>
                  <a:lnTo>
                    <a:pt x="1079006" y="1182906"/>
                  </a:lnTo>
                  <a:lnTo>
                    <a:pt x="1097562" y="1138950"/>
                  </a:lnTo>
                  <a:lnTo>
                    <a:pt x="1104138" y="1090040"/>
                  </a:lnTo>
                  <a:lnTo>
                    <a:pt x="1104138" y="184023"/>
                  </a:lnTo>
                  <a:lnTo>
                    <a:pt x="1097562" y="135113"/>
                  </a:lnTo>
                  <a:lnTo>
                    <a:pt x="1079006" y="91157"/>
                  </a:lnTo>
                  <a:lnTo>
                    <a:pt x="1050226" y="53911"/>
                  </a:lnTo>
                  <a:lnTo>
                    <a:pt x="1012980" y="25131"/>
                  </a:lnTo>
                  <a:lnTo>
                    <a:pt x="969024" y="6575"/>
                  </a:lnTo>
                  <a:lnTo>
                    <a:pt x="92011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7672" y="2826003"/>
              <a:ext cx="686142" cy="27457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31670" y="2326385"/>
            <a:ext cx="1606550" cy="1274445"/>
            <a:chOff x="1931670" y="2326385"/>
            <a:chExt cx="1606550" cy="1274445"/>
          </a:xfrm>
        </p:grpSpPr>
        <p:sp>
          <p:nvSpPr>
            <p:cNvPr id="16" name="object 16"/>
            <p:cNvSpPr/>
            <p:nvPr/>
          </p:nvSpPr>
          <p:spPr>
            <a:xfrm>
              <a:off x="1931670" y="2326385"/>
              <a:ext cx="1606550" cy="1274445"/>
            </a:xfrm>
            <a:custGeom>
              <a:avLst/>
              <a:gdLst/>
              <a:ahLst/>
              <a:cxnLst/>
              <a:rect l="l" t="t" r="r" b="b"/>
              <a:pathLst>
                <a:path w="1606550" h="1274445">
                  <a:moveTo>
                    <a:pt x="1393952" y="0"/>
                  </a:moveTo>
                  <a:lnTo>
                    <a:pt x="212344" y="0"/>
                  </a:lnTo>
                  <a:lnTo>
                    <a:pt x="163672" y="5610"/>
                  </a:lnTo>
                  <a:lnTo>
                    <a:pt x="118983" y="21592"/>
                  </a:lnTo>
                  <a:lnTo>
                    <a:pt x="79556" y="46666"/>
                  </a:lnTo>
                  <a:lnTo>
                    <a:pt x="46666" y="79556"/>
                  </a:lnTo>
                  <a:lnTo>
                    <a:pt x="21592" y="118983"/>
                  </a:lnTo>
                  <a:lnTo>
                    <a:pt x="5610" y="163672"/>
                  </a:lnTo>
                  <a:lnTo>
                    <a:pt x="0" y="212343"/>
                  </a:lnTo>
                  <a:lnTo>
                    <a:pt x="0" y="1061719"/>
                  </a:lnTo>
                  <a:lnTo>
                    <a:pt x="5610" y="1110391"/>
                  </a:lnTo>
                  <a:lnTo>
                    <a:pt x="21592" y="1155080"/>
                  </a:lnTo>
                  <a:lnTo>
                    <a:pt x="46666" y="1194507"/>
                  </a:lnTo>
                  <a:lnTo>
                    <a:pt x="79556" y="1227397"/>
                  </a:lnTo>
                  <a:lnTo>
                    <a:pt x="118983" y="1252471"/>
                  </a:lnTo>
                  <a:lnTo>
                    <a:pt x="163672" y="1268453"/>
                  </a:lnTo>
                  <a:lnTo>
                    <a:pt x="212344" y="1274064"/>
                  </a:lnTo>
                  <a:lnTo>
                    <a:pt x="1393952" y="1274064"/>
                  </a:lnTo>
                  <a:lnTo>
                    <a:pt x="1442623" y="1268453"/>
                  </a:lnTo>
                  <a:lnTo>
                    <a:pt x="1487312" y="1252471"/>
                  </a:lnTo>
                  <a:lnTo>
                    <a:pt x="1526739" y="1227397"/>
                  </a:lnTo>
                  <a:lnTo>
                    <a:pt x="1559629" y="1194507"/>
                  </a:lnTo>
                  <a:lnTo>
                    <a:pt x="1584703" y="1155080"/>
                  </a:lnTo>
                  <a:lnTo>
                    <a:pt x="1600685" y="1110391"/>
                  </a:lnTo>
                  <a:lnTo>
                    <a:pt x="1606295" y="1061719"/>
                  </a:lnTo>
                  <a:lnTo>
                    <a:pt x="1606295" y="212343"/>
                  </a:lnTo>
                  <a:lnTo>
                    <a:pt x="1600685" y="163672"/>
                  </a:lnTo>
                  <a:lnTo>
                    <a:pt x="1584703" y="118983"/>
                  </a:lnTo>
                  <a:lnTo>
                    <a:pt x="1559629" y="79556"/>
                  </a:lnTo>
                  <a:lnTo>
                    <a:pt x="1526739" y="46666"/>
                  </a:lnTo>
                  <a:lnTo>
                    <a:pt x="1487312" y="21592"/>
                  </a:lnTo>
                  <a:lnTo>
                    <a:pt x="1442623" y="5610"/>
                  </a:lnTo>
                  <a:lnTo>
                    <a:pt x="13939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91004" y="2688843"/>
              <a:ext cx="1300480" cy="2745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95754" y="2963671"/>
              <a:ext cx="1437640" cy="2743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133088" y="2326385"/>
            <a:ext cx="1104265" cy="1274445"/>
            <a:chOff x="4133088" y="2326385"/>
            <a:chExt cx="1104265" cy="1274445"/>
          </a:xfrm>
        </p:grpSpPr>
        <p:sp>
          <p:nvSpPr>
            <p:cNvPr id="20" name="object 20"/>
            <p:cNvSpPr/>
            <p:nvPr/>
          </p:nvSpPr>
          <p:spPr>
            <a:xfrm>
              <a:off x="4133088" y="2326385"/>
              <a:ext cx="1104265" cy="1274445"/>
            </a:xfrm>
            <a:custGeom>
              <a:avLst/>
              <a:gdLst/>
              <a:ahLst/>
              <a:cxnLst/>
              <a:rect l="l" t="t" r="r" b="b"/>
              <a:pathLst>
                <a:path w="1104264" h="1274445">
                  <a:moveTo>
                    <a:pt x="920114" y="0"/>
                  </a:moveTo>
                  <a:lnTo>
                    <a:pt x="184023" y="0"/>
                  </a:lnTo>
                  <a:lnTo>
                    <a:pt x="135113" y="6575"/>
                  </a:lnTo>
                  <a:lnTo>
                    <a:pt x="91157" y="25131"/>
                  </a:lnTo>
                  <a:lnTo>
                    <a:pt x="53911" y="53911"/>
                  </a:lnTo>
                  <a:lnTo>
                    <a:pt x="25131" y="91157"/>
                  </a:lnTo>
                  <a:lnTo>
                    <a:pt x="6575" y="135113"/>
                  </a:lnTo>
                  <a:lnTo>
                    <a:pt x="0" y="184023"/>
                  </a:lnTo>
                  <a:lnTo>
                    <a:pt x="0" y="1090040"/>
                  </a:lnTo>
                  <a:lnTo>
                    <a:pt x="6575" y="1138950"/>
                  </a:lnTo>
                  <a:lnTo>
                    <a:pt x="25131" y="1182906"/>
                  </a:lnTo>
                  <a:lnTo>
                    <a:pt x="53911" y="1220152"/>
                  </a:lnTo>
                  <a:lnTo>
                    <a:pt x="91157" y="1248932"/>
                  </a:lnTo>
                  <a:lnTo>
                    <a:pt x="135113" y="1267488"/>
                  </a:lnTo>
                  <a:lnTo>
                    <a:pt x="184023" y="1274064"/>
                  </a:lnTo>
                  <a:lnTo>
                    <a:pt x="920114" y="1274064"/>
                  </a:lnTo>
                  <a:lnTo>
                    <a:pt x="969024" y="1267488"/>
                  </a:lnTo>
                  <a:lnTo>
                    <a:pt x="1012980" y="1248932"/>
                  </a:lnTo>
                  <a:lnTo>
                    <a:pt x="1050226" y="1220152"/>
                  </a:lnTo>
                  <a:lnTo>
                    <a:pt x="1079006" y="1182906"/>
                  </a:lnTo>
                  <a:lnTo>
                    <a:pt x="1097562" y="1138950"/>
                  </a:lnTo>
                  <a:lnTo>
                    <a:pt x="1104138" y="1090040"/>
                  </a:lnTo>
                  <a:lnTo>
                    <a:pt x="1104138" y="184023"/>
                  </a:lnTo>
                  <a:lnTo>
                    <a:pt x="1097562" y="135113"/>
                  </a:lnTo>
                  <a:lnTo>
                    <a:pt x="1079006" y="91157"/>
                  </a:lnTo>
                  <a:lnTo>
                    <a:pt x="1050226" y="53911"/>
                  </a:lnTo>
                  <a:lnTo>
                    <a:pt x="1012980" y="25131"/>
                  </a:lnTo>
                  <a:lnTo>
                    <a:pt x="969024" y="6575"/>
                  </a:lnTo>
                  <a:lnTo>
                    <a:pt x="92011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35272" y="2826003"/>
              <a:ext cx="839724" cy="274574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759958" y="1581911"/>
            <a:ext cx="5426710" cy="749935"/>
            <a:chOff x="5759958" y="1581911"/>
            <a:chExt cx="5426710" cy="749935"/>
          </a:xfrm>
        </p:grpSpPr>
        <p:sp>
          <p:nvSpPr>
            <p:cNvPr id="23" name="object 23"/>
            <p:cNvSpPr/>
            <p:nvPr/>
          </p:nvSpPr>
          <p:spPr>
            <a:xfrm>
              <a:off x="5759958" y="1581911"/>
              <a:ext cx="3657600" cy="749935"/>
            </a:xfrm>
            <a:custGeom>
              <a:avLst/>
              <a:gdLst/>
              <a:ahLst/>
              <a:cxnLst/>
              <a:rect l="l" t="t" r="r" b="b"/>
              <a:pathLst>
                <a:path w="3657600" h="749935">
                  <a:moveTo>
                    <a:pt x="3532632" y="0"/>
                  </a:moveTo>
                  <a:lnTo>
                    <a:pt x="124967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7"/>
                  </a:lnTo>
                  <a:lnTo>
                    <a:pt x="0" y="624839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7" y="749808"/>
                  </a:lnTo>
                  <a:lnTo>
                    <a:pt x="3532632" y="749808"/>
                  </a:lnTo>
                  <a:lnTo>
                    <a:pt x="3581251" y="739979"/>
                  </a:lnTo>
                  <a:lnTo>
                    <a:pt x="3620976" y="713184"/>
                  </a:lnTo>
                  <a:lnTo>
                    <a:pt x="3647771" y="673459"/>
                  </a:lnTo>
                  <a:lnTo>
                    <a:pt x="3657599" y="624839"/>
                  </a:lnTo>
                  <a:lnTo>
                    <a:pt x="3657599" y="124967"/>
                  </a:lnTo>
                  <a:lnTo>
                    <a:pt x="3647771" y="76348"/>
                  </a:lnTo>
                  <a:lnTo>
                    <a:pt x="3620976" y="36623"/>
                  </a:lnTo>
                  <a:lnTo>
                    <a:pt x="3581251" y="9828"/>
                  </a:lnTo>
                  <a:lnTo>
                    <a:pt x="3532632" y="0"/>
                  </a:lnTo>
                  <a:close/>
                </a:path>
              </a:pathLst>
            </a:custGeom>
            <a:solidFill>
              <a:srgbClr val="858585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88228" y="1819655"/>
              <a:ext cx="1184655" cy="2743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43216" y="1581911"/>
              <a:ext cx="3657600" cy="749935"/>
            </a:xfrm>
            <a:custGeom>
              <a:avLst/>
              <a:gdLst/>
              <a:ahLst/>
              <a:cxnLst/>
              <a:rect l="l" t="t" r="r" b="b"/>
              <a:pathLst>
                <a:path w="3657600" h="749935">
                  <a:moveTo>
                    <a:pt x="3532631" y="0"/>
                  </a:moveTo>
                  <a:lnTo>
                    <a:pt x="124967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7"/>
                  </a:lnTo>
                  <a:lnTo>
                    <a:pt x="0" y="624839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7" y="749808"/>
                  </a:lnTo>
                  <a:lnTo>
                    <a:pt x="3532631" y="749808"/>
                  </a:lnTo>
                  <a:lnTo>
                    <a:pt x="3581251" y="739979"/>
                  </a:lnTo>
                  <a:lnTo>
                    <a:pt x="3620976" y="713184"/>
                  </a:lnTo>
                  <a:lnTo>
                    <a:pt x="3647771" y="673459"/>
                  </a:lnTo>
                  <a:lnTo>
                    <a:pt x="3657600" y="624839"/>
                  </a:lnTo>
                  <a:lnTo>
                    <a:pt x="3657600" y="124967"/>
                  </a:lnTo>
                  <a:lnTo>
                    <a:pt x="3647771" y="76348"/>
                  </a:lnTo>
                  <a:lnTo>
                    <a:pt x="3620976" y="36623"/>
                  </a:lnTo>
                  <a:lnTo>
                    <a:pt x="3581251" y="9828"/>
                  </a:lnTo>
                  <a:lnTo>
                    <a:pt x="3532631" y="0"/>
                  </a:lnTo>
                  <a:close/>
                </a:path>
              </a:pathLst>
            </a:custGeom>
            <a:solidFill>
              <a:srgbClr val="858585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85426" y="1682495"/>
              <a:ext cx="1300733" cy="2743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4926" y="1956815"/>
              <a:ext cx="1437894" cy="27432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94308" y="4705858"/>
            <a:ext cx="2899537" cy="36601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41516" y="4705858"/>
            <a:ext cx="3936746" cy="36601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32204" y="2617470"/>
            <a:ext cx="222503" cy="15773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649217" y="2617470"/>
            <a:ext cx="222504" cy="15773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49217" y="2998470"/>
            <a:ext cx="222504" cy="15773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32204" y="2998470"/>
            <a:ext cx="222503" cy="15773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715504" y="1819655"/>
            <a:ext cx="1561083" cy="274320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348995" y="5593079"/>
            <a:ext cx="11494135" cy="45720"/>
          </a:xfrm>
          <a:custGeom>
            <a:avLst/>
            <a:gdLst/>
            <a:ahLst/>
            <a:cxnLst/>
            <a:rect l="l" t="t" r="r" b="b"/>
            <a:pathLst>
              <a:path w="11494135" h="45720">
                <a:moveTo>
                  <a:pt x="11494008" y="0"/>
                </a:moveTo>
                <a:lnTo>
                  <a:pt x="0" y="0"/>
                </a:lnTo>
                <a:lnTo>
                  <a:pt x="0" y="45720"/>
                </a:lnTo>
                <a:lnTo>
                  <a:pt x="11494008" y="45720"/>
                </a:lnTo>
                <a:lnTo>
                  <a:pt x="114940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5759958" y="2602229"/>
            <a:ext cx="5358765" cy="749935"/>
            <a:chOff x="5759958" y="2602229"/>
            <a:chExt cx="5358765" cy="749935"/>
          </a:xfrm>
        </p:grpSpPr>
        <p:sp>
          <p:nvSpPr>
            <p:cNvPr id="37" name="object 37"/>
            <p:cNvSpPr/>
            <p:nvPr/>
          </p:nvSpPr>
          <p:spPr>
            <a:xfrm>
              <a:off x="5759958" y="2602229"/>
              <a:ext cx="3657600" cy="749935"/>
            </a:xfrm>
            <a:custGeom>
              <a:avLst/>
              <a:gdLst/>
              <a:ahLst/>
              <a:cxnLst/>
              <a:rect l="l" t="t" r="r" b="b"/>
              <a:pathLst>
                <a:path w="3657600" h="749935">
                  <a:moveTo>
                    <a:pt x="3532632" y="0"/>
                  </a:moveTo>
                  <a:lnTo>
                    <a:pt x="124967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40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7" y="749808"/>
                  </a:lnTo>
                  <a:lnTo>
                    <a:pt x="3532632" y="749808"/>
                  </a:lnTo>
                  <a:lnTo>
                    <a:pt x="3581251" y="739979"/>
                  </a:lnTo>
                  <a:lnTo>
                    <a:pt x="3620976" y="713184"/>
                  </a:lnTo>
                  <a:lnTo>
                    <a:pt x="3647771" y="673459"/>
                  </a:lnTo>
                  <a:lnTo>
                    <a:pt x="3657599" y="624840"/>
                  </a:lnTo>
                  <a:lnTo>
                    <a:pt x="3657599" y="124968"/>
                  </a:lnTo>
                  <a:lnTo>
                    <a:pt x="3647771" y="76348"/>
                  </a:lnTo>
                  <a:lnTo>
                    <a:pt x="3620976" y="36623"/>
                  </a:lnTo>
                  <a:lnTo>
                    <a:pt x="3581251" y="9828"/>
                  </a:lnTo>
                  <a:lnTo>
                    <a:pt x="3532632" y="0"/>
                  </a:lnTo>
                  <a:close/>
                </a:path>
              </a:pathLst>
            </a:custGeom>
            <a:solidFill>
              <a:srgbClr val="858585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88228" y="2703321"/>
              <a:ext cx="1091476" cy="2743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88228" y="2977641"/>
              <a:ext cx="968057" cy="27432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443216" y="2602229"/>
              <a:ext cx="3657600" cy="749935"/>
            </a:xfrm>
            <a:custGeom>
              <a:avLst/>
              <a:gdLst/>
              <a:ahLst/>
              <a:cxnLst/>
              <a:rect l="l" t="t" r="r" b="b"/>
              <a:pathLst>
                <a:path w="3657600" h="749935">
                  <a:moveTo>
                    <a:pt x="3532631" y="0"/>
                  </a:moveTo>
                  <a:lnTo>
                    <a:pt x="124967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40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7" y="749808"/>
                  </a:lnTo>
                  <a:lnTo>
                    <a:pt x="3532631" y="749808"/>
                  </a:lnTo>
                  <a:lnTo>
                    <a:pt x="3581251" y="739979"/>
                  </a:lnTo>
                  <a:lnTo>
                    <a:pt x="3620976" y="713184"/>
                  </a:lnTo>
                  <a:lnTo>
                    <a:pt x="3647771" y="673459"/>
                  </a:lnTo>
                  <a:lnTo>
                    <a:pt x="3657600" y="624840"/>
                  </a:lnTo>
                  <a:lnTo>
                    <a:pt x="3657600" y="124968"/>
                  </a:lnTo>
                  <a:lnTo>
                    <a:pt x="3647771" y="76348"/>
                  </a:lnTo>
                  <a:lnTo>
                    <a:pt x="3620976" y="36623"/>
                  </a:lnTo>
                  <a:lnTo>
                    <a:pt x="3581251" y="9828"/>
                  </a:lnTo>
                  <a:lnTo>
                    <a:pt x="3532631" y="0"/>
                  </a:lnTo>
                  <a:close/>
                </a:path>
              </a:pathLst>
            </a:custGeom>
            <a:solidFill>
              <a:srgbClr val="858585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666732" y="2840481"/>
              <a:ext cx="1451482" cy="2743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23708" y="2840481"/>
              <a:ext cx="1335277" cy="274320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5759958" y="3694938"/>
            <a:ext cx="5379720" cy="749935"/>
            <a:chOff x="5759958" y="3694938"/>
            <a:chExt cx="5379720" cy="749935"/>
          </a:xfrm>
        </p:grpSpPr>
        <p:sp>
          <p:nvSpPr>
            <p:cNvPr id="44" name="object 44"/>
            <p:cNvSpPr/>
            <p:nvPr/>
          </p:nvSpPr>
          <p:spPr>
            <a:xfrm>
              <a:off x="5759958" y="3694938"/>
              <a:ext cx="3657600" cy="749935"/>
            </a:xfrm>
            <a:custGeom>
              <a:avLst/>
              <a:gdLst/>
              <a:ahLst/>
              <a:cxnLst/>
              <a:rect l="l" t="t" r="r" b="b"/>
              <a:pathLst>
                <a:path w="3657600" h="749935">
                  <a:moveTo>
                    <a:pt x="3532632" y="0"/>
                  </a:moveTo>
                  <a:lnTo>
                    <a:pt x="124967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39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7" y="749807"/>
                  </a:lnTo>
                  <a:lnTo>
                    <a:pt x="3532632" y="749807"/>
                  </a:lnTo>
                  <a:lnTo>
                    <a:pt x="3581251" y="739979"/>
                  </a:lnTo>
                  <a:lnTo>
                    <a:pt x="3620976" y="713184"/>
                  </a:lnTo>
                  <a:lnTo>
                    <a:pt x="3647771" y="673459"/>
                  </a:lnTo>
                  <a:lnTo>
                    <a:pt x="3657599" y="624839"/>
                  </a:lnTo>
                  <a:lnTo>
                    <a:pt x="3657599" y="124968"/>
                  </a:lnTo>
                  <a:lnTo>
                    <a:pt x="3647771" y="76348"/>
                  </a:lnTo>
                  <a:lnTo>
                    <a:pt x="3620976" y="36623"/>
                  </a:lnTo>
                  <a:lnTo>
                    <a:pt x="3581251" y="9828"/>
                  </a:lnTo>
                  <a:lnTo>
                    <a:pt x="3532632" y="0"/>
                  </a:lnTo>
                  <a:close/>
                </a:path>
              </a:pathLst>
            </a:custGeom>
            <a:solidFill>
              <a:srgbClr val="858585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88228" y="3933190"/>
              <a:ext cx="1591182" cy="27431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443216" y="3694938"/>
              <a:ext cx="3657600" cy="749935"/>
            </a:xfrm>
            <a:custGeom>
              <a:avLst/>
              <a:gdLst/>
              <a:ahLst/>
              <a:cxnLst/>
              <a:rect l="l" t="t" r="r" b="b"/>
              <a:pathLst>
                <a:path w="3657600" h="749935">
                  <a:moveTo>
                    <a:pt x="3532631" y="0"/>
                  </a:moveTo>
                  <a:lnTo>
                    <a:pt x="124967" y="0"/>
                  </a:lnTo>
                  <a:lnTo>
                    <a:pt x="76348" y="9828"/>
                  </a:lnTo>
                  <a:lnTo>
                    <a:pt x="36623" y="36623"/>
                  </a:lnTo>
                  <a:lnTo>
                    <a:pt x="9828" y="76348"/>
                  </a:lnTo>
                  <a:lnTo>
                    <a:pt x="0" y="124968"/>
                  </a:lnTo>
                  <a:lnTo>
                    <a:pt x="0" y="624839"/>
                  </a:lnTo>
                  <a:lnTo>
                    <a:pt x="9828" y="673459"/>
                  </a:lnTo>
                  <a:lnTo>
                    <a:pt x="36623" y="713184"/>
                  </a:lnTo>
                  <a:lnTo>
                    <a:pt x="76348" y="739979"/>
                  </a:lnTo>
                  <a:lnTo>
                    <a:pt x="124967" y="749807"/>
                  </a:lnTo>
                  <a:lnTo>
                    <a:pt x="3532631" y="749807"/>
                  </a:lnTo>
                  <a:lnTo>
                    <a:pt x="3581251" y="739979"/>
                  </a:lnTo>
                  <a:lnTo>
                    <a:pt x="3620976" y="713184"/>
                  </a:lnTo>
                  <a:lnTo>
                    <a:pt x="3647771" y="673459"/>
                  </a:lnTo>
                  <a:lnTo>
                    <a:pt x="3657600" y="624839"/>
                  </a:lnTo>
                  <a:lnTo>
                    <a:pt x="3657600" y="124968"/>
                  </a:lnTo>
                  <a:lnTo>
                    <a:pt x="3647771" y="76348"/>
                  </a:lnTo>
                  <a:lnTo>
                    <a:pt x="3620976" y="36623"/>
                  </a:lnTo>
                  <a:lnTo>
                    <a:pt x="3581251" y="9828"/>
                  </a:lnTo>
                  <a:lnTo>
                    <a:pt x="3532631" y="0"/>
                  </a:lnTo>
                  <a:close/>
                </a:path>
              </a:pathLst>
            </a:custGeom>
            <a:solidFill>
              <a:srgbClr val="858585">
                <a:alpha val="4117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476232" y="3933190"/>
              <a:ext cx="1663192" cy="27431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61224" y="3796030"/>
              <a:ext cx="1548129" cy="27431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25638" y="4070350"/>
              <a:ext cx="945006" cy="274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9" y="1139952"/>
            <a:ext cx="7884414" cy="44767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038" y="345947"/>
            <a:ext cx="9027160" cy="609600"/>
            <a:chOff x="304038" y="345947"/>
            <a:chExt cx="9027160" cy="609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38" y="345947"/>
              <a:ext cx="6695567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0585" y="345947"/>
              <a:ext cx="2610104" cy="609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7461" y="6533388"/>
            <a:ext cx="284606" cy="182880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53132" y="1496949"/>
          <a:ext cx="7044055" cy="404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275"/>
                <a:gridCol w="2400300"/>
                <a:gridCol w="2002154"/>
              </a:tblGrid>
              <a:tr h="283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C55A11"/>
                      </a:solidFill>
                      <a:prstDash val="solid"/>
                    </a:lnR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00AF5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C55A11"/>
                      </a:solidFill>
                      <a:prstDash val="solid"/>
                    </a:lnL>
                    <a:lnR w="57150">
                      <a:solidFill>
                        <a:srgbClr val="C55A11"/>
                      </a:solidFill>
                      <a:prstDash val="solid"/>
                    </a:lnR>
                    <a:lnT w="57150">
                      <a:solidFill>
                        <a:srgbClr val="C55A11"/>
                      </a:solidFill>
                      <a:prstDash val="solid"/>
                    </a:lnT>
                    <a:lnB w="57150">
                      <a:solidFill>
                        <a:srgbClr val="C55A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C55A11"/>
                      </a:solidFill>
                      <a:prstDash val="solid"/>
                    </a:lnL>
                    <a:lnT w="57150">
                      <a:solidFill>
                        <a:srgbClr val="FFC000"/>
                      </a:solidFill>
                      <a:prstDash val="solid"/>
                    </a:lnT>
                    <a:lnB w="57150">
                      <a:solidFill>
                        <a:srgbClr val="C55A11"/>
                      </a:solidFill>
                      <a:prstDash val="solid"/>
                    </a:lnB>
                  </a:tcPr>
                </a:tc>
              </a:tr>
              <a:tr h="1200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7150">
                      <a:solidFill>
                        <a:srgbClr val="00AF50"/>
                      </a:solidFill>
                      <a:prstDash val="solid"/>
                    </a:lnR>
                    <a:lnT w="57150">
                      <a:solidFill>
                        <a:srgbClr val="00AF5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00AF50"/>
                      </a:solidFill>
                      <a:prstDash val="solid"/>
                    </a:lnL>
                    <a:lnR w="57150">
                      <a:solidFill>
                        <a:srgbClr val="C55A11"/>
                      </a:solidFill>
                      <a:prstDash val="solid"/>
                    </a:lnR>
                    <a:lnT w="57150">
                      <a:solidFill>
                        <a:srgbClr val="C55A1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7150">
                      <a:solidFill>
                        <a:srgbClr val="C55A11"/>
                      </a:solidFill>
                      <a:prstDash val="solid"/>
                    </a:lnL>
                    <a:lnT w="57150">
                      <a:solidFill>
                        <a:srgbClr val="C55A11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206629" y="1361821"/>
            <a:ext cx="1515110" cy="2372995"/>
            <a:chOff x="206629" y="1361821"/>
            <a:chExt cx="1515110" cy="2372995"/>
          </a:xfrm>
        </p:grpSpPr>
        <p:sp>
          <p:nvSpPr>
            <p:cNvPr id="11" name="object 11"/>
            <p:cNvSpPr/>
            <p:nvPr/>
          </p:nvSpPr>
          <p:spPr>
            <a:xfrm>
              <a:off x="212979" y="1368171"/>
              <a:ext cx="1502410" cy="2360295"/>
            </a:xfrm>
            <a:custGeom>
              <a:avLst/>
              <a:gdLst/>
              <a:ahLst/>
              <a:cxnLst/>
              <a:rect l="l" t="t" r="r" b="b"/>
              <a:pathLst>
                <a:path w="1502410" h="2360295">
                  <a:moveTo>
                    <a:pt x="1251585" y="0"/>
                  </a:moveTo>
                  <a:lnTo>
                    <a:pt x="250316" y="0"/>
                  </a:lnTo>
                  <a:lnTo>
                    <a:pt x="205323" y="4031"/>
                  </a:lnTo>
                  <a:lnTo>
                    <a:pt x="162976" y="15653"/>
                  </a:lnTo>
                  <a:lnTo>
                    <a:pt x="123980" y="34162"/>
                  </a:lnTo>
                  <a:lnTo>
                    <a:pt x="89043" y="58852"/>
                  </a:lnTo>
                  <a:lnTo>
                    <a:pt x="58873" y="89017"/>
                  </a:lnTo>
                  <a:lnTo>
                    <a:pt x="34177" y="123951"/>
                  </a:lnTo>
                  <a:lnTo>
                    <a:pt x="15661" y="162950"/>
                  </a:lnTo>
                  <a:lnTo>
                    <a:pt x="4033" y="205307"/>
                  </a:lnTo>
                  <a:lnTo>
                    <a:pt x="0" y="250316"/>
                  </a:lnTo>
                  <a:lnTo>
                    <a:pt x="0" y="2109596"/>
                  </a:lnTo>
                  <a:lnTo>
                    <a:pt x="4033" y="2154606"/>
                  </a:lnTo>
                  <a:lnTo>
                    <a:pt x="15661" y="2196963"/>
                  </a:lnTo>
                  <a:lnTo>
                    <a:pt x="34177" y="2235962"/>
                  </a:lnTo>
                  <a:lnTo>
                    <a:pt x="58873" y="2270896"/>
                  </a:lnTo>
                  <a:lnTo>
                    <a:pt x="89043" y="2301061"/>
                  </a:lnTo>
                  <a:lnTo>
                    <a:pt x="123980" y="2325751"/>
                  </a:lnTo>
                  <a:lnTo>
                    <a:pt x="162976" y="2344260"/>
                  </a:lnTo>
                  <a:lnTo>
                    <a:pt x="205323" y="2355882"/>
                  </a:lnTo>
                  <a:lnTo>
                    <a:pt x="250316" y="2359914"/>
                  </a:lnTo>
                  <a:lnTo>
                    <a:pt x="1251585" y="2359914"/>
                  </a:lnTo>
                  <a:lnTo>
                    <a:pt x="1296594" y="2355882"/>
                  </a:lnTo>
                  <a:lnTo>
                    <a:pt x="1338951" y="2344260"/>
                  </a:lnTo>
                  <a:lnTo>
                    <a:pt x="1377950" y="2325751"/>
                  </a:lnTo>
                  <a:lnTo>
                    <a:pt x="1412884" y="2301061"/>
                  </a:lnTo>
                  <a:lnTo>
                    <a:pt x="1443049" y="2270896"/>
                  </a:lnTo>
                  <a:lnTo>
                    <a:pt x="1467739" y="2235962"/>
                  </a:lnTo>
                  <a:lnTo>
                    <a:pt x="1486248" y="2196963"/>
                  </a:lnTo>
                  <a:lnTo>
                    <a:pt x="1497870" y="2154606"/>
                  </a:lnTo>
                  <a:lnTo>
                    <a:pt x="1501902" y="2109596"/>
                  </a:lnTo>
                  <a:lnTo>
                    <a:pt x="1501902" y="250316"/>
                  </a:lnTo>
                  <a:lnTo>
                    <a:pt x="1497870" y="205307"/>
                  </a:lnTo>
                  <a:lnTo>
                    <a:pt x="1486248" y="162950"/>
                  </a:lnTo>
                  <a:lnTo>
                    <a:pt x="1467739" y="123951"/>
                  </a:lnTo>
                  <a:lnTo>
                    <a:pt x="1443049" y="89017"/>
                  </a:lnTo>
                  <a:lnTo>
                    <a:pt x="1412884" y="58852"/>
                  </a:lnTo>
                  <a:lnTo>
                    <a:pt x="1377950" y="34162"/>
                  </a:lnTo>
                  <a:lnTo>
                    <a:pt x="1338951" y="15653"/>
                  </a:lnTo>
                  <a:lnTo>
                    <a:pt x="1296594" y="4031"/>
                  </a:lnTo>
                  <a:lnTo>
                    <a:pt x="12515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2979" y="1368171"/>
              <a:ext cx="1502410" cy="2360295"/>
            </a:xfrm>
            <a:custGeom>
              <a:avLst/>
              <a:gdLst/>
              <a:ahLst/>
              <a:cxnLst/>
              <a:rect l="l" t="t" r="r" b="b"/>
              <a:pathLst>
                <a:path w="1502410" h="2360295">
                  <a:moveTo>
                    <a:pt x="0" y="250316"/>
                  </a:moveTo>
                  <a:lnTo>
                    <a:pt x="4033" y="205307"/>
                  </a:lnTo>
                  <a:lnTo>
                    <a:pt x="15661" y="162950"/>
                  </a:lnTo>
                  <a:lnTo>
                    <a:pt x="34177" y="123951"/>
                  </a:lnTo>
                  <a:lnTo>
                    <a:pt x="58873" y="89017"/>
                  </a:lnTo>
                  <a:lnTo>
                    <a:pt x="89043" y="58852"/>
                  </a:lnTo>
                  <a:lnTo>
                    <a:pt x="123980" y="34162"/>
                  </a:lnTo>
                  <a:lnTo>
                    <a:pt x="162976" y="15653"/>
                  </a:lnTo>
                  <a:lnTo>
                    <a:pt x="205323" y="4031"/>
                  </a:lnTo>
                  <a:lnTo>
                    <a:pt x="250316" y="0"/>
                  </a:lnTo>
                  <a:lnTo>
                    <a:pt x="1251585" y="0"/>
                  </a:lnTo>
                  <a:lnTo>
                    <a:pt x="1296594" y="4031"/>
                  </a:lnTo>
                  <a:lnTo>
                    <a:pt x="1338951" y="15653"/>
                  </a:lnTo>
                  <a:lnTo>
                    <a:pt x="1377950" y="34162"/>
                  </a:lnTo>
                  <a:lnTo>
                    <a:pt x="1412884" y="58852"/>
                  </a:lnTo>
                  <a:lnTo>
                    <a:pt x="1443049" y="89017"/>
                  </a:lnTo>
                  <a:lnTo>
                    <a:pt x="1467739" y="123951"/>
                  </a:lnTo>
                  <a:lnTo>
                    <a:pt x="1486248" y="162950"/>
                  </a:lnTo>
                  <a:lnTo>
                    <a:pt x="1497870" y="205307"/>
                  </a:lnTo>
                  <a:lnTo>
                    <a:pt x="1501902" y="250316"/>
                  </a:lnTo>
                  <a:lnTo>
                    <a:pt x="1501902" y="2109596"/>
                  </a:lnTo>
                  <a:lnTo>
                    <a:pt x="1497870" y="2154606"/>
                  </a:lnTo>
                  <a:lnTo>
                    <a:pt x="1486248" y="2196963"/>
                  </a:lnTo>
                  <a:lnTo>
                    <a:pt x="1467739" y="2235962"/>
                  </a:lnTo>
                  <a:lnTo>
                    <a:pt x="1443049" y="2270896"/>
                  </a:lnTo>
                  <a:lnTo>
                    <a:pt x="1412884" y="2301061"/>
                  </a:lnTo>
                  <a:lnTo>
                    <a:pt x="1377950" y="2325751"/>
                  </a:lnTo>
                  <a:lnTo>
                    <a:pt x="1338951" y="2344260"/>
                  </a:lnTo>
                  <a:lnTo>
                    <a:pt x="1296594" y="2355882"/>
                  </a:lnTo>
                  <a:lnTo>
                    <a:pt x="1251585" y="2359914"/>
                  </a:lnTo>
                  <a:lnTo>
                    <a:pt x="250316" y="2359914"/>
                  </a:lnTo>
                  <a:lnTo>
                    <a:pt x="205323" y="2355882"/>
                  </a:lnTo>
                  <a:lnTo>
                    <a:pt x="162976" y="2344260"/>
                  </a:lnTo>
                  <a:lnTo>
                    <a:pt x="123980" y="2325751"/>
                  </a:lnTo>
                  <a:lnTo>
                    <a:pt x="89043" y="2301061"/>
                  </a:lnTo>
                  <a:lnTo>
                    <a:pt x="58873" y="2270896"/>
                  </a:lnTo>
                  <a:lnTo>
                    <a:pt x="34177" y="2235962"/>
                  </a:lnTo>
                  <a:lnTo>
                    <a:pt x="15661" y="2196963"/>
                  </a:lnTo>
                  <a:lnTo>
                    <a:pt x="4033" y="2154606"/>
                  </a:lnTo>
                  <a:lnTo>
                    <a:pt x="0" y="2109596"/>
                  </a:lnTo>
                  <a:lnTo>
                    <a:pt x="0" y="250316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7444" y="1694688"/>
              <a:ext cx="907630" cy="213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444" y="1908048"/>
              <a:ext cx="944029" cy="2133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7444" y="2121408"/>
              <a:ext cx="1152525" cy="2133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7444" y="2334768"/>
              <a:ext cx="884301" cy="2133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444" y="2548128"/>
              <a:ext cx="869530" cy="2133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7444" y="2761488"/>
              <a:ext cx="1135888" cy="2133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444" y="2974848"/>
              <a:ext cx="736739" cy="2133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7444" y="3188208"/>
              <a:ext cx="1156296" cy="2133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890886" y="1606422"/>
            <a:ext cx="2095500" cy="1343660"/>
            <a:chOff x="9890886" y="1606422"/>
            <a:chExt cx="2095500" cy="1343660"/>
          </a:xfrm>
        </p:grpSpPr>
        <p:sp>
          <p:nvSpPr>
            <p:cNvPr id="22" name="object 22"/>
            <p:cNvSpPr/>
            <p:nvPr/>
          </p:nvSpPr>
          <p:spPr>
            <a:xfrm>
              <a:off x="9897236" y="1612772"/>
              <a:ext cx="2082800" cy="1330960"/>
            </a:xfrm>
            <a:custGeom>
              <a:avLst/>
              <a:gdLst/>
              <a:ahLst/>
              <a:cxnLst/>
              <a:rect l="l" t="t" r="r" b="b"/>
              <a:pathLst>
                <a:path w="2082800" h="1330960">
                  <a:moveTo>
                    <a:pt x="1860804" y="0"/>
                  </a:moveTo>
                  <a:lnTo>
                    <a:pt x="221742" y="0"/>
                  </a:lnTo>
                  <a:lnTo>
                    <a:pt x="177063" y="4506"/>
                  </a:lnTo>
                  <a:lnTo>
                    <a:pt x="135445" y="17430"/>
                  </a:lnTo>
                  <a:lnTo>
                    <a:pt x="97780" y="37879"/>
                  </a:lnTo>
                  <a:lnTo>
                    <a:pt x="64960" y="64960"/>
                  </a:lnTo>
                  <a:lnTo>
                    <a:pt x="37879" y="97780"/>
                  </a:lnTo>
                  <a:lnTo>
                    <a:pt x="17430" y="135445"/>
                  </a:lnTo>
                  <a:lnTo>
                    <a:pt x="4506" y="177063"/>
                  </a:lnTo>
                  <a:lnTo>
                    <a:pt x="0" y="221741"/>
                  </a:lnTo>
                  <a:lnTo>
                    <a:pt x="0" y="1108710"/>
                  </a:lnTo>
                  <a:lnTo>
                    <a:pt x="4506" y="1153388"/>
                  </a:lnTo>
                  <a:lnTo>
                    <a:pt x="17430" y="1195006"/>
                  </a:lnTo>
                  <a:lnTo>
                    <a:pt x="37879" y="1232671"/>
                  </a:lnTo>
                  <a:lnTo>
                    <a:pt x="64960" y="1265491"/>
                  </a:lnTo>
                  <a:lnTo>
                    <a:pt x="97780" y="1292572"/>
                  </a:lnTo>
                  <a:lnTo>
                    <a:pt x="135445" y="1313021"/>
                  </a:lnTo>
                  <a:lnTo>
                    <a:pt x="177063" y="1325945"/>
                  </a:lnTo>
                  <a:lnTo>
                    <a:pt x="221742" y="1330452"/>
                  </a:lnTo>
                  <a:lnTo>
                    <a:pt x="1860804" y="1330452"/>
                  </a:lnTo>
                  <a:lnTo>
                    <a:pt x="1905482" y="1325945"/>
                  </a:lnTo>
                  <a:lnTo>
                    <a:pt x="1947100" y="1313021"/>
                  </a:lnTo>
                  <a:lnTo>
                    <a:pt x="1984765" y="1292572"/>
                  </a:lnTo>
                  <a:lnTo>
                    <a:pt x="2017585" y="1265491"/>
                  </a:lnTo>
                  <a:lnTo>
                    <a:pt x="2044666" y="1232671"/>
                  </a:lnTo>
                  <a:lnTo>
                    <a:pt x="2065115" y="1195006"/>
                  </a:lnTo>
                  <a:lnTo>
                    <a:pt x="2078039" y="1153388"/>
                  </a:lnTo>
                  <a:lnTo>
                    <a:pt x="2082546" y="1108710"/>
                  </a:lnTo>
                  <a:lnTo>
                    <a:pt x="2082546" y="221741"/>
                  </a:lnTo>
                  <a:lnTo>
                    <a:pt x="2078039" y="177063"/>
                  </a:lnTo>
                  <a:lnTo>
                    <a:pt x="2065115" y="135445"/>
                  </a:lnTo>
                  <a:lnTo>
                    <a:pt x="2044666" y="97780"/>
                  </a:lnTo>
                  <a:lnTo>
                    <a:pt x="2017585" y="64960"/>
                  </a:lnTo>
                  <a:lnTo>
                    <a:pt x="1984765" y="37879"/>
                  </a:lnTo>
                  <a:lnTo>
                    <a:pt x="1947100" y="17430"/>
                  </a:lnTo>
                  <a:lnTo>
                    <a:pt x="1905482" y="4506"/>
                  </a:lnTo>
                  <a:lnTo>
                    <a:pt x="18608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897236" y="1612772"/>
              <a:ext cx="2082800" cy="1330960"/>
            </a:xfrm>
            <a:custGeom>
              <a:avLst/>
              <a:gdLst/>
              <a:ahLst/>
              <a:cxnLst/>
              <a:rect l="l" t="t" r="r" b="b"/>
              <a:pathLst>
                <a:path w="2082800" h="1330960">
                  <a:moveTo>
                    <a:pt x="0" y="221741"/>
                  </a:moveTo>
                  <a:lnTo>
                    <a:pt x="4506" y="177063"/>
                  </a:lnTo>
                  <a:lnTo>
                    <a:pt x="17430" y="135445"/>
                  </a:lnTo>
                  <a:lnTo>
                    <a:pt x="37879" y="97780"/>
                  </a:lnTo>
                  <a:lnTo>
                    <a:pt x="64960" y="64960"/>
                  </a:lnTo>
                  <a:lnTo>
                    <a:pt x="97780" y="37879"/>
                  </a:lnTo>
                  <a:lnTo>
                    <a:pt x="135445" y="17430"/>
                  </a:lnTo>
                  <a:lnTo>
                    <a:pt x="177063" y="4506"/>
                  </a:lnTo>
                  <a:lnTo>
                    <a:pt x="221742" y="0"/>
                  </a:lnTo>
                  <a:lnTo>
                    <a:pt x="1860804" y="0"/>
                  </a:lnTo>
                  <a:lnTo>
                    <a:pt x="1905482" y="4506"/>
                  </a:lnTo>
                  <a:lnTo>
                    <a:pt x="1947100" y="17430"/>
                  </a:lnTo>
                  <a:lnTo>
                    <a:pt x="1984765" y="37879"/>
                  </a:lnTo>
                  <a:lnTo>
                    <a:pt x="2017585" y="64960"/>
                  </a:lnTo>
                  <a:lnTo>
                    <a:pt x="2044666" y="97780"/>
                  </a:lnTo>
                  <a:lnTo>
                    <a:pt x="2065115" y="135445"/>
                  </a:lnTo>
                  <a:lnTo>
                    <a:pt x="2078039" y="177063"/>
                  </a:lnTo>
                  <a:lnTo>
                    <a:pt x="2082546" y="221741"/>
                  </a:lnTo>
                  <a:lnTo>
                    <a:pt x="2082546" y="1108710"/>
                  </a:lnTo>
                  <a:lnTo>
                    <a:pt x="2078039" y="1153388"/>
                  </a:lnTo>
                  <a:lnTo>
                    <a:pt x="2065115" y="1195006"/>
                  </a:lnTo>
                  <a:lnTo>
                    <a:pt x="2044666" y="1232671"/>
                  </a:lnTo>
                  <a:lnTo>
                    <a:pt x="2017585" y="1265491"/>
                  </a:lnTo>
                  <a:lnTo>
                    <a:pt x="1984765" y="1292572"/>
                  </a:lnTo>
                  <a:lnTo>
                    <a:pt x="1947100" y="1313021"/>
                  </a:lnTo>
                  <a:lnTo>
                    <a:pt x="1905482" y="1325945"/>
                  </a:lnTo>
                  <a:lnTo>
                    <a:pt x="1860804" y="1330452"/>
                  </a:lnTo>
                  <a:lnTo>
                    <a:pt x="221742" y="1330452"/>
                  </a:lnTo>
                  <a:lnTo>
                    <a:pt x="177063" y="1325945"/>
                  </a:lnTo>
                  <a:lnTo>
                    <a:pt x="135445" y="1313021"/>
                  </a:lnTo>
                  <a:lnTo>
                    <a:pt x="97780" y="1292572"/>
                  </a:lnTo>
                  <a:lnTo>
                    <a:pt x="64960" y="1265491"/>
                  </a:lnTo>
                  <a:lnTo>
                    <a:pt x="37879" y="1232671"/>
                  </a:lnTo>
                  <a:lnTo>
                    <a:pt x="17430" y="1195006"/>
                  </a:lnTo>
                  <a:lnTo>
                    <a:pt x="4506" y="1153388"/>
                  </a:lnTo>
                  <a:lnTo>
                    <a:pt x="0" y="1108710"/>
                  </a:lnTo>
                  <a:lnTo>
                    <a:pt x="0" y="22174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4081" y="1744217"/>
              <a:ext cx="1604518" cy="2133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54081" y="1957577"/>
              <a:ext cx="1860296" cy="2133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54081" y="2170937"/>
              <a:ext cx="1800225" cy="2133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54081" y="2384551"/>
              <a:ext cx="1532381" cy="2133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4081" y="2597911"/>
              <a:ext cx="1049337" cy="213360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8985504" y="1522475"/>
            <a:ext cx="834390" cy="2609850"/>
          </a:xfrm>
          <a:custGeom>
            <a:avLst/>
            <a:gdLst/>
            <a:ahLst/>
            <a:cxnLst/>
            <a:rect l="l" t="t" r="r" b="b"/>
            <a:pathLst>
              <a:path w="834390" h="2609850">
                <a:moveTo>
                  <a:pt x="0" y="139064"/>
                </a:moveTo>
                <a:lnTo>
                  <a:pt x="7086" y="95097"/>
                </a:lnTo>
                <a:lnTo>
                  <a:pt x="26822" y="56921"/>
                </a:lnTo>
                <a:lnTo>
                  <a:pt x="56921" y="26822"/>
                </a:lnTo>
                <a:lnTo>
                  <a:pt x="95097" y="7086"/>
                </a:lnTo>
                <a:lnTo>
                  <a:pt x="139065" y="0"/>
                </a:lnTo>
                <a:lnTo>
                  <a:pt x="695325" y="0"/>
                </a:lnTo>
                <a:lnTo>
                  <a:pt x="739292" y="7086"/>
                </a:lnTo>
                <a:lnTo>
                  <a:pt x="777468" y="26822"/>
                </a:lnTo>
                <a:lnTo>
                  <a:pt x="807567" y="56921"/>
                </a:lnTo>
                <a:lnTo>
                  <a:pt x="827303" y="95097"/>
                </a:lnTo>
                <a:lnTo>
                  <a:pt x="834390" y="139064"/>
                </a:lnTo>
                <a:lnTo>
                  <a:pt x="834390" y="2470785"/>
                </a:lnTo>
                <a:lnTo>
                  <a:pt x="827303" y="2514752"/>
                </a:lnTo>
                <a:lnTo>
                  <a:pt x="807567" y="2552928"/>
                </a:lnTo>
                <a:lnTo>
                  <a:pt x="777468" y="2583027"/>
                </a:lnTo>
                <a:lnTo>
                  <a:pt x="739292" y="2602763"/>
                </a:lnTo>
                <a:lnTo>
                  <a:pt x="695325" y="2609850"/>
                </a:lnTo>
                <a:lnTo>
                  <a:pt x="139065" y="2609850"/>
                </a:lnTo>
                <a:lnTo>
                  <a:pt x="95097" y="2602763"/>
                </a:lnTo>
                <a:lnTo>
                  <a:pt x="56921" y="2583027"/>
                </a:lnTo>
                <a:lnTo>
                  <a:pt x="26822" y="2552928"/>
                </a:lnTo>
                <a:lnTo>
                  <a:pt x="7086" y="2514752"/>
                </a:lnTo>
                <a:lnTo>
                  <a:pt x="0" y="2470785"/>
                </a:lnTo>
                <a:lnTo>
                  <a:pt x="0" y="139064"/>
                </a:lnTo>
                <a:close/>
              </a:path>
            </a:pathLst>
          </a:custGeom>
          <a:ln w="28575">
            <a:solidFill>
              <a:srgbClr val="4471C4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4013580" y="5622163"/>
            <a:ext cx="3985260" cy="629285"/>
            <a:chOff x="4013580" y="5622163"/>
            <a:chExt cx="3985260" cy="629285"/>
          </a:xfrm>
        </p:grpSpPr>
        <p:sp>
          <p:nvSpPr>
            <p:cNvPr id="31" name="object 31"/>
            <p:cNvSpPr/>
            <p:nvPr/>
          </p:nvSpPr>
          <p:spPr>
            <a:xfrm>
              <a:off x="4019930" y="5628513"/>
              <a:ext cx="3972560" cy="616585"/>
            </a:xfrm>
            <a:custGeom>
              <a:avLst/>
              <a:gdLst/>
              <a:ahLst/>
              <a:cxnLst/>
              <a:rect l="l" t="t" r="r" b="b"/>
              <a:pathLst>
                <a:path w="3972559" h="616585">
                  <a:moveTo>
                    <a:pt x="3869563" y="0"/>
                  </a:moveTo>
                  <a:lnTo>
                    <a:pt x="102743" y="0"/>
                  </a:lnTo>
                  <a:lnTo>
                    <a:pt x="62739" y="8074"/>
                  </a:lnTo>
                  <a:lnTo>
                    <a:pt x="30083" y="30092"/>
                  </a:lnTo>
                  <a:lnTo>
                    <a:pt x="8070" y="62750"/>
                  </a:lnTo>
                  <a:lnTo>
                    <a:pt x="0" y="102743"/>
                  </a:lnTo>
                  <a:lnTo>
                    <a:pt x="0" y="513715"/>
                  </a:lnTo>
                  <a:lnTo>
                    <a:pt x="8070" y="553707"/>
                  </a:lnTo>
                  <a:lnTo>
                    <a:pt x="30083" y="586365"/>
                  </a:lnTo>
                  <a:lnTo>
                    <a:pt x="62739" y="608383"/>
                  </a:lnTo>
                  <a:lnTo>
                    <a:pt x="102743" y="616458"/>
                  </a:lnTo>
                  <a:lnTo>
                    <a:pt x="3869563" y="616458"/>
                  </a:lnTo>
                  <a:lnTo>
                    <a:pt x="3909566" y="608383"/>
                  </a:lnTo>
                  <a:lnTo>
                    <a:pt x="3942222" y="586365"/>
                  </a:lnTo>
                  <a:lnTo>
                    <a:pt x="3964235" y="553707"/>
                  </a:lnTo>
                  <a:lnTo>
                    <a:pt x="3972305" y="513715"/>
                  </a:lnTo>
                  <a:lnTo>
                    <a:pt x="3972305" y="102743"/>
                  </a:lnTo>
                  <a:lnTo>
                    <a:pt x="3964235" y="62750"/>
                  </a:lnTo>
                  <a:lnTo>
                    <a:pt x="3942222" y="30092"/>
                  </a:lnTo>
                  <a:lnTo>
                    <a:pt x="3909566" y="8074"/>
                  </a:lnTo>
                  <a:lnTo>
                    <a:pt x="38695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019930" y="5628513"/>
              <a:ext cx="3972560" cy="616585"/>
            </a:xfrm>
            <a:custGeom>
              <a:avLst/>
              <a:gdLst/>
              <a:ahLst/>
              <a:cxnLst/>
              <a:rect l="l" t="t" r="r" b="b"/>
              <a:pathLst>
                <a:path w="3972559" h="616585">
                  <a:moveTo>
                    <a:pt x="0" y="102743"/>
                  </a:moveTo>
                  <a:lnTo>
                    <a:pt x="8070" y="62750"/>
                  </a:lnTo>
                  <a:lnTo>
                    <a:pt x="30083" y="30092"/>
                  </a:lnTo>
                  <a:lnTo>
                    <a:pt x="62739" y="8074"/>
                  </a:lnTo>
                  <a:lnTo>
                    <a:pt x="102743" y="0"/>
                  </a:lnTo>
                  <a:lnTo>
                    <a:pt x="3869563" y="0"/>
                  </a:lnTo>
                  <a:lnTo>
                    <a:pt x="3909566" y="8074"/>
                  </a:lnTo>
                  <a:lnTo>
                    <a:pt x="3942222" y="30092"/>
                  </a:lnTo>
                  <a:lnTo>
                    <a:pt x="3964235" y="62750"/>
                  </a:lnTo>
                  <a:lnTo>
                    <a:pt x="3972305" y="102743"/>
                  </a:lnTo>
                  <a:lnTo>
                    <a:pt x="3972305" y="513715"/>
                  </a:lnTo>
                  <a:lnTo>
                    <a:pt x="3964235" y="553707"/>
                  </a:lnTo>
                  <a:lnTo>
                    <a:pt x="3942222" y="586365"/>
                  </a:lnTo>
                  <a:lnTo>
                    <a:pt x="3909566" y="608383"/>
                  </a:lnTo>
                  <a:lnTo>
                    <a:pt x="3869563" y="616458"/>
                  </a:lnTo>
                  <a:lnTo>
                    <a:pt x="102743" y="616458"/>
                  </a:lnTo>
                  <a:lnTo>
                    <a:pt x="62739" y="608383"/>
                  </a:lnTo>
                  <a:lnTo>
                    <a:pt x="30083" y="586365"/>
                  </a:lnTo>
                  <a:lnTo>
                    <a:pt x="8070" y="553707"/>
                  </a:lnTo>
                  <a:lnTo>
                    <a:pt x="0" y="513715"/>
                  </a:lnTo>
                  <a:lnTo>
                    <a:pt x="0" y="102743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41469" y="5723382"/>
              <a:ext cx="3022346" cy="2133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41469" y="5936742"/>
              <a:ext cx="1072337" cy="213360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4554473" y="4362450"/>
            <a:ext cx="2400300" cy="1190625"/>
          </a:xfrm>
          <a:custGeom>
            <a:avLst/>
            <a:gdLst/>
            <a:ahLst/>
            <a:cxnLst/>
            <a:rect l="l" t="t" r="r" b="b"/>
            <a:pathLst>
              <a:path w="2400300" h="1190625">
                <a:moveTo>
                  <a:pt x="0" y="198374"/>
                </a:moveTo>
                <a:lnTo>
                  <a:pt x="5236" y="152875"/>
                </a:lnTo>
                <a:lnTo>
                  <a:pt x="20155" y="111115"/>
                </a:lnTo>
                <a:lnTo>
                  <a:pt x="43567" y="74283"/>
                </a:lnTo>
                <a:lnTo>
                  <a:pt x="74283" y="43567"/>
                </a:lnTo>
                <a:lnTo>
                  <a:pt x="111115" y="20155"/>
                </a:lnTo>
                <a:lnTo>
                  <a:pt x="152875" y="5236"/>
                </a:lnTo>
                <a:lnTo>
                  <a:pt x="198374" y="0"/>
                </a:lnTo>
                <a:lnTo>
                  <a:pt x="2201926" y="0"/>
                </a:lnTo>
                <a:lnTo>
                  <a:pt x="2247424" y="5236"/>
                </a:lnTo>
                <a:lnTo>
                  <a:pt x="2289184" y="20155"/>
                </a:lnTo>
                <a:lnTo>
                  <a:pt x="2326016" y="43567"/>
                </a:lnTo>
                <a:lnTo>
                  <a:pt x="2356732" y="74283"/>
                </a:lnTo>
                <a:lnTo>
                  <a:pt x="2380144" y="111115"/>
                </a:lnTo>
                <a:lnTo>
                  <a:pt x="2395063" y="152875"/>
                </a:lnTo>
                <a:lnTo>
                  <a:pt x="2400300" y="198374"/>
                </a:lnTo>
                <a:lnTo>
                  <a:pt x="2400300" y="991869"/>
                </a:lnTo>
                <a:lnTo>
                  <a:pt x="2395063" y="1037368"/>
                </a:lnTo>
                <a:lnTo>
                  <a:pt x="2380144" y="1079128"/>
                </a:lnTo>
                <a:lnTo>
                  <a:pt x="2356732" y="1115960"/>
                </a:lnTo>
                <a:lnTo>
                  <a:pt x="2326016" y="1146676"/>
                </a:lnTo>
                <a:lnTo>
                  <a:pt x="2289184" y="1170088"/>
                </a:lnTo>
                <a:lnTo>
                  <a:pt x="2247424" y="1185007"/>
                </a:lnTo>
                <a:lnTo>
                  <a:pt x="2201926" y="1190244"/>
                </a:lnTo>
                <a:lnTo>
                  <a:pt x="198374" y="1190244"/>
                </a:lnTo>
                <a:lnTo>
                  <a:pt x="152875" y="1185007"/>
                </a:lnTo>
                <a:lnTo>
                  <a:pt x="111115" y="1170088"/>
                </a:lnTo>
                <a:lnTo>
                  <a:pt x="74283" y="1146676"/>
                </a:lnTo>
                <a:lnTo>
                  <a:pt x="43567" y="1115960"/>
                </a:lnTo>
                <a:lnTo>
                  <a:pt x="20155" y="1079128"/>
                </a:lnTo>
                <a:lnTo>
                  <a:pt x="5236" y="1037368"/>
                </a:lnTo>
                <a:lnTo>
                  <a:pt x="0" y="991869"/>
                </a:lnTo>
                <a:lnTo>
                  <a:pt x="0" y="198374"/>
                </a:lnTo>
                <a:close/>
              </a:path>
            </a:pathLst>
          </a:custGeom>
          <a:ln w="28575">
            <a:solidFill>
              <a:srgbClr val="4471C4"/>
            </a:solidFill>
            <a:prstDash val="lgDashDot"/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/>
          <p:cNvGrpSpPr/>
          <p:nvPr/>
        </p:nvGrpSpPr>
        <p:grpSpPr>
          <a:xfrm>
            <a:off x="9890886" y="4266565"/>
            <a:ext cx="2095500" cy="1342390"/>
            <a:chOff x="9890886" y="4266565"/>
            <a:chExt cx="2095500" cy="1342390"/>
          </a:xfrm>
        </p:grpSpPr>
        <p:sp>
          <p:nvSpPr>
            <p:cNvPr id="37" name="object 37"/>
            <p:cNvSpPr/>
            <p:nvPr/>
          </p:nvSpPr>
          <p:spPr>
            <a:xfrm>
              <a:off x="9897236" y="4272915"/>
              <a:ext cx="2082800" cy="1329690"/>
            </a:xfrm>
            <a:custGeom>
              <a:avLst/>
              <a:gdLst/>
              <a:ahLst/>
              <a:cxnLst/>
              <a:rect l="l" t="t" r="r" b="b"/>
              <a:pathLst>
                <a:path w="2082800" h="1329689">
                  <a:moveTo>
                    <a:pt x="1860931" y="0"/>
                  </a:moveTo>
                  <a:lnTo>
                    <a:pt x="221615" y="0"/>
                  </a:lnTo>
                  <a:lnTo>
                    <a:pt x="176942" y="4501"/>
                  </a:lnTo>
                  <a:lnTo>
                    <a:pt x="135338" y="17410"/>
                  </a:lnTo>
                  <a:lnTo>
                    <a:pt x="97693" y="37839"/>
                  </a:lnTo>
                  <a:lnTo>
                    <a:pt x="64897" y="64896"/>
                  </a:lnTo>
                  <a:lnTo>
                    <a:pt x="37839" y="97693"/>
                  </a:lnTo>
                  <a:lnTo>
                    <a:pt x="17410" y="135338"/>
                  </a:lnTo>
                  <a:lnTo>
                    <a:pt x="4501" y="176942"/>
                  </a:lnTo>
                  <a:lnTo>
                    <a:pt x="0" y="221615"/>
                  </a:lnTo>
                  <a:lnTo>
                    <a:pt x="0" y="1108075"/>
                  </a:lnTo>
                  <a:lnTo>
                    <a:pt x="4501" y="1152747"/>
                  </a:lnTo>
                  <a:lnTo>
                    <a:pt x="17410" y="1194351"/>
                  </a:lnTo>
                  <a:lnTo>
                    <a:pt x="37839" y="1231996"/>
                  </a:lnTo>
                  <a:lnTo>
                    <a:pt x="64897" y="1264793"/>
                  </a:lnTo>
                  <a:lnTo>
                    <a:pt x="97693" y="1291850"/>
                  </a:lnTo>
                  <a:lnTo>
                    <a:pt x="135338" y="1312279"/>
                  </a:lnTo>
                  <a:lnTo>
                    <a:pt x="176942" y="1325188"/>
                  </a:lnTo>
                  <a:lnTo>
                    <a:pt x="221615" y="1329690"/>
                  </a:lnTo>
                  <a:lnTo>
                    <a:pt x="1860931" y="1329690"/>
                  </a:lnTo>
                  <a:lnTo>
                    <a:pt x="1905603" y="1325188"/>
                  </a:lnTo>
                  <a:lnTo>
                    <a:pt x="1947207" y="1312279"/>
                  </a:lnTo>
                  <a:lnTo>
                    <a:pt x="1984852" y="1291850"/>
                  </a:lnTo>
                  <a:lnTo>
                    <a:pt x="2017648" y="1264793"/>
                  </a:lnTo>
                  <a:lnTo>
                    <a:pt x="2044706" y="1231996"/>
                  </a:lnTo>
                  <a:lnTo>
                    <a:pt x="2065135" y="1194351"/>
                  </a:lnTo>
                  <a:lnTo>
                    <a:pt x="2078044" y="1152747"/>
                  </a:lnTo>
                  <a:lnTo>
                    <a:pt x="2082546" y="1108075"/>
                  </a:lnTo>
                  <a:lnTo>
                    <a:pt x="2082546" y="221615"/>
                  </a:lnTo>
                  <a:lnTo>
                    <a:pt x="2078044" y="176942"/>
                  </a:lnTo>
                  <a:lnTo>
                    <a:pt x="2065135" y="135338"/>
                  </a:lnTo>
                  <a:lnTo>
                    <a:pt x="2044706" y="97693"/>
                  </a:lnTo>
                  <a:lnTo>
                    <a:pt x="2017649" y="64897"/>
                  </a:lnTo>
                  <a:lnTo>
                    <a:pt x="1984852" y="37839"/>
                  </a:lnTo>
                  <a:lnTo>
                    <a:pt x="1947207" y="17410"/>
                  </a:lnTo>
                  <a:lnTo>
                    <a:pt x="1905603" y="4501"/>
                  </a:lnTo>
                  <a:lnTo>
                    <a:pt x="18609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897236" y="4272915"/>
              <a:ext cx="2082800" cy="1329690"/>
            </a:xfrm>
            <a:custGeom>
              <a:avLst/>
              <a:gdLst/>
              <a:ahLst/>
              <a:cxnLst/>
              <a:rect l="l" t="t" r="r" b="b"/>
              <a:pathLst>
                <a:path w="2082800" h="1329689">
                  <a:moveTo>
                    <a:pt x="0" y="221615"/>
                  </a:moveTo>
                  <a:lnTo>
                    <a:pt x="4501" y="176942"/>
                  </a:lnTo>
                  <a:lnTo>
                    <a:pt x="17410" y="135338"/>
                  </a:lnTo>
                  <a:lnTo>
                    <a:pt x="37839" y="97693"/>
                  </a:lnTo>
                  <a:lnTo>
                    <a:pt x="64897" y="64896"/>
                  </a:lnTo>
                  <a:lnTo>
                    <a:pt x="97693" y="37839"/>
                  </a:lnTo>
                  <a:lnTo>
                    <a:pt x="135338" y="17410"/>
                  </a:lnTo>
                  <a:lnTo>
                    <a:pt x="176942" y="4501"/>
                  </a:lnTo>
                  <a:lnTo>
                    <a:pt x="221615" y="0"/>
                  </a:lnTo>
                  <a:lnTo>
                    <a:pt x="1860931" y="0"/>
                  </a:lnTo>
                  <a:lnTo>
                    <a:pt x="1905603" y="4501"/>
                  </a:lnTo>
                  <a:lnTo>
                    <a:pt x="1947207" y="17410"/>
                  </a:lnTo>
                  <a:lnTo>
                    <a:pt x="1984852" y="37839"/>
                  </a:lnTo>
                  <a:lnTo>
                    <a:pt x="2017649" y="64897"/>
                  </a:lnTo>
                  <a:lnTo>
                    <a:pt x="2044706" y="97693"/>
                  </a:lnTo>
                  <a:lnTo>
                    <a:pt x="2065135" y="135338"/>
                  </a:lnTo>
                  <a:lnTo>
                    <a:pt x="2078044" y="176942"/>
                  </a:lnTo>
                  <a:lnTo>
                    <a:pt x="2082546" y="221615"/>
                  </a:lnTo>
                  <a:lnTo>
                    <a:pt x="2082546" y="1108075"/>
                  </a:lnTo>
                  <a:lnTo>
                    <a:pt x="2078044" y="1152747"/>
                  </a:lnTo>
                  <a:lnTo>
                    <a:pt x="2065135" y="1194351"/>
                  </a:lnTo>
                  <a:lnTo>
                    <a:pt x="2044706" y="1231996"/>
                  </a:lnTo>
                  <a:lnTo>
                    <a:pt x="2017648" y="1264793"/>
                  </a:lnTo>
                  <a:lnTo>
                    <a:pt x="1984852" y="1291850"/>
                  </a:lnTo>
                  <a:lnTo>
                    <a:pt x="1947207" y="1312279"/>
                  </a:lnTo>
                  <a:lnTo>
                    <a:pt x="1905603" y="1325188"/>
                  </a:lnTo>
                  <a:lnTo>
                    <a:pt x="1860931" y="1329690"/>
                  </a:lnTo>
                  <a:lnTo>
                    <a:pt x="221615" y="1329690"/>
                  </a:lnTo>
                  <a:lnTo>
                    <a:pt x="176942" y="1325188"/>
                  </a:lnTo>
                  <a:lnTo>
                    <a:pt x="135338" y="1312279"/>
                  </a:lnTo>
                  <a:lnTo>
                    <a:pt x="97693" y="1291850"/>
                  </a:lnTo>
                  <a:lnTo>
                    <a:pt x="64897" y="1264793"/>
                  </a:lnTo>
                  <a:lnTo>
                    <a:pt x="37839" y="1231996"/>
                  </a:lnTo>
                  <a:lnTo>
                    <a:pt x="17410" y="1194351"/>
                  </a:lnTo>
                  <a:lnTo>
                    <a:pt x="4501" y="1152747"/>
                  </a:lnTo>
                  <a:lnTo>
                    <a:pt x="0" y="1108075"/>
                  </a:lnTo>
                  <a:lnTo>
                    <a:pt x="0" y="221615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54081" y="4404614"/>
              <a:ext cx="1779651" cy="2133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54081" y="4617974"/>
              <a:ext cx="1542923" cy="2133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054081" y="4831334"/>
              <a:ext cx="1320292" cy="2133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054081" y="5044694"/>
              <a:ext cx="1272285" cy="2133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054081" y="5258054"/>
              <a:ext cx="1521078" cy="213359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206629" y="3994530"/>
            <a:ext cx="1515110" cy="1750060"/>
            <a:chOff x="206629" y="3994530"/>
            <a:chExt cx="1515110" cy="1750060"/>
          </a:xfrm>
        </p:grpSpPr>
        <p:sp>
          <p:nvSpPr>
            <p:cNvPr id="45" name="object 45"/>
            <p:cNvSpPr/>
            <p:nvPr/>
          </p:nvSpPr>
          <p:spPr>
            <a:xfrm>
              <a:off x="212979" y="4000880"/>
              <a:ext cx="1502410" cy="1737360"/>
            </a:xfrm>
            <a:custGeom>
              <a:avLst/>
              <a:gdLst/>
              <a:ahLst/>
              <a:cxnLst/>
              <a:rect l="l" t="t" r="r" b="b"/>
              <a:pathLst>
                <a:path w="1502410" h="1737360">
                  <a:moveTo>
                    <a:pt x="1251585" y="0"/>
                  </a:moveTo>
                  <a:lnTo>
                    <a:pt x="250316" y="0"/>
                  </a:lnTo>
                  <a:lnTo>
                    <a:pt x="205323" y="4031"/>
                  </a:lnTo>
                  <a:lnTo>
                    <a:pt x="162976" y="15653"/>
                  </a:lnTo>
                  <a:lnTo>
                    <a:pt x="123980" y="34162"/>
                  </a:lnTo>
                  <a:lnTo>
                    <a:pt x="89043" y="58852"/>
                  </a:lnTo>
                  <a:lnTo>
                    <a:pt x="58873" y="89017"/>
                  </a:lnTo>
                  <a:lnTo>
                    <a:pt x="34177" y="123952"/>
                  </a:lnTo>
                  <a:lnTo>
                    <a:pt x="15661" y="162950"/>
                  </a:lnTo>
                  <a:lnTo>
                    <a:pt x="4033" y="205307"/>
                  </a:lnTo>
                  <a:lnTo>
                    <a:pt x="0" y="250317"/>
                  </a:lnTo>
                  <a:lnTo>
                    <a:pt x="0" y="1487043"/>
                  </a:lnTo>
                  <a:lnTo>
                    <a:pt x="4033" y="1532036"/>
                  </a:lnTo>
                  <a:lnTo>
                    <a:pt x="15661" y="1574383"/>
                  </a:lnTo>
                  <a:lnTo>
                    <a:pt x="34177" y="1613379"/>
                  </a:lnTo>
                  <a:lnTo>
                    <a:pt x="58873" y="1648316"/>
                  </a:lnTo>
                  <a:lnTo>
                    <a:pt x="89043" y="1678486"/>
                  </a:lnTo>
                  <a:lnTo>
                    <a:pt x="123980" y="1703182"/>
                  </a:lnTo>
                  <a:lnTo>
                    <a:pt x="162976" y="1721698"/>
                  </a:lnTo>
                  <a:lnTo>
                    <a:pt x="205323" y="1733326"/>
                  </a:lnTo>
                  <a:lnTo>
                    <a:pt x="250316" y="1737360"/>
                  </a:lnTo>
                  <a:lnTo>
                    <a:pt x="1251585" y="1737360"/>
                  </a:lnTo>
                  <a:lnTo>
                    <a:pt x="1296594" y="1733326"/>
                  </a:lnTo>
                  <a:lnTo>
                    <a:pt x="1338951" y="1721698"/>
                  </a:lnTo>
                  <a:lnTo>
                    <a:pt x="1377950" y="1703182"/>
                  </a:lnTo>
                  <a:lnTo>
                    <a:pt x="1412884" y="1678486"/>
                  </a:lnTo>
                  <a:lnTo>
                    <a:pt x="1443049" y="1648316"/>
                  </a:lnTo>
                  <a:lnTo>
                    <a:pt x="1467739" y="1613379"/>
                  </a:lnTo>
                  <a:lnTo>
                    <a:pt x="1486248" y="1574383"/>
                  </a:lnTo>
                  <a:lnTo>
                    <a:pt x="1497870" y="1532036"/>
                  </a:lnTo>
                  <a:lnTo>
                    <a:pt x="1501902" y="1487043"/>
                  </a:lnTo>
                  <a:lnTo>
                    <a:pt x="1501902" y="250317"/>
                  </a:lnTo>
                  <a:lnTo>
                    <a:pt x="1497870" y="205307"/>
                  </a:lnTo>
                  <a:lnTo>
                    <a:pt x="1486248" y="162950"/>
                  </a:lnTo>
                  <a:lnTo>
                    <a:pt x="1467739" y="123952"/>
                  </a:lnTo>
                  <a:lnTo>
                    <a:pt x="1443049" y="89017"/>
                  </a:lnTo>
                  <a:lnTo>
                    <a:pt x="1412884" y="58852"/>
                  </a:lnTo>
                  <a:lnTo>
                    <a:pt x="1377950" y="34163"/>
                  </a:lnTo>
                  <a:lnTo>
                    <a:pt x="1338951" y="15653"/>
                  </a:lnTo>
                  <a:lnTo>
                    <a:pt x="1296594" y="4031"/>
                  </a:lnTo>
                  <a:lnTo>
                    <a:pt x="12515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212979" y="4000880"/>
              <a:ext cx="1502410" cy="1737360"/>
            </a:xfrm>
            <a:custGeom>
              <a:avLst/>
              <a:gdLst/>
              <a:ahLst/>
              <a:cxnLst/>
              <a:rect l="l" t="t" r="r" b="b"/>
              <a:pathLst>
                <a:path w="1502410" h="1737360">
                  <a:moveTo>
                    <a:pt x="0" y="250317"/>
                  </a:moveTo>
                  <a:lnTo>
                    <a:pt x="4033" y="205307"/>
                  </a:lnTo>
                  <a:lnTo>
                    <a:pt x="15661" y="162950"/>
                  </a:lnTo>
                  <a:lnTo>
                    <a:pt x="34177" y="123952"/>
                  </a:lnTo>
                  <a:lnTo>
                    <a:pt x="58873" y="89017"/>
                  </a:lnTo>
                  <a:lnTo>
                    <a:pt x="89043" y="58852"/>
                  </a:lnTo>
                  <a:lnTo>
                    <a:pt x="123980" y="34162"/>
                  </a:lnTo>
                  <a:lnTo>
                    <a:pt x="162976" y="15653"/>
                  </a:lnTo>
                  <a:lnTo>
                    <a:pt x="205323" y="4031"/>
                  </a:lnTo>
                  <a:lnTo>
                    <a:pt x="250316" y="0"/>
                  </a:lnTo>
                  <a:lnTo>
                    <a:pt x="1251585" y="0"/>
                  </a:lnTo>
                  <a:lnTo>
                    <a:pt x="1296594" y="4031"/>
                  </a:lnTo>
                  <a:lnTo>
                    <a:pt x="1338951" y="15653"/>
                  </a:lnTo>
                  <a:lnTo>
                    <a:pt x="1377950" y="34163"/>
                  </a:lnTo>
                  <a:lnTo>
                    <a:pt x="1412884" y="58852"/>
                  </a:lnTo>
                  <a:lnTo>
                    <a:pt x="1443049" y="89017"/>
                  </a:lnTo>
                  <a:lnTo>
                    <a:pt x="1467739" y="123952"/>
                  </a:lnTo>
                  <a:lnTo>
                    <a:pt x="1486248" y="162950"/>
                  </a:lnTo>
                  <a:lnTo>
                    <a:pt x="1497870" y="205307"/>
                  </a:lnTo>
                  <a:lnTo>
                    <a:pt x="1501902" y="250317"/>
                  </a:lnTo>
                  <a:lnTo>
                    <a:pt x="1501902" y="1487043"/>
                  </a:lnTo>
                  <a:lnTo>
                    <a:pt x="1497870" y="1532036"/>
                  </a:lnTo>
                  <a:lnTo>
                    <a:pt x="1486248" y="1574383"/>
                  </a:lnTo>
                  <a:lnTo>
                    <a:pt x="1467739" y="1613379"/>
                  </a:lnTo>
                  <a:lnTo>
                    <a:pt x="1443049" y="1648316"/>
                  </a:lnTo>
                  <a:lnTo>
                    <a:pt x="1412884" y="1678486"/>
                  </a:lnTo>
                  <a:lnTo>
                    <a:pt x="1377950" y="1703182"/>
                  </a:lnTo>
                  <a:lnTo>
                    <a:pt x="1338951" y="1721698"/>
                  </a:lnTo>
                  <a:lnTo>
                    <a:pt x="1296594" y="1733326"/>
                  </a:lnTo>
                  <a:lnTo>
                    <a:pt x="1251585" y="1737360"/>
                  </a:lnTo>
                  <a:lnTo>
                    <a:pt x="250316" y="1737360"/>
                  </a:lnTo>
                  <a:lnTo>
                    <a:pt x="205323" y="1733326"/>
                  </a:lnTo>
                  <a:lnTo>
                    <a:pt x="162976" y="1721698"/>
                  </a:lnTo>
                  <a:lnTo>
                    <a:pt x="123980" y="1703182"/>
                  </a:lnTo>
                  <a:lnTo>
                    <a:pt x="89043" y="1678486"/>
                  </a:lnTo>
                  <a:lnTo>
                    <a:pt x="58873" y="1648316"/>
                  </a:lnTo>
                  <a:lnTo>
                    <a:pt x="34177" y="1613379"/>
                  </a:lnTo>
                  <a:lnTo>
                    <a:pt x="15661" y="1574383"/>
                  </a:lnTo>
                  <a:lnTo>
                    <a:pt x="4033" y="1532036"/>
                  </a:lnTo>
                  <a:lnTo>
                    <a:pt x="0" y="1487043"/>
                  </a:lnTo>
                  <a:lnTo>
                    <a:pt x="0" y="250317"/>
                  </a:lnTo>
                  <a:close/>
                </a:path>
              </a:pathLst>
            </a:custGeom>
            <a:ln w="127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7444" y="4122419"/>
              <a:ext cx="815251" cy="21336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7444" y="4336033"/>
              <a:ext cx="1309751" cy="21336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7444" y="4549393"/>
              <a:ext cx="684491" cy="21336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77444" y="4762754"/>
              <a:ext cx="1253896" cy="21336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7444" y="4976113"/>
              <a:ext cx="839050" cy="21336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77444" y="5189473"/>
              <a:ext cx="1182509" cy="21335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77444" y="5402833"/>
              <a:ext cx="1094613" cy="213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038" y="345947"/>
            <a:ext cx="9027160" cy="609600"/>
            <a:chOff x="304038" y="345947"/>
            <a:chExt cx="9027160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8" y="345947"/>
              <a:ext cx="6695567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0585" y="345947"/>
              <a:ext cx="2610104" cy="6096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06606" y="6533388"/>
            <a:ext cx="270891" cy="18288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232660" y="1057655"/>
            <a:ext cx="9179560" cy="5161280"/>
            <a:chOff x="2232660" y="1057655"/>
            <a:chExt cx="9179560" cy="516128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0760" y="1095755"/>
              <a:ext cx="9040073" cy="50220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51710" y="1076705"/>
              <a:ext cx="9141460" cy="5123180"/>
            </a:xfrm>
            <a:custGeom>
              <a:avLst/>
              <a:gdLst/>
              <a:ahLst/>
              <a:cxnLst/>
              <a:rect l="l" t="t" r="r" b="b"/>
              <a:pathLst>
                <a:path w="9141460" h="5123180">
                  <a:moveTo>
                    <a:pt x="0" y="5122926"/>
                  </a:moveTo>
                  <a:lnTo>
                    <a:pt x="9140952" y="5122926"/>
                  </a:lnTo>
                  <a:lnTo>
                    <a:pt x="9140952" y="0"/>
                  </a:lnTo>
                  <a:lnTo>
                    <a:pt x="0" y="0"/>
                  </a:lnTo>
                  <a:lnTo>
                    <a:pt x="0" y="5122926"/>
                  </a:lnTo>
                  <a:close/>
                </a:path>
              </a:pathLst>
            </a:custGeom>
            <a:ln w="3810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212597" y="1213866"/>
            <a:ext cx="1841500" cy="1000125"/>
            <a:chOff x="212597" y="1213866"/>
            <a:chExt cx="1841500" cy="1000125"/>
          </a:xfrm>
        </p:grpSpPr>
        <p:sp>
          <p:nvSpPr>
            <p:cNvPr id="12" name="object 12"/>
            <p:cNvSpPr/>
            <p:nvPr/>
          </p:nvSpPr>
          <p:spPr>
            <a:xfrm>
              <a:off x="212597" y="1213866"/>
              <a:ext cx="1804670" cy="1000125"/>
            </a:xfrm>
            <a:custGeom>
              <a:avLst/>
              <a:gdLst/>
              <a:ahLst/>
              <a:cxnLst/>
              <a:rect l="l" t="t" r="r" b="b"/>
              <a:pathLst>
                <a:path w="1804670" h="1000125">
                  <a:moveTo>
                    <a:pt x="1637791" y="0"/>
                  </a:moveTo>
                  <a:lnTo>
                    <a:pt x="166624" y="0"/>
                  </a:lnTo>
                  <a:lnTo>
                    <a:pt x="122328" y="5948"/>
                  </a:lnTo>
                  <a:lnTo>
                    <a:pt x="82525" y="22737"/>
                  </a:lnTo>
                  <a:lnTo>
                    <a:pt x="48802" y="48783"/>
                  </a:lnTo>
                  <a:lnTo>
                    <a:pt x="22748" y="82502"/>
                  </a:lnTo>
                  <a:lnTo>
                    <a:pt x="5951" y="122310"/>
                  </a:lnTo>
                  <a:lnTo>
                    <a:pt x="0" y="166624"/>
                  </a:lnTo>
                  <a:lnTo>
                    <a:pt x="0" y="833120"/>
                  </a:lnTo>
                  <a:lnTo>
                    <a:pt x="5951" y="877433"/>
                  </a:lnTo>
                  <a:lnTo>
                    <a:pt x="22748" y="917241"/>
                  </a:lnTo>
                  <a:lnTo>
                    <a:pt x="48802" y="950960"/>
                  </a:lnTo>
                  <a:lnTo>
                    <a:pt x="82525" y="977006"/>
                  </a:lnTo>
                  <a:lnTo>
                    <a:pt x="122328" y="993795"/>
                  </a:lnTo>
                  <a:lnTo>
                    <a:pt x="166624" y="999744"/>
                  </a:lnTo>
                  <a:lnTo>
                    <a:pt x="1637791" y="999744"/>
                  </a:lnTo>
                  <a:lnTo>
                    <a:pt x="1682105" y="993795"/>
                  </a:lnTo>
                  <a:lnTo>
                    <a:pt x="1721913" y="977006"/>
                  </a:lnTo>
                  <a:lnTo>
                    <a:pt x="1755632" y="950960"/>
                  </a:lnTo>
                  <a:lnTo>
                    <a:pt x="1781678" y="917241"/>
                  </a:lnTo>
                  <a:lnTo>
                    <a:pt x="1798467" y="877433"/>
                  </a:lnTo>
                  <a:lnTo>
                    <a:pt x="1804415" y="833120"/>
                  </a:lnTo>
                  <a:lnTo>
                    <a:pt x="1804415" y="166624"/>
                  </a:lnTo>
                  <a:lnTo>
                    <a:pt x="1798467" y="122310"/>
                  </a:lnTo>
                  <a:lnTo>
                    <a:pt x="1781678" y="82502"/>
                  </a:lnTo>
                  <a:lnTo>
                    <a:pt x="1755632" y="48783"/>
                  </a:lnTo>
                  <a:lnTo>
                    <a:pt x="1721913" y="22737"/>
                  </a:lnTo>
                  <a:lnTo>
                    <a:pt x="1682105" y="5948"/>
                  </a:lnTo>
                  <a:lnTo>
                    <a:pt x="163779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879" y="1388110"/>
              <a:ext cx="1616837" cy="2895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738" y="1793494"/>
              <a:ext cx="1549400" cy="289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3382391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1098803"/>
            <a:ext cx="2021205" cy="4267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99747" y="6533388"/>
            <a:ext cx="281177" cy="182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038" y="4031488"/>
            <a:ext cx="1661414" cy="426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4400" y="1863890"/>
            <a:ext cx="641285" cy="11711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4286" y="3101594"/>
            <a:ext cx="690880" cy="2745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04972" y="3101594"/>
            <a:ext cx="2370454" cy="27457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058161" y="2292095"/>
            <a:ext cx="368935" cy="304165"/>
          </a:xfrm>
          <a:custGeom>
            <a:avLst/>
            <a:gdLst/>
            <a:ahLst/>
            <a:cxnLst/>
            <a:rect l="l" t="t" r="r" b="b"/>
            <a:pathLst>
              <a:path w="368935" h="304164">
                <a:moveTo>
                  <a:pt x="216788" y="0"/>
                </a:moveTo>
                <a:lnTo>
                  <a:pt x="216788" y="75945"/>
                </a:lnTo>
                <a:lnTo>
                  <a:pt x="0" y="75945"/>
                </a:lnTo>
                <a:lnTo>
                  <a:pt x="0" y="227964"/>
                </a:lnTo>
                <a:lnTo>
                  <a:pt x="216788" y="227964"/>
                </a:lnTo>
                <a:lnTo>
                  <a:pt x="216788" y="304038"/>
                </a:lnTo>
                <a:lnTo>
                  <a:pt x="368807" y="152018"/>
                </a:lnTo>
                <a:lnTo>
                  <a:pt x="21678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8995" y="3777234"/>
            <a:ext cx="11494135" cy="45720"/>
          </a:xfrm>
          <a:custGeom>
            <a:avLst/>
            <a:gdLst/>
            <a:ahLst/>
            <a:cxnLst/>
            <a:rect l="l" t="t" r="r" b="b"/>
            <a:pathLst>
              <a:path w="11494135" h="45720">
                <a:moveTo>
                  <a:pt x="11494008" y="0"/>
                </a:moveTo>
                <a:lnTo>
                  <a:pt x="0" y="0"/>
                </a:lnTo>
                <a:lnTo>
                  <a:pt x="0" y="45719"/>
                </a:lnTo>
                <a:lnTo>
                  <a:pt x="11494008" y="45719"/>
                </a:lnTo>
                <a:lnTo>
                  <a:pt x="114940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2420111" y="1821942"/>
            <a:ext cx="3835400" cy="1356360"/>
            <a:chOff x="2420111" y="1821942"/>
            <a:chExt cx="3835400" cy="135636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20111" y="1924812"/>
              <a:ext cx="1258824" cy="10835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0158" y="1882902"/>
              <a:ext cx="1575053" cy="12344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9441" y="1821942"/>
              <a:ext cx="1575815" cy="135636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334252" y="1636267"/>
            <a:ext cx="132715" cy="1250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75552" y="1661160"/>
            <a:ext cx="4638675" cy="731520"/>
            <a:chOff x="6575552" y="1661160"/>
            <a:chExt cx="4638675" cy="731520"/>
          </a:xfrm>
        </p:grpSpPr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75552" y="1661160"/>
              <a:ext cx="463829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75552" y="2026920"/>
              <a:ext cx="1292986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6575552" y="2519933"/>
            <a:ext cx="5436235" cy="731520"/>
            <a:chOff x="6575552" y="2519933"/>
            <a:chExt cx="5436235" cy="73152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75552" y="2519933"/>
              <a:ext cx="5435981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75552" y="2885693"/>
              <a:ext cx="2688208" cy="36576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334252" y="4309109"/>
            <a:ext cx="132715" cy="161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3A3838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75552" y="4334002"/>
            <a:ext cx="5120640" cy="1097280"/>
            <a:chOff x="6575552" y="4334002"/>
            <a:chExt cx="5120640" cy="109728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75552" y="4334002"/>
              <a:ext cx="4601209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75552" y="4699762"/>
              <a:ext cx="5120386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75552" y="5065522"/>
              <a:ext cx="1281302" cy="36576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575552" y="5558282"/>
            <a:ext cx="5354192" cy="36601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99108" y="5880100"/>
            <a:ext cx="3539490" cy="27432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413419" y="4504190"/>
            <a:ext cx="1084756" cy="107966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24025" y="4719187"/>
            <a:ext cx="928626" cy="92934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194253" y="4609170"/>
            <a:ext cx="936086" cy="10854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3737737" cy="67055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898" y="3221482"/>
            <a:ext cx="2372995" cy="658495"/>
            <a:chOff x="707898" y="3221482"/>
            <a:chExt cx="2372995" cy="6584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898" y="3221482"/>
              <a:ext cx="2372868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796" y="3514090"/>
              <a:ext cx="1630172" cy="36576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97461" y="6533388"/>
            <a:ext cx="284606" cy="18288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80000" y="3221482"/>
            <a:ext cx="2190115" cy="658495"/>
            <a:chOff x="5080000" y="3221482"/>
            <a:chExt cx="2190115" cy="658495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3568" y="3221482"/>
              <a:ext cx="157594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0000" y="3514090"/>
              <a:ext cx="2189733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064243" y="3221482"/>
            <a:ext cx="2961640" cy="658495"/>
            <a:chOff x="9064243" y="3221482"/>
            <a:chExt cx="2961640" cy="65849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64243" y="3221482"/>
              <a:ext cx="29613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53497" y="3514090"/>
              <a:ext cx="1097915" cy="3657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26734" y="1296300"/>
            <a:ext cx="1538530" cy="148019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8808" y="1210817"/>
            <a:ext cx="2430780" cy="207949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677027" y="1391461"/>
            <a:ext cx="1501898" cy="156242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48995" y="4110228"/>
            <a:ext cx="11494135" cy="45720"/>
          </a:xfrm>
          <a:custGeom>
            <a:avLst/>
            <a:gdLst/>
            <a:ahLst/>
            <a:cxnLst/>
            <a:rect l="l" t="t" r="r" b="b"/>
            <a:pathLst>
              <a:path w="11494135" h="45720">
                <a:moveTo>
                  <a:pt x="11494008" y="0"/>
                </a:moveTo>
                <a:lnTo>
                  <a:pt x="0" y="0"/>
                </a:lnTo>
                <a:lnTo>
                  <a:pt x="0" y="45720"/>
                </a:lnTo>
                <a:lnTo>
                  <a:pt x="11494008" y="45720"/>
                </a:lnTo>
                <a:lnTo>
                  <a:pt x="1149400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0436" y="4591050"/>
            <a:ext cx="4488434" cy="146304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29935" y="5735320"/>
            <a:ext cx="858862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50759" y="5738621"/>
            <a:ext cx="1941322" cy="3657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342626" y="5735320"/>
            <a:ext cx="1333246" cy="36576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65897" y="4539996"/>
            <a:ext cx="1147328" cy="100961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7268718" y="4391405"/>
            <a:ext cx="1551940" cy="1351915"/>
            <a:chOff x="7268718" y="4391405"/>
            <a:chExt cx="1551940" cy="1351915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95549" y="4412534"/>
              <a:ext cx="924896" cy="107358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68718" y="4391405"/>
              <a:ext cx="1088897" cy="1351788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291464" y="4451424"/>
            <a:ext cx="1217425" cy="11897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819" y="2223435"/>
            <a:ext cx="2813357" cy="22771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426" y="755903"/>
            <a:ext cx="5340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Context</a:t>
            </a:r>
            <a:r>
              <a:rPr dirty="0" spc="-5"/>
              <a:t> </a:t>
            </a:r>
            <a:r>
              <a:rPr dirty="0" spc="-15"/>
              <a:t>for </a:t>
            </a:r>
            <a:r>
              <a:rPr dirty="0"/>
              <a:t>this</a:t>
            </a:r>
            <a:r>
              <a:rPr dirty="0" spc="-5"/>
              <a:t> </a:t>
            </a:r>
            <a:r>
              <a:rPr dirty="0" spc="-20"/>
              <a:t>NYU/Tandon-MOT </a:t>
            </a:r>
            <a:r>
              <a:rPr dirty="0" spc="-5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1426" y="1528826"/>
            <a:ext cx="8734425" cy="4053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1/29/20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Ground: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Planning,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Utilization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Event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2020 </a:t>
            </a:r>
            <a:r>
              <a:rPr dirty="0" sz="1800" spc="-15">
                <a:latin typeface="Calibri"/>
                <a:cs typeface="Calibri"/>
              </a:rPr>
              <a:t>Columbia/SIPA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lifecycle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cost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benefit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analysis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showed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benefits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greater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costs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alibri"/>
              <a:cs typeface="Calibri"/>
            </a:endParaRPr>
          </a:p>
          <a:p>
            <a:pPr marL="12700" marR="122809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4/28/21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Ground: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Planning,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Management,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Utilization.2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Subsurface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Transformations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Smart,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Sustainable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Resilient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City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Event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i="1">
                <a:latin typeface="Calibri"/>
                <a:cs typeface="Calibri"/>
              </a:rPr>
              <a:t>Fall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2021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20" i="1">
                <a:latin typeface="Calibri"/>
                <a:cs typeface="Calibri"/>
              </a:rPr>
              <a:t>NYU/Tandon-MOT</a:t>
            </a:r>
            <a:r>
              <a:rPr dirty="0" sz="1800" spc="-5" i="1">
                <a:latin typeface="Calibri"/>
                <a:cs typeface="Calibri"/>
              </a:rPr>
              <a:t> LAMP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Project—today!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Spring</a:t>
            </a:r>
            <a:r>
              <a:rPr dirty="0" sz="1800">
                <a:latin typeface="Calibri"/>
                <a:cs typeface="Calibri"/>
              </a:rPr>
              <a:t> 2022 </a:t>
            </a:r>
            <a:r>
              <a:rPr dirty="0" sz="1800" spc="-15">
                <a:latin typeface="Calibri"/>
                <a:cs typeface="Calibri"/>
              </a:rPr>
              <a:t>Columbia/SIPA</a:t>
            </a:r>
            <a:r>
              <a:rPr dirty="0" sz="1800" spc="-10">
                <a:latin typeface="Calibri"/>
                <a:cs typeface="Calibri"/>
              </a:rPr>
              <a:t> project</a:t>
            </a:r>
            <a:r>
              <a:rPr dirty="0" sz="1800" spc="-5">
                <a:latin typeface="Calibri"/>
                <a:cs typeface="Calibri"/>
              </a:rPr>
              <a:t> will: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 spc="-10">
                <a:latin typeface="Calibri"/>
                <a:cs typeface="Calibri"/>
              </a:rPr>
              <a:t>quantitatively</a:t>
            </a:r>
            <a:r>
              <a:rPr dirty="0" sz="1800" spc="-5">
                <a:latin typeface="Calibri"/>
                <a:cs typeface="Calibri"/>
              </a:rPr>
              <a:t> assess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social</a:t>
            </a:r>
            <a:r>
              <a:rPr dirty="0" sz="1800" spc="-10">
                <a:latin typeface="Calibri"/>
                <a:cs typeface="Calibri"/>
              </a:rPr>
              <a:t> costs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dirty="0" sz="1800" spc="-10">
                <a:latin typeface="Calibri"/>
                <a:cs typeface="Calibri"/>
              </a:rPr>
              <a:t>evaluate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financial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benefits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subsurface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public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accruing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private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utilities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franchises </a:t>
            </a:r>
            <a:r>
              <a:rPr dirty="0" sz="1800" spc="-5">
                <a:latin typeface="Calibri"/>
                <a:cs typeface="Calibri"/>
              </a:rPr>
              <a:t>do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reflect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800" spc="-10">
                <a:latin typeface="Calibri"/>
                <a:cs typeface="Calibri"/>
              </a:rPr>
              <a:t>evaluate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costs/benefits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remote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sensoring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76943" y="239268"/>
            <a:ext cx="2990215" cy="982980"/>
          </a:xfrm>
          <a:custGeom>
            <a:avLst/>
            <a:gdLst/>
            <a:ahLst/>
            <a:cxnLst/>
            <a:rect l="l" t="t" r="r" b="b"/>
            <a:pathLst>
              <a:path w="2990215" h="982980">
                <a:moveTo>
                  <a:pt x="2990088" y="0"/>
                </a:moveTo>
                <a:lnTo>
                  <a:pt x="0" y="0"/>
                </a:lnTo>
                <a:lnTo>
                  <a:pt x="0" y="982979"/>
                </a:lnTo>
                <a:lnTo>
                  <a:pt x="2990088" y="982979"/>
                </a:lnTo>
                <a:lnTo>
                  <a:pt x="29900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" y="0"/>
            <a:ext cx="12181967" cy="685799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2F9F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387" y="3874008"/>
            <a:ext cx="7621396" cy="1310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387" y="5310378"/>
            <a:ext cx="6115304" cy="4267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6939" y="6425438"/>
            <a:ext cx="683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1/13/2022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4794" y="6425438"/>
            <a:ext cx="3041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NYU</a:t>
            </a:r>
            <a:r>
              <a:rPr dirty="0" sz="1200" spc="1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888888"/>
                </a:solidFill>
                <a:latin typeface="Calibri"/>
                <a:cs typeface="Calibri"/>
              </a:rPr>
              <a:t>Tandon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TMI Department</a:t>
            </a:r>
            <a:r>
              <a:rPr dirty="0" sz="1200" spc="-1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|</a:t>
            </a: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Capstone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4973" y="6425438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2061210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1074419"/>
            <a:ext cx="8766302" cy="3352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844" y="5543803"/>
            <a:ext cx="2763647" cy="335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5559" y="5543803"/>
            <a:ext cx="2040889" cy="3352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35516" y="5543803"/>
            <a:ext cx="2463673" cy="33527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738371" y="3155442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4" h="538479">
                <a:moveTo>
                  <a:pt x="269366" y="0"/>
                </a:moveTo>
                <a:lnTo>
                  <a:pt x="220961" y="4332"/>
                </a:lnTo>
                <a:lnTo>
                  <a:pt x="175396" y="16824"/>
                </a:lnTo>
                <a:lnTo>
                  <a:pt x="133434" y="36717"/>
                </a:lnTo>
                <a:lnTo>
                  <a:pt x="95837" y="63251"/>
                </a:lnTo>
                <a:lnTo>
                  <a:pt x="63368" y="95668"/>
                </a:lnTo>
                <a:lnTo>
                  <a:pt x="36787" y="133208"/>
                </a:lnTo>
                <a:lnTo>
                  <a:pt x="16858" y="175114"/>
                </a:lnTo>
                <a:lnTo>
                  <a:pt x="4341" y="220626"/>
                </a:lnTo>
                <a:lnTo>
                  <a:pt x="0" y="268986"/>
                </a:lnTo>
                <a:lnTo>
                  <a:pt x="4341" y="317345"/>
                </a:lnTo>
                <a:lnTo>
                  <a:pt x="16858" y="362857"/>
                </a:lnTo>
                <a:lnTo>
                  <a:pt x="36787" y="404763"/>
                </a:lnTo>
                <a:lnTo>
                  <a:pt x="63368" y="442303"/>
                </a:lnTo>
                <a:lnTo>
                  <a:pt x="95837" y="474720"/>
                </a:lnTo>
                <a:lnTo>
                  <a:pt x="133434" y="501254"/>
                </a:lnTo>
                <a:lnTo>
                  <a:pt x="175396" y="521147"/>
                </a:lnTo>
                <a:lnTo>
                  <a:pt x="220961" y="533639"/>
                </a:lnTo>
                <a:lnTo>
                  <a:pt x="269366" y="537972"/>
                </a:lnTo>
                <a:lnTo>
                  <a:pt x="317772" y="533639"/>
                </a:lnTo>
                <a:lnTo>
                  <a:pt x="363337" y="521147"/>
                </a:lnTo>
                <a:lnTo>
                  <a:pt x="405299" y="501254"/>
                </a:lnTo>
                <a:lnTo>
                  <a:pt x="442896" y="474720"/>
                </a:lnTo>
                <a:lnTo>
                  <a:pt x="475365" y="442303"/>
                </a:lnTo>
                <a:lnTo>
                  <a:pt x="501946" y="404763"/>
                </a:lnTo>
                <a:lnTo>
                  <a:pt x="521875" y="362857"/>
                </a:lnTo>
                <a:lnTo>
                  <a:pt x="534392" y="317345"/>
                </a:lnTo>
                <a:lnTo>
                  <a:pt x="538733" y="268986"/>
                </a:lnTo>
                <a:lnTo>
                  <a:pt x="534392" y="220626"/>
                </a:lnTo>
                <a:lnTo>
                  <a:pt x="521875" y="175114"/>
                </a:lnTo>
                <a:lnTo>
                  <a:pt x="501946" y="133208"/>
                </a:lnTo>
                <a:lnTo>
                  <a:pt x="475365" y="95668"/>
                </a:lnTo>
                <a:lnTo>
                  <a:pt x="442896" y="63251"/>
                </a:lnTo>
                <a:lnTo>
                  <a:pt x="405299" y="36717"/>
                </a:lnTo>
                <a:lnTo>
                  <a:pt x="363337" y="16824"/>
                </a:lnTo>
                <a:lnTo>
                  <a:pt x="317772" y="4332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42169" y="3161538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5" h="538479">
                <a:moveTo>
                  <a:pt x="269366" y="0"/>
                </a:moveTo>
                <a:lnTo>
                  <a:pt x="220961" y="4332"/>
                </a:lnTo>
                <a:lnTo>
                  <a:pt x="175396" y="16824"/>
                </a:lnTo>
                <a:lnTo>
                  <a:pt x="133434" y="36717"/>
                </a:lnTo>
                <a:lnTo>
                  <a:pt x="95837" y="63251"/>
                </a:lnTo>
                <a:lnTo>
                  <a:pt x="63368" y="95668"/>
                </a:lnTo>
                <a:lnTo>
                  <a:pt x="36787" y="133208"/>
                </a:lnTo>
                <a:lnTo>
                  <a:pt x="16858" y="175114"/>
                </a:lnTo>
                <a:lnTo>
                  <a:pt x="4341" y="220626"/>
                </a:lnTo>
                <a:lnTo>
                  <a:pt x="0" y="268986"/>
                </a:lnTo>
                <a:lnTo>
                  <a:pt x="4341" y="317345"/>
                </a:lnTo>
                <a:lnTo>
                  <a:pt x="16858" y="362857"/>
                </a:lnTo>
                <a:lnTo>
                  <a:pt x="36787" y="404763"/>
                </a:lnTo>
                <a:lnTo>
                  <a:pt x="63368" y="442303"/>
                </a:lnTo>
                <a:lnTo>
                  <a:pt x="95837" y="474720"/>
                </a:lnTo>
                <a:lnTo>
                  <a:pt x="133434" y="501254"/>
                </a:lnTo>
                <a:lnTo>
                  <a:pt x="175396" y="521147"/>
                </a:lnTo>
                <a:lnTo>
                  <a:pt x="220961" y="533639"/>
                </a:lnTo>
                <a:lnTo>
                  <a:pt x="269366" y="537972"/>
                </a:lnTo>
                <a:lnTo>
                  <a:pt x="317772" y="533639"/>
                </a:lnTo>
                <a:lnTo>
                  <a:pt x="363337" y="521147"/>
                </a:lnTo>
                <a:lnTo>
                  <a:pt x="405299" y="501254"/>
                </a:lnTo>
                <a:lnTo>
                  <a:pt x="442896" y="474720"/>
                </a:lnTo>
                <a:lnTo>
                  <a:pt x="475365" y="442303"/>
                </a:lnTo>
                <a:lnTo>
                  <a:pt x="501946" y="404763"/>
                </a:lnTo>
                <a:lnTo>
                  <a:pt x="521875" y="362857"/>
                </a:lnTo>
                <a:lnTo>
                  <a:pt x="534392" y="317345"/>
                </a:lnTo>
                <a:lnTo>
                  <a:pt x="538733" y="268986"/>
                </a:lnTo>
                <a:lnTo>
                  <a:pt x="534392" y="220626"/>
                </a:lnTo>
                <a:lnTo>
                  <a:pt x="521875" y="175114"/>
                </a:lnTo>
                <a:lnTo>
                  <a:pt x="501946" y="133208"/>
                </a:lnTo>
                <a:lnTo>
                  <a:pt x="475365" y="95668"/>
                </a:lnTo>
                <a:lnTo>
                  <a:pt x="442896" y="63251"/>
                </a:lnTo>
                <a:lnTo>
                  <a:pt x="405299" y="36717"/>
                </a:lnTo>
                <a:lnTo>
                  <a:pt x="363337" y="16824"/>
                </a:lnTo>
                <a:lnTo>
                  <a:pt x="317772" y="4332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1764" y="4427220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4" h="538479">
                <a:moveTo>
                  <a:pt x="269366" y="0"/>
                </a:moveTo>
                <a:lnTo>
                  <a:pt x="220961" y="4332"/>
                </a:lnTo>
                <a:lnTo>
                  <a:pt x="175396" y="16824"/>
                </a:lnTo>
                <a:lnTo>
                  <a:pt x="133434" y="36717"/>
                </a:lnTo>
                <a:lnTo>
                  <a:pt x="95837" y="63251"/>
                </a:lnTo>
                <a:lnTo>
                  <a:pt x="63368" y="95668"/>
                </a:lnTo>
                <a:lnTo>
                  <a:pt x="36787" y="133208"/>
                </a:lnTo>
                <a:lnTo>
                  <a:pt x="16858" y="175114"/>
                </a:lnTo>
                <a:lnTo>
                  <a:pt x="4341" y="220626"/>
                </a:lnTo>
                <a:lnTo>
                  <a:pt x="0" y="268985"/>
                </a:lnTo>
                <a:lnTo>
                  <a:pt x="4341" y="317345"/>
                </a:lnTo>
                <a:lnTo>
                  <a:pt x="16858" y="362857"/>
                </a:lnTo>
                <a:lnTo>
                  <a:pt x="36787" y="404763"/>
                </a:lnTo>
                <a:lnTo>
                  <a:pt x="63368" y="442303"/>
                </a:lnTo>
                <a:lnTo>
                  <a:pt x="95837" y="474720"/>
                </a:lnTo>
                <a:lnTo>
                  <a:pt x="133434" y="501254"/>
                </a:lnTo>
                <a:lnTo>
                  <a:pt x="175396" y="521147"/>
                </a:lnTo>
                <a:lnTo>
                  <a:pt x="220961" y="533639"/>
                </a:lnTo>
                <a:lnTo>
                  <a:pt x="269366" y="537971"/>
                </a:lnTo>
                <a:lnTo>
                  <a:pt x="317772" y="533639"/>
                </a:lnTo>
                <a:lnTo>
                  <a:pt x="363337" y="521147"/>
                </a:lnTo>
                <a:lnTo>
                  <a:pt x="405299" y="501254"/>
                </a:lnTo>
                <a:lnTo>
                  <a:pt x="442896" y="474720"/>
                </a:lnTo>
                <a:lnTo>
                  <a:pt x="475365" y="442303"/>
                </a:lnTo>
                <a:lnTo>
                  <a:pt x="501946" y="404763"/>
                </a:lnTo>
                <a:lnTo>
                  <a:pt x="521875" y="362857"/>
                </a:lnTo>
                <a:lnTo>
                  <a:pt x="534392" y="317345"/>
                </a:lnTo>
                <a:lnTo>
                  <a:pt x="538734" y="268985"/>
                </a:lnTo>
                <a:lnTo>
                  <a:pt x="534392" y="220626"/>
                </a:lnTo>
                <a:lnTo>
                  <a:pt x="521875" y="175114"/>
                </a:lnTo>
                <a:lnTo>
                  <a:pt x="501946" y="133208"/>
                </a:lnTo>
                <a:lnTo>
                  <a:pt x="475365" y="95668"/>
                </a:lnTo>
                <a:lnTo>
                  <a:pt x="442896" y="63251"/>
                </a:lnTo>
                <a:lnTo>
                  <a:pt x="405299" y="36717"/>
                </a:lnTo>
                <a:lnTo>
                  <a:pt x="363337" y="16824"/>
                </a:lnTo>
                <a:lnTo>
                  <a:pt x="317772" y="4332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21096" y="1908048"/>
            <a:ext cx="538480" cy="539115"/>
          </a:xfrm>
          <a:custGeom>
            <a:avLst/>
            <a:gdLst/>
            <a:ahLst/>
            <a:cxnLst/>
            <a:rect l="l" t="t" r="r" b="b"/>
            <a:pathLst>
              <a:path w="538479" h="539114">
                <a:moveTo>
                  <a:pt x="268986" y="0"/>
                </a:moveTo>
                <a:lnTo>
                  <a:pt x="220626" y="4341"/>
                </a:lnTo>
                <a:lnTo>
                  <a:pt x="175114" y="16858"/>
                </a:lnTo>
                <a:lnTo>
                  <a:pt x="133208" y="36787"/>
                </a:lnTo>
                <a:lnTo>
                  <a:pt x="95668" y="63368"/>
                </a:lnTo>
                <a:lnTo>
                  <a:pt x="63251" y="95837"/>
                </a:lnTo>
                <a:lnTo>
                  <a:pt x="36717" y="133434"/>
                </a:lnTo>
                <a:lnTo>
                  <a:pt x="16824" y="175396"/>
                </a:lnTo>
                <a:lnTo>
                  <a:pt x="4332" y="220961"/>
                </a:lnTo>
                <a:lnTo>
                  <a:pt x="0" y="269366"/>
                </a:lnTo>
                <a:lnTo>
                  <a:pt x="4332" y="317772"/>
                </a:lnTo>
                <a:lnTo>
                  <a:pt x="16824" y="363337"/>
                </a:lnTo>
                <a:lnTo>
                  <a:pt x="36717" y="405299"/>
                </a:lnTo>
                <a:lnTo>
                  <a:pt x="63251" y="442896"/>
                </a:lnTo>
                <a:lnTo>
                  <a:pt x="95668" y="475365"/>
                </a:lnTo>
                <a:lnTo>
                  <a:pt x="133208" y="501946"/>
                </a:lnTo>
                <a:lnTo>
                  <a:pt x="175114" y="521875"/>
                </a:lnTo>
                <a:lnTo>
                  <a:pt x="220626" y="534392"/>
                </a:lnTo>
                <a:lnTo>
                  <a:pt x="268986" y="538734"/>
                </a:lnTo>
                <a:lnTo>
                  <a:pt x="317345" y="534392"/>
                </a:lnTo>
                <a:lnTo>
                  <a:pt x="362857" y="521875"/>
                </a:lnTo>
                <a:lnTo>
                  <a:pt x="404763" y="501946"/>
                </a:lnTo>
                <a:lnTo>
                  <a:pt x="442303" y="475365"/>
                </a:lnTo>
                <a:lnTo>
                  <a:pt x="474720" y="442896"/>
                </a:lnTo>
                <a:lnTo>
                  <a:pt x="501254" y="405299"/>
                </a:lnTo>
                <a:lnTo>
                  <a:pt x="521147" y="363337"/>
                </a:lnTo>
                <a:lnTo>
                  <a:pt x="533639" y="317772"/>
                </a:lnTo>
                <a:lnTo>
                  <a:pt x="537971" y="269366"/>
                </a:lnTo>
                <a:lnTo>
                  <a:pt x="533639" y="220961"/>
                </a:lnTo>
                <a:lnTo>
                  <a:pt x="521147" y="175396"/>
                </a:lnTo>
                <a:lnTo>
                  <a:pt x="501254" y="133434"/>
                </a:lnTo>
                <a:lnTo>
                  <a:pt x="474720" y="95837"/>
                </a:lnTo>
                <a:lnTo>
                  <a:pt x="442303" y="63368"/>
                </a:lnTo>
                <a:lnTo>
                  <a:pt x="404763" y="36787"/>
                </a:lnTo>
                <a:lnTo>
                  <a:pt x="362857" y="16858"/>
                </a:lnTo>
                <a:lnTo>
                  <a:pt x="317345" y="4341"/>
                </a:lnTo>
                <a:lnTo>
                  <a:pt x="26898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51064" y="1933194"/>
            <a:ext cx="539115" cy="539115"/>
          </a:xfrm>
          <a:custGeom>
            <a:avLst/>
            <a:gdLst/>
            <a:ahLst/>
            <a:cxnLst/>
            <a:rect l="l" t="t" r="r" b="b"/>
            <a:pathLst>
              <a:path w="539115" h="539114">
                <a:moveTo>
                  <a:pt x="269366" y="0"/>
                </a:moveTo>
                <a:lnTo>
                  <a:pt x="220961" y="4341"/>
                </a:lnTo>
                <a:lnTo>
                  <a:pt x="175396" y="16858"/>
                </a:lnTo>
                <a:lnTo>
                  <a:pt x="133434" y="36787"/>
                </a:lnTo>
                <a:lnTo>
                  <a:pt x="95837" y="63368"/>
                </a:lnTo>
                <a:lnTo>
                  <a:pt x="63368" y="95837"/>
                </a:lnTo>
                <a:lnTo>
                  <a:pt x="36787" y="133434"/>
                </a:lnTo>
                <a:lnTo>
                  <a:pt x="16858" y="175396"/>
                </a:lnTo>
                <a:lnTo>
                  <a:pt x="4341" y="220961"/>
                </a:lnTo>
                <a:lnTo>
                  <a:pt x="0" y="269366"/>
                </a:lnTo>
                <a:lnTo>
                  <a:pt x="4341" y="317772"/>
                </a:lnTo>
                <a:lnTo>
                  <a:pt x="16858" y="363337"/>
                </a:lnTo>
                <a:lnTo>
                  <a:pt x="36787" y="405299"/>
                </a:lnTo>
                <a:lnTo>
                  <a:pt x="63368" y="442896"/>
                </a:lnTo>
                <a:lnTo>
                  <a:pt x="95837" y="475365"/>
                </a:lnTo>
                <a:lnTo>
                  <a:pt x="133434" y="501946"/>
                </a:lnTo>
                <a:lnTo>
                  <a:pt x="175396" y="521875"/>
                </a:lnTo>
                <a:lnTo>
                  <a:pt x="220961" y="534392"/>
                </a:lnTo>
                <a:lnTo>
                  <a:pt x="269366" y="538733"/>
                </a:lnTo>
                <a:lnTo>
                  <a:pt x="317772" y="534392"/>
                </a:lnTo>
                <a:lnTo>
                  <a:pt x="363337" y="521875"/>
                </a:lnTo>
                <a:lnTo>
                  <a:pt x="405299" y="501946"/>
                </a:lnTo>
                <a:lnTo>
                  <a:pt x="442896" y="475365"/>
                </a:lnTo>
                <a:lnTo>
                  <a:pt x="475365" y="442896"/>
                </a:lnTo>
                <a:lnTo>
                  <a:pt x="501946" y="405299"/>
                </a:lnTo>
                <a:lnTo>
                  <a:pt x="521875" y="363337"/>
                </a:lnTo>
                <a:lnTo>
                  <a:pt x="534392" y="317772"/>
                </a:lnTo>
                <a:lnTo>
                  <a:pt x="538733" y="269366"/>
                </a:lnTo>
                <a:lnTo>
                  <a:pt x="534392" y="220961"/>
                </a:lnTo>
                <a:lnTo>
                  <a:pt x="521875" y="175396"/>
                </a:lnTo>
                <a:lnTo>
                  <a:pt x="501946" y="133434"/>
                </a:lnTo>
                <a:lnTo>
                  <a:pt x="475365" y="95837"/>
                </a:lnTo>
                <a:lnTo>
                  <a:pt x="442896" y="63368"/>
                </a:lnTo>
                <a:lnTo>
                  <a:pt x="405299" y="36787"/>
                </a:lnTo>
                <a:lnTo>
                  <a:pt x="363337" y="16858"/>
                </a:lnTo>
                <a:lnTo>
                  <a:pt x="317772" y="4341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38371" y="1915667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4" h="538480">
                <a:moveTo>
                  <a:pt x="269366" y="0"/>
                </a:moveTo>
                <a:lnTo>
                  <a:pt x="220961" y="4332"/>
                </a:lnTo>
                <a:lnTo>
                  <a:pt x="175396" y="16824"/>
                </a:lnTo>
                <a:lnTo>
                  <a:pt x="133434" y="36717"/>
                </a:lnTo>
                <a:lnTo>
                  <a:pt x="95837" y="63251"/>
                </a:lnTo>
                <a:lnTo>
                  <a:pt x="63368" y="95668"/>
                </a:lnTo>
                <a:lnTo>
                  <a:pt x="36787" y="133208"/>
                </a:lnTo>
                <a:lnTo>
                  <a:pt x="16858" y="175114"/>
                </a:lnTo>
                <a:lnTo>
                  <a:pt x="4341" y="220626"/>
                </a:lnTo>
                <a:lnTo>
                  <a:pt x="0" y="268986"/>
                </a:lnTo>
                <a:lnTo>
                  <a:pt x="4341" y="317345"/>
                </a:lnTo>
                <a:lnTo>
                  <a:pt x="16858" y="362857"/>
                </a:lnTo>
                <a:lnTo>
                  <a:pt x="36787" y="404763"/>
                </a:lnTo>
                <a:lnTo>
                  <a:pt x="63368" y="442303"/>
                </a:lnTo>
                <a:lnTo>
                  <a:pt x="95837" y="474720"/>
                </a:lnTo>
                <a:lnTo>
                  <a:pt x="133434" y="501254"/>
                </a:lnTo>
                <a:lnTo>
                  <a:pt x="175396" y="521147"/>
                </a:lnTo>
                <a:lnTo>
                  <a:pt x="220961" y="533639"/>
                </a:lnTo>
                <a:lnTo>
                  <a:pt x="269366" y="537972"/>
                </a:lnTo>
                <a:lnTo>
                  <a:pt x="317772" y="533639"/>
                </a:lnTo>
                <a:lnTo>
                  <a:pt x="363337" y="521147"/>
                </a:lnTo>
                <a:lnTo>
                  <a:pt x="405299" y="501254"/>
                </a:lnTo>
                <a:lnTo>
                  <a:pt x="442896" y="474720"/>
                </a:lnTo>
                <a:lnTo>
                  <a:pt x="475365" y="442303"/>
                </a:lnTo>
                <a:lnTo>
                  <a:pt x="501946" y="404763"/>
                </a:lnTo>
                <a:lnTo>
                  <a:pt x="521875" y="362857"/>
                </a:lnTo>
                <a:lnTo>
                  <a:pt x="534392" y="317345"/>
                </a:lnTo>
                <a:lnTo>
                  <a:pt x="538733" y="268986"/>
                </a:lnTo>
                <a:lnTo>
                  <a:pt x="534392" y="220626"/>
                </a:lnTo>
                <a:lnTo>
                  <a:pt x="521875" y="175114"/>
                </a:lnTo>
                <a:lnTo>
                  <a:pt x="501946" y="133208"/>
                </a:lnTo>
                <a:lnTo>
                  <a:pt x="475365" y="95668"/>
                </a:lnTo>
                <a:lnTo>
                  <a:pt x="442896" y="63251"/>
                </a:lnTo>
                <a:lnTo>
                  <a:pt x="405299" y="36717"/>
                </a:lnTo>
                <a:lnTo>
                  <a:pt x="363337" y="16824"/>
                </a:lnTo>
                <a:lnTo>
                  <a:pt x="317772" y="4332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732026" y="4427220"/>
            <a:ext cx="539115" cy="538480"/>
            <a:chOff x="1732026" y="4427220"/>
            <a:chExt cx="539115" cy="538480"/>
          </a:xfrm>
        </p:grpSpPr>
        <p:sp>
          <p:nvSpPr>
            <p:cNvPr id="14" name="object 14"/>
            <p:cNvSpPr/>
            <p:nvPr/>
          </p:nvSpPr>
          <p:spPr>
            <a:xfrm>
              <a:off x="1732026" y="4427220"/>
              <a:ext cx="539115" cy="538480"/>
            </a:xfrm>
            <a:custGeom>
              <a:avLst/>
              <a:gdLst/>
              <a:ahLst/>
              <a:cxnLst/>
              <a:rect l="l" t="t" r="r" b="b"/>
              <a:pathLst>
                <a:path w="539114" h="538479">
                  <a:moveTo>
                    <a:pt x="269367" y="0"/>
                  </a:moveTo>
                  <a:lnTo>
                    <a:pt x="220961" y="4332"/>
                  </a:lnTo>
                  <a:lnTo>
                    <a:pt x="175396" y="16824"/>
                  </a:lnTo>
                  <a:lnTo>
                    <a:pt x="133434" y="36717"/>
                  </a:lnTo>
                  <a:lnTo>
                    <a:pt x="95837" y="63251"/>
                  </a:lnTo>
                  <a:lnTo>
                    <a:pt x="63368" y="95668"/>
                  </a:lnTo>
                  <a:lnTo>
                    <a:pt x="36787" y="133208"/>
                  </a:lnTo>
                  <a:lnTo>
                    <a:pt x="16858" y="175114"/>
                  </a:lnTo>
                  <a:lnTo>
                    <a:pt x="4341" y="220626"/>
                  </a:lnTo>
                  <a:lnTo>
                    <a:pt x="0" y="268985"/>
                  </a:lnTo>
                  <a:lnTo>
                    <a:pt x="4341" y="317345"/>
                  </a:lnTo>
                  <a:lnTo>
                    <a:pt x="16858" y="362857"/>
                  </a:lnTo>
                  <a:lnTo>
                    <a:pt x="36787" y="404763"/>
                  </a:lnTo>
                  <a:lnTo>
                    <a:pt x="63368" y="442303"/>
                  </a:lnTo>
                  <a:lnTo>
                    <a:pt x="95837" y="474720"/>
                  </a:lnTo>
                  <a:lnTo>
                    <a:pt x="133434" y="501254"/>
                  </a:lnTo>
                  <a:lnTo>
                    <a:pt x="175396" y="521147"/>
                  </a:lnTo>
                  <a:lnTo>
                    <a:pt x="220961" y="533639"/>
                  </a:lnTo>
                  <a:lnTo>
                    <a:pt x="269367" y="537971"/>
                  </a:lnTo>
                  <a:lnTo>
                    <a:pt x="317772" y="533639"/>
                  </a:lnTo>
                  <a:lnTo>
                    <a:pt x="363337" y="521147"/>
                  </a:lnTo>
                  <a:lnTo>
                    <a:pt x="405299" y="501254"/>
                  </a:lnTo>
                  <a:lnTo>
                    <a:pt x="442896" y="474720"/>
                  </a:lnTo>
                  <a:lnTo>
                    <a:pt x="475365" y="442303"/>
                  </a:lnTo>
                  <a:lnTo>
                    <a:pt x="501946" y="404763"/>
                  </a:lnTo>
                  <a:lnTo>
                    <a:pt x="521875" y="362857"/>
                  </a:lnTo>
                  <a:lnTo>
                    <a:pt x="534392" y="317345"/>
                  </a:lnTo>
                  <a:lnTo>
                    <a:pt x="538734" y="268985"/>
                  </a:lnTo>
                  <a:lnTo>
                    <a:pt x="534392" y="220626"/>
                  </a:lnTo>
                  <a:lnTo>
                    <a:pt x="521875" y="175114"/>
                  </a:lnTo>
                  <a:lnTo>
                    <a:pt x="501946" y="133208"/>
                  </a:lnTo>
                  <a:lnTo>
                    <a:pt x="475365" y="95668"/>
                  </a:lnTo>
                  <a:lnTo>
                    <a:pt x="442896" y="63251"/>
                  </a:lnTo>
                  <a:lnTo>
                    <a:pt x="405299" y="36717"/>
                  </a:lnTo>
                  <a:lnTo>
                    <a:pt x="363337" y="16824"/>
                  </a:lnTo>
                  <a:lnTo>
                    <a:pt x="317772" y="4332"/>
                  </a:lnTo>
                  <a:lnTo>
                    <a:pt x="2693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3184" y="4466082"/>
              <a:ext cx="325374" cy="455675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44290" y="1938527"/>
            <a:ext cx="325374" cy="4556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44290" y="3201161"/>
            <a:ext cx="325374" cy="4556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53684" y="4466082"/>
            <a:ext cx="325374" cy="4556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44540" y="1938527"/>
            <a:ext cx="326136" cy="45567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8600" y="1938527"/>
            <a:ext cx="326135" cy="4556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48850" y="3203448"/>
            <a:ext cx="325374" cy="45567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743455" y="1897379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80" h="538480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1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43455" y="3160014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80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1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2944" y="4422647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4" h="538479">
                <a:moveTo>
                  <a:pt x="269366" y="0"/>
                </a:moveTo>
                <a:lnTo>
                  <a:pt x="220961" y="4332"/>
                </a:lnTo>
                <a:lnTo>
                  <a:pt x="175396" y="16824"/>
                </a:lnTo>
                <a:lnTo>
                  <a:pt x="133434" y="36717"/>
                </a:lnTo>
                <a:lnTo>
                  <a:pt x="95837" y="63251"/>
                </a:lnTo>
                <a:lnTo>
                  <a:pt x="63368" y="95668"/>
                </a:lnTo>
                <a:lnTo>
                  <a:pt x="36787" y="133208"/>
                </a:lnTo>
                <a:lnTo>
                  <a:pt x="16858" y="175114"/>
                </a:lnTo>
                <a:lnTo>
                  <a:pt x="4341" y="220626"/>
                </a:lnTo>
                <a:lnTo>
                  <a:pt x="0" y="268985"/>
                </a:lnTo>
                <a:lnTo>
                  <a:pt x="4341" y="317345"/>
                </a:lnTo>
                <a:lnTo>
                  <a:pt x="16858" y="362857"/>
                </a:lnTo>
                <a:lnTo>
                  <a:pt x="36787" y="404763"/>
                </a:lnTo>
                <a:lnTo>
                  <a:pt x="63368" y="442303"/>
                </a:lnTo>
                <a:lnTo>
                  <a:pt x="95837" y="474720"/>
                </a:lnTo>
                <a:lnTo>
                  <a:pt x="133434" y="501254"/>
                </a:lnTo>
                <a:lnTo>
                  <a:pt x="175396" y="521147"/>
                </a:lnTo>
                <a:lnTo>
                  <a:pt x="220961" y="533639"/>
                </a:lnTo>
                <a:lnTo>
                  <a:pt x="269366" y="537971"/>
                </a:lnTo>
                <a:lnTo>
                  <a:pt x="317772" y="533639"/>
                </a:lnTo>
                <a:lnTo>
                  <a:pt x="363337" y="521147"/>
                </a:lnTo>
                <a:lnTo>
                  <a:pt x="405299" y="501254"/>
                </a:lnTo>
                <a:lnTo>
                  <a:pt x="442896" y="474720"/>
                </a:lnTo>
                <a:lnTo>
                  <a:pt x="475365" y="442303"/>
                </a:lnTo>
                <a:lnTo>
                  <a:pt x="501946" y="404763"/>
                </a:lnTo>
                <a:lnTo>
                  <a:pt x="521875" y="362857"/>
                </a:lnTo>
                <a:lnTo>
                  <a:pt x="534392" y="317345"/>
                </a:lnTo>
                <a:lnTo>
                  <a:pt x="538733" y="268985"/>
                </a:lnTo>
                <a:lnTo>
                  <a:pt x="534392" y="220626"/>
                </a:lnTo>
                <a:lnTo>
                  <a:pt x="521875" y="175114"/>
                </a:lnTo>
                <a:lnTo>
                  <a:pt x="501946" y="133208"/>
                </a:lnTo>
                <a:lnTo>
                  <a:pt x="475365" y="95668"/>
                </a:lnTo>
                <a:lnTo>
                  <a:pt x="442896" y="63251"/>
                </a:lnTo>
                <a:lnTo>
                  <a:pt x="405299" y="36717"/>
                </a:lnTo>
                <a:lnTo>
                  <a:pt x="363337" y="16824"/>
                </a:lnTo>
                <a:lnTo>
                  <a:pt x="317772" y="4332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42432" y="3160014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4" h="538479">
                <a:moveTo>
                  <a:pt x="269366" y="0"/>
                </a:moveTo>
                <a:lnTo>
                  <a:pt x="220961" y="4332"/>
                </a:lnTo>
                <a:lnTo>
                  <a:pt x="175396" y="16824"/>
                </a:lnTo>
                <a:lnTo>
                  <a:pt x="133434" y="36717"/>
                </a:lnTo>
                <a:lnTo>
                  <a:pt x="95837" y="63251"/>
                </a:lnTo>
                <a:lnTo>
                  <a:pt x="63368" y="95668"/>
                </a:lnTo>
                <a:lnTo>
                  <a:pt x="36787" y="133208"/>
                </a:lnTo>
                <a:lnTo>
                  <a:pt x="16858" y="175114"/>
                </a:lnTo>
                <a:lnTo>
                  <a:pt x="4341" y="220626"/>
                </a:lnTo>
                <a:lnTo>
                  <a:pt x="0" y="268986"/>
                </a:lnTo>
                <a:lnTo>
                  <a:pt x="4341" y="317345"/>
                </a:lnTo>
                <a:lnTo>
                  <a:pt x="16858" y="362857"/>
                </a:lnTo>
                <a:lnTo>
                  <a:pt x="36787" y="404763"/>
                </a:lnTo>
                <a:lnTo>
                  <a:pt x="63368" y="442303"/>
                </a:lnTo>
                <a:lnTo>
                  <a:pt x="95837" y="474720"/>
                </a:lnTo>
                <a:lnTo>
                  <a:pt x="133434" y="501254"/>
                </a:lnTo>
                <a:lnTo>
                  <a:pt x="175396" y="521147"/>
                </a:lnTo>
                <a:lnTo>
                  <a:pt x="220961" y="533639"/>
                </a:lnTo>
                <a:lnTo>
                  <a:pt x="269366" y="537972"/>
                </a:lnTo>
                <a:lnTo>
                  <a:pt x="317772" y="533639"/>
                </a:lnTo>
                <a:lnTo>
                  <a:pt x="363337" y="521147"/>
                </a:lnTo>
                <a:lnTo>
                  <a:pt x="405299" y="501254"/>
                </a:lnTo>
                <a:lnTo>
                  <a:pt x="442896" y="474720"/>
                </a:lnTo>
                <a:lnTo>
                  <a:pt x="475365" y="442303"/>
                </a:lnTo>
                <a:lnTo>
                  <a:pt x="501946" y="404763"/>
                </a:lnTo>
                <a:lnTo>
                  <a:pt x="521875" y="362857"/>
                </a:lnTo>
                <a:lnTo>
                  <a:pt x="534392" y="317345"/>
                </a:lnTo>
                <a:lnTo>
                  <a:pt x="538733" y="268986"/>
                </a:lnTo>
                <a:lnTo>
                  <a:pt x="534392" y="220626"/>
                </a:lnTo>
                <a:lnTo>
                  <a:pt x="521875" y="175114"/>
                </a:lnTo>
                <a:lnTo>
                  <a:pt x="501946" y="133208"/>
                </a:lnTo>
                <a:lnTo>
                  <a:pt x="475365" y="95668"/>
                </a:lnTo>
                <a:lnTo>
                  <a:pt x="442896" y="63251"/>
                </a:lnTo>
                <a:lnTo>
                  <a:pt x="405299" y="36717"/>
                </a:lnTo>
                <a:lnTo>
                  <a:pt x="363337" y="16824"/>
                </a:lnTo>
                <a:lnTo>
                  <a:pt x="317772" y="4332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42681" y="3160014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6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2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6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42681" y="4422647"/>
            <a:ext cx="538480" cy="538480"/>
          </a:xfrm>
          <a:custGeom>
            <a:avLst/>
            <a:gdLst/>
            <a:ahLst/>
            <a:cxnLst/>
            <a:rect l="l" t="t" r="r" b="b"/>
            <a:pathLst>
              <a:path w="538479" h="538479">
                <a:moveTo>
                  <a:pt x="268986" y="0"/>
                </a:moveTo>
                <a:lnTo>
                  <a:pt x="220626" y="4332"/>
                </a:lnTo>
                <a:lnTo>
                  <a:pt x="175114" y="16824"/>
                </a:lnTo>
                <a:lnTo>
                  <a:pt x="133208" y="36717"/>
                </a:lnTo>
                <a:lnTo>
                  <a:pt x="95668" y="63251"/>
                </a:lnTo>
                <a:lnTo>
                  <a:pt x="63251" y="95668"/>
                </a:lnTo>
                <a:lnTo>
                  <a:pt x="36717" y="133208"/>
                </a:lnTo>
                <a:lnTo>
                  <a:pt x="16824" y="175114"/>
                </a:lnTo>
                <a:lnTo>
                  <a:pt x="4332" y="220626"/>
                </a:lnTo>
                <a:lnTo>
                  <a:pt x="0" y="268985"/>
                </a:lnTo>
                <a:lnTo>
                  <a:pt x="4332" y="317345"/>
                </a:lnTo>
                <a:lnTo>
                  <a:pt x="16824" y="362857"/>
                </a:lnTo>
                <a:lnTo>
                  <a:pt x="36717" y="404763"/>
                </a:lnTo>
                <a:lnTo>
                  <a:pt x="63251" y="442303"/>
                </a:lnTo>
                <a:lnTo>
                  <a:pt x="95668" y="474720"/>
                </a:lnTo>
                <a:lnTo>
                  <a:pt x="133208" y="501254"/>
                </a:lnTo>
                <a:lnTo>
                  <a:pt x="175114" y="521147"/>
                </a:lnTo>
                <a:lnTo>
                  <a:pt x="220626" y="533639"/>
                </a:lnTo>
                <a:lnTo>
                  <a:pt x="268986" y="537971"/>
                </a:lnTo>
                <a:lnTo>
                  <a:pt x="317345" y="533639"/>
                </a:lnTo>
                <a:lnTo>
                  <a:pt x="362857" y="521147"/>
                </a:lnTo>
                <a:lnTo>
                  <a:pt x="404763" y="501254"/>
                </a:lnTo>
                <a:lnTo>
                  <a:pt x="442303" y="474720"/>
                </a:lnTo>
                <a:lnTo>
                  <a:pt x="474720" y="442303"/>
                </a:lnTo>
                <a:lnTo>
                  <a:pt x="501254" y="404763"/>
                </a:lnTo>
                <a:lnTo>
                  <a:pt x="521147" y="362857"/>
                </a:lnTo>
                <a:lnTo>
                  <a:pt x="533639" y="317345"/>
                </a:lnTo>
                <a:lnTo>
                  <a:pt x="537972" y="268985"/>
                </a:lnTo>
                <a:lnTo>
                  <a:pt x="533639" y="220626"/>
                </a:lnTo>
                <a:lnTo>
                  <a:pt x="521147" y="175114"/>
                </a:lnTo>
                <a:lnTo>
                  <a:pt x="501254" y="133208"/>
                </a:lnTo>
                <a:lnTo>
                  <a:pt x="474720" y="95668"/>
                </a:lnTo>
                <a:lnTo>
                  <a:pt x="442303" y="63251"/>
                </a:lnTo>
                <a:lnTo>
                  <a:pt x="404763" y="36717"/>
                </a:lnTo>
                <a:lnTo>
                  <a:pt x="362857" y="16824"/>
                </a:lnTo>
                <a:lnTo>
                  <a:pt x="317345" y="4332"/>
                </a:lnTo>
                <a:lnTo>
                  <a:pt x="26898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742169" y="1897379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5" h="538480">
                <a:moveTo>
                  <a:pt x="269366" y="0"/>
                </a:moveTo>
                <a:lnTo>
                  <a:pt x="220961" y="4332"/>
                </a:lnTo>
                <a:lnTo>
                  <a:pt x="175396" y="16824"/>
                </a:lnTo>
                <a:lnTo>
                  <a:pt x="133434" y="36717"/>
                </a:lnTo>
                <a:lnTo>
                  <a:pt x="95837" y="63251"/>
                </a:lnTo>
                <a:lnTo>
                  <a:pt x="63368" y="95668"/>
                </a:lnTo>
                <a:lnTo>
                  <a:pt x="36787" y="133208"/>
                </a:lnTo>
                <a:lnTo>
                  <a:pt x="16858" y="175114"/>
                </a:lnTo>
                <a:lnTo>
                  <a:pt x="4341" y="220626"/>
                </a:lnTo>
                <a:lnTo>
                  <a:pt x="0" y="268986"/>
                </a:lnTo>
                <a:lnTo>
                  <a:pt x="4341" y="317345"/>
                </a:lnTo>
                <a:lnTo>
                  <a:pt x="16858" y="362857"/>
                </a:lnTo>
                <a:lnTo>
                  <a:pt x="36787" y="404763"/>
                </a:lnTo>
                <a:lnTo>
                  <a:pt x="63368" y="442303"/>
                </a:lnTo>
                <a:lnTo>
                  <a:pt x="95837" y="474720"/>
                </a:lnTo>
                <a:lnTo>
                  <a:pt x="133434" y="501254"/>
                </a:lnTo>
                <a:lnTo>
                  <a:pt x="175396" y="521147"/>
                </a:lnTo>
                <a:lnTo>
                  <a:pt x="220961" y="533639"/>
                </a:lnTo>
                <a:lnTo>
                  <a:pt x="269366" y="537972"/>
                </a:lnTo>
                <a:lnTo>
                  <a:pt x="317772" y="533639"/>
                </a:lnTo>
                <a:lnTo>
                  <a:pt x="363337" y="521147"/>
                </a:lnTo>
                <a:lnTo>
                  <a:pt x="405299" y="501254"/>
                </a:lnTo>
                <a:lnTo>
                  <a:pt x="442896" y="474720"/>
                </a:lnTo>
                <a:lnTo>
                  <a:pt x="475365" y="442303"/>
                </a:lnTo>
                <a:lnTo>
                  <a:pt x="501946" y="404763"/>
                </a:lnTo>
                <a:lnTo>
                  <a:pt x="521875" y="362857"/>
                </a:lnTo>
                <a:lnTo>
                  <a:pt x="534392" y="317345"/>
                </a:lnTo>
                <a:lnTo>
                  <a:pt x="538733" y="268986"/>
                </a:lnTo>
                <a:lnTo>
                  <a:pt x="534392" y="220626"/>
                </a:lnTo>
                <a:lnTo>
                  <a:pt x="521875" y="175114"/>
                </a:lnTo>
                <a:lnTo>
                  <a:pt x="501946" y="133208"/>
                </a:lnTo>
                <a:lnTo>
                  <a:pt x="475365" y="95668"/>
                </a:lnTo>
                <a:lnTo>
                  <a:pt x="442896" y="63251"/>
                </a:lnTo>
                <a:lnTo>
                  <a:pt x="405299" y="36717"/>
                </a:lnTo>
                <a:lnTo>
                  <a:pt x="363337" y="16824"/>
                </a:lnTo>
                <a:lnTo>
                  <a:pt x="317772" y="4332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742169" y="4422647"/>
            <a:ext cx="539115" cy="538480"/>
          </a:xfrm>
          <a:custGeom>
            <a:avLst/>
            <a:gdLst/>
            <a:ahLst/>
            <a:cxnLst/>
            <a:rect l="l" t="t" r="r" b="b"/>
            <a:pathLst>
              <a:path w="539115" h="538479">
                <a:moveTo>
                  <a:pt x="269366" y="0"/>
                </a:moveTo>
                <a:lnTo>
                  <a:pt x="220961" y="4332"/>
                </a:lnTo>
                <a:lnTo>
                  <a:pt x="175396" y="16824"/>
                </a:lnTo>
                <a:lnTo>
                  <a:pt x="133434" y="36717"/>
                </a:lnTo>
                <a:lnTo>
                  <a:pt x="95837" y="63251"/>
                </a:lnTo>
                <a:lnTo>
                  <a:pt x="63368" y="95668"/>
                </a:lnTo>
                <a:lnTo>
                  <a:pt x="36787" y="133208"/>
                </a:lnTo>
                <a:lnTo>
                  <a:pt x="16858" y="175114"/>
                </a:lnTo>
                <a:lnTo>
                  <a:pt x="4341" y="220626"/>
                </a:lnTo>
                <a:lnTo>
                  <a:pt x="0" y="268985"/>
                </a:lnTo>
                <a:lnTo>
                  <a:pt x="4341" y="317345"/>
                </a:lnTo>
                <a:lnTo>
                  <a:pt x="16858" y="362857"/>
                </a:lnTo>
                <a:lnTo>
                  <a:pt x="36787" y="404763"/>
                </a:lnTo>
                <a:lnTo>
                  <a:pt x="63368" y="442303"/>
                </a:lnTo>
                <a:lnTo>
                  <a:pt x="95837" y="474720"/>
                </a:lnTo>
                <a:lnTo>
                  <a:pt x="133434" y="501254"/>
                </a:lnTo>
                <a:lnTo>
                  <a:pt x="175396" y="521147"/>
                </a:lnTo>
                <a:lnTo>
                  <a:pt x="220961" y="533639"/>
                </a:lnTo>
                <a:lnTo>
                  <a:pt x="269366" y="537971"/>
                </a:lnTo>
                <a:lnTo>
                  <a:pt x="317772" y="533639"/>
                </a:lnTo>
                <a:lnTo>
                  <a:pt x="363337" y="521147"/>
                </a:lnTo>
                <a:lnTo>
                  <a:pt x="405299" y="501254"/>
                </a:lnTo>
                <a:lnTo>
                  <a:pt x="442896" y="474720"/>
                </a:lnTo>
                <a:lnTo>
                  <a:pt x="475365" y="442303"/>
                </a:lnTo>
                <a:lnTo>
                  <a:pt x="501946" y="404763"/>
                </a:lnTo>
                <a:lnTo>
                  <a:pt x="521875" y="362857"/>
                </a:lnTo>
                <a:lnTo>
                  <a:pt x="534392" y="317345"/>
                </a:lnTo>
                <a:lnTo>
                  <a:pt x="538733" y="268985"/>
                </a:lnTo>
                <a:lnTo>
                  <a:pt x="534392" y="220626"/>
                </a:lnTo>
                <a:lnTo>
                  <a:pt x="521875" y="175114"/>
                </a:lnTo>
                <a:lnTo>
                  <a:pt x="501946" y="133208"/>
                </a:lnTo>
                <a:lnTo>
                  <a:pt x="475365" y="95668"/>
                </a:lnTo>
                <a:lnTo>
                  <a:pt x="442896" y="63251"/>
                </a:lnTo>
                <a:lnTo>
                  <a:pt x="405299" y="36717"/>
                </a:lnTo>
                <a:lnTo>
                  <a:pt x="363337" y="16824"/>
                </a:lnTo>
                <a:lnTo>
                  <a:pt x="317772" y="4332"/>
                </a:lnTo>
                <a:lnTo>
                  <a:pt x="26936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81808" y="2166747"/>
            <a:ext cx="1461770" cy="2525395"/>
          </a:xfrm>
          <a:custGeom>
            <a:avLst/>
            <a:gdLst/>
            <a:ahLst/>
            <a:cxnLst/>
            <a:rect l="l" t="t" r="r" b="b"/>
            <a:pathLst>
              <a:path w="1461770" h="2525395">
                <a:moveTo>
                  <a:pt x="0" y="47243"/>
                </a:moveTo>
                <a:lnTo>
                  <a:pt x="1461389" y="1262888"/>
                </a:lnTo>
              </a:path>
              <a:path w="1461770" h="2525395">
                <a:moveTo>
                  <a:pt x="0" y="1262633"/>
                </a:moveTo>
                <a:lnTo>
                  <a:pt x="1461389" y="0"/>
                </a:lnTo>
              </a:path>
              <a:path w="1461770" h="2525395">
                <a:moveTo>
                  <a:pt x="0" y="1262633"/>
                </a:moveTo>
                <a:lnTo>
                  <a:pt x="1461389" y="2525267"/>
                </a:lnTo>
              </a:path>
              <a:path w="1461770" h="2525395">
                <a:moveTo>
                  <a:pt x="0" y="2525267"/>
                </a:moveTo>
                <a:lnTo>
                  <a:pt x="1461389" y="1262633"/>
                </a:lnTo>
              </a:path>
            </a:pathLst>
          </a:custGeom>
          <a:ln w="19050">
            <a:solidFill>
              <a:srgbClr val="6FAC46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82059" y="2166747"/>
            <a:ext cx="1461770" cy="2525395"/>
          </a:xfrm>
          <a:custGeom>
            <a:avLst/>
            <a:gdLst/>
            <a:ahLst/>
            <a:cxnLst/>
            <a:rect l="l" t="t" r="r" b="b"/>
            <a:pathLst>
              <a:path w="1461770" h="2525395">
                <a:moveTo>
                  <a:pt x="0" y="47243"/>
                </a:moveTo>
                <a:lnTo>
                  <a:pt x="1461389" y="1262888"/>
                </a:lnTo>
              </a:path>
              <a:path w="1461770" h="2525395">
                <a:moveTo>
                  <a:pt x="0" y="1262633"/>
                </a:moveTo>
                <a:lnTo>
                  <a:pt x="1461389" y="0"/>
                </a:lnTo>
              </a:path>
              <a:path w="1461770" h="2525395">
                <a:moveTo>
                  <a:pt x="0" y="1262633"/>
                </a:moveTo>
                <a:lnTo>
                  <a:pt x="1461389" y="2525267"/>
                </a:lnTo>
              </a:path>
              <a:path w="1461770" h="2525395">
                <a:moveTo>
                  <a:pt x="0" y="2525267"/>
                </a:moveTo>
                <a:lnTo>
                  <a:pt x="1461389" y="1262633"/>
                </a:lnTo>
              </a:path>
            </a:pathLst>
          </a:custGeom>
          <a:ln w="19050">
            <a:solidFill>
              <a:srgbClr val="6FAC46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81546" y="2166747"/>
            <a:ext cx="1461770" cy="2525395"/>
          </a:xfrm>
          <a:custGeom>
            <a:avLst/>
            <a:gdLst/>
            <a:ahLst/>
            <a:cxnLst/>
            <a:rect l="l" t="t" r="r" b="b"/>
            <a:pathLst>
              <a:path w="1461770" h="2525395">
                <a:moveTo>
                  <a:pt x="0" y="47243"/>
                </a:moveTo>
                <a:lnTo>
                  <a:pt x="1461388" y="1262888"/>
                </a:lnTo>
              </a:path>
              <a:path w="1461770" h="2525395">
                <a:moveTo>
                  <a:pt x="0" y="1262633"/>
                </a:moveTo>
                <a:lnTo>
                  <a:pt x="1461388" y="0"/>
                </a:lnTo>
              </a:path>
              <a:path w="1461770" h="2525395">
                <a:moveTo>
                  <a:pt x="0" y="1262633"/>
                </a:moveTo>
                <a:lnTo>
                  <a:pt x="1461388" y="2525267"/>
                </a:lnTo>
              </a:path>
              <a:path w="1461770" h="2525395">
                <a:moveTo>
                  <a:pt x="0" y="2525267"/>
                </a:moveTo>
                <a:lnTo>
                  <a:pt x="1461388" y="1262633"/>
                </a:lnTo>
              </a:path>
            </a:pathLst>
          </a:custGeom>
          <a:ln w="19050">
            <a:solidFill>
              <a:srgbClr val="6FAC46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281034" y="2166747"/>
            <a:ext cx="1461770" cy="2525395"/>
          </a:xfrm>
          <a:custGeom>
            <a:avLst/>
            <a:gdLst/>
            <a:ahLst/>
            <a:cxnLst/>
            <a:rect l="l" t="t" r="r" b="b"/>
            <a:pathLst>
              <a:path w="1461770" h="2525395">
                <a:moveTo>
                  <a:pt x="0" y="47243"/>
                </a:moveTo>
                <a:lnTo>
                  <a:pt x="1461389" y="1262888"/>
                </a:lnTo>
              </a:path>
              <a:path w="1461770" h="2525395">
                <a:moveTo>
                  <a:pt x="0" y="1262633"/>
                </a:moveTo>
                <a:lnTo>
                  <a:pt x="1461389" y="0"/>
                </a:lnTo>
              </a:path>
              <a:path w="1461770" h="2525395">
                <a:moveTo>
                  <a:pt x="0" y="1262633"/>
                </a:moveTo>
                <a:lnTo>
                  <a:pt x="1461389" y="2525267"/>
                </a:lnTo>
              </a:path>
              <a:path w="1461770" h="2525395">
                <a:moveTo>
                  <a:pt x="0" y="2525267"/>
                </a:moveTo>
                <a:lnTo>
                  <a:pt x="1461389" y="1262633"/>
                </a:lnTo>
              </a:path>
            </a:pathLst>
          </a:custGeom>
          <a:ln w="19050">
            <a:solidFill>
              <a:srgbClr val="6FAC46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53183" y="1938527"/>
            <a:ext cx="326136" cy="45567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53183" y="3201161"/>
            <a:ext cx="326136" cy="4556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8600" y="3203448"/>
            <a:ext cx="326135" cy="45567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8600" y="4466082"/>
            <a:ext cx="326135" cy="4556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46064" y="3203448"/>
            <a:ext cx="325374" cy="455675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48850" y="4466082"/>
            <a:ext cx="325374" cy="45567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2671" y="4466082"/>
            <a:ext cx="326136" cy="45567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48850" y="1938527"/>
            <a:ext cx="325374" cy="45567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85092" y="6533388"/>
            <a:ext cx="204216" cy="182880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42944" y="3160014"/>
            <a:ext cx="538733" cy="53797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42169" y="3160014"/>
            <a:ext cx="538733" cy="537972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1743455" y="4422647"/>
            <a:ext cx="538480" cy="538480"/>
            <a:chOff x="1743455" y="4422647"/>
            <a:chExt cx="538480" cy="538480"/>
          </a:xfrm>
        </p:grpSpPr>
        <p:sp>
          <p:nvSpPr>
            <p:cNvPr id="48" name="object 48"/>
            <p:cNvSpPr/>
            <p:nvPr/>
          </p:nvSpPr>
          <p:spPr>
            <a:xfrm>
              <a:off x="1743455" y="4422647"/>
              <a:ext cx="538480" cy="538480"/>
            </a:xfrm>
            <a:custGeom>
              <a:avLst/>
              <a:gdLst/>
              <a:ahLst/>
              <a:cxnLst/>
              <a:rect l="l" t="t" r="r" b="b"/>
              <a:pathLst>
                <a:path w="538480" h="538479">
                  <a:moveTo>
                    <a:pt x="268986" y="0"/>
                  </a:moveTo>
                  <a:lnTo>
                    <a:pt x="220626" y="4332"/>
                  </a:lnTo>
                  <a:lnTo>
                    <a:pt x="175114" y="16824"/>
                  </a:lnTo>
                  <a:lnTo>
                    <a:pt x="133208" y="36717"/>
                  </a:lnTo>
                  <a:lnTo>
                    <a:pt x="95668" y="63251"/>
                  </a:lnTo>
                  <a:lnTo>
                    <a:pt x="63251" y="95668"/>
                  </a:lnTo>
                  <a:lnTo>
                    <a:pt x="36717" y="133208"/>
                  </a:lnTo>
                  <a:lnTo>
                    <a:pt x="16824" y="175114"/>
                  </a:lnTo>
                  <a:lnTo>
                    <a:pt x="4332" y="220626"/>
                  </a:lnTo>
                  <a:lnTo>
                    <a:pt x="0" y="268985"/>
                  </a:lnTo>
                  <a:lnTo>
                    <a:pt x="4332" y="317345"/>
                  </a:lnTo>
                  <a:lnTo>
                    <a:pt x="16824" y="362857"/>
                  </a:lnTo>
                  <a:lnTo>
                    <a:pt x="36717" y="404763"/>
                  </a:lnTo>
                  <a:lnTo>
                    <a:pt x="63251" y="442303"/>
                  </a:lnTo>
                  <a:lnTo>
                    <a:pt x="95668" y="474720"/>
                  </a:lnTo>
                  <a:lnTo>
                    <a:pt x="133208" y="501254"/>
                  </a:lnTo>
                  <a:lnTo>
                    <a:pt x="175114" y="521147"/>
                  </a:lnTo>
                  <a:lnTo>
                    <a:pt x="220626" y="533639"/>
                  </a:lnTo>
                  <a:lnTo>
                    <a:pt x="268986" y="537971"/>
                  </a:lnTo>
                  <a:lnTo>
                    <a:pt x="317345" y="533639"/>
                  </a:lnTo>
                  <a:lnTo>
                    <a:pt x="362857" y="521147"/>
                  </a:lnTo>
                  <a:lnTo>
                    <a:pt x="404763" y="501254"/>
                  </a:lnTo>
                  <a:lnTo>
                    <a:pt x="442303" y="474720"/>
                  </a:lnTo>
                  <a:lnTo>
                    <a:pt x="474720" y="442303"/>
                  </a:lnTo>
                  <a:lnTo>
                    <a:pt x="501254" y="404763"/>
                  </a:lnTo>
                  <a:lnTo>
                    <a:pt x="521147" y="362857"/>
                  </a:lnTo>
                  <a:lnTo>
                    <a:pt x="533639" y="317345"/>
                  </a:lnTo>
                  <a:lnTo>
                    <a:pt x="537971" y="268985"/>
                  </a:lnTo>
                  <a:lnTo>
                    <a:pt x="533639" y="220626"/>
                  </a:lnTo>
                  <a:lnTo>
                    <a:pt x="521147" y="175114"/>
                  </a:lnTo>
                  <a:lnTo>
                    <a:pt x="501254" y="133208"/>
                  </a:lnTo>
                  <a:lnTo>
                    <a:pt x="474720" y="95668"/>
                  </a:lnTo>
                  <a:lnTo>
                    <a:pt x="442303" y="63251"/>
                  </a:lnTo>
                  <a:lnTo>
                    <a:pt x="404763" y="36717"/>
                  </a:lnTo>
                  <a:lnTo>
                    <a:pt x="362857" y="16824"/>
                  </a:lnTo>
                  <a:lnTo>
                    <a:pt x="317345" y="4332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92223" y="4487417"/>
              <a:ext cx="422148" cy="408431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5742432" y="4422647"/>
            <a:ext cx="539115" cy="538480"/>
            <a:chOff x="5742432" y="4422647"/>
            <a:chExt cx="539115" cy="538480"/>
          </a:xfrm>
        </p:grpSpPr>
        <p:sp>
          <p:nvSpPr>
            <p:cNvPr id="51" name="object 51"/>
            <p:cNvSpPr/>
            <p:nvPr/>
          </p:nvSpPr>
          <p:spPr>
            <a:xfrm>
              <a:off x="5742432" y="4422647"/>
              <a:ext cx="539115" cy="538480"/>
            </a:xfrm>
            <a:custGeom>
              <a:avLst/>
              <a:gdLst/>
              <a:ahLst/>
              <a:cxnLst/>
              <a:rect l="l" t="t" r="r" b="b"/>
              <a:pathLst>
                <a:path w="539114" h="538479">
                  <a:moveTo>
                    <a:pt x="269366" y="0"/>
                  </a:moveTo>
                  <a:lnTo>
                    <a:pt x="220961" y="4332"/>
                  </a:lnTo>
                  <a:lnTo>
                    <a:pt x="175396" y="16824"/>
                  </a:lnTo>
                  <a:lnTo>
                    <a:pt x="133434" y="36717"/>
                  </a:lnTo>
                  <a:lnTo>
                    <a:pt x="95837" y="63251"/>
                  </a:lnTo>
                  <a:lnTo>
                    <a:pt x="63368" y="95668"/>
                  </a:lnTo>
                  <a:lnTo>
                    <a:pt x="36787" y="133208"/>
                  </a:lnTo>
                  <a:lnTo>
                    <a:pt x="16858" y="175114"/>
                  </a:lnTo>
                  <a:lnTo>
                    <a:pt x="4341" y="220626"/>
                  </a:lnTo>
                  <a:lnTo>
                    <a:pt x="0" y="268985"/>
                  </a:lnTo>
                  <a:lnTo>
                    <a:pt x="4341" y="317345"/>
                  </a:lnTo>
                  <a:lnTo>
                    <a:pt x="16858" y="362857"/>
                  </a:lnTo>
                  <a:lnTo>
                    <a:pt x="36787" y="404763"/>
                  </a:lnTo>
                  <a:lnTo>
                    <a:pt x="63368" y="442303"/>
                  </a:lnTo>
                  <a:lnTo>
                    <a:pt x="95837" y="474720"/>
                  </a:lnTo>
                  <a:lnTo>
                    <a:pt x="133434" y="501254"/>
                  </a:lnTo>
                  <a:lnTo>
                    <a:pt x="175396" y="521147"/>
                  </a:lnTo>
                  <a:lnTo>
                    <a:pt x="220961" y="533639"/>
                  </a:lnTo>
                  <a:lnTo>
                    <a:pt x="269366" y="537971"/>
                  </a:lnTo>
                  <a:lnTo>
                    <a:pt x="317772" y="533639"/>
                  </a:lnTo>
                  <a:lnTo>
                    <a:pt x="363337" y="521147"/>
                  </a:lnTo>
                  <a:lnTo>
                    <a:pt x="405299" y="501254"/>
                  </a:lnTo>
                  <a:lnTo>
                    <a:pt x="442896" y="474720"/>
                  </a:lnTo>
                  <a:lnTo>
                    <a:pt x="475365" y="442303"/>
                  </a:lnTo>
                  <a:lnTo>
                    <a:pt x="501946" y="404763"/>
                  </a:lnTo>
                  <a:lnTo>
                    <a:pt x="521875" y="362857"/>
                  </a:lnTo>
                  <a:lnTo>
                    <a:pt x="534392" y="317345"/>
                  </a:lnTo>
                  <a:lnTo>
                    <a:pt x="538733" y="268985"/>
                  </a:lnTo>
                  <a:lnTo>
                    <a:pt x="534392" y="220626"/>
                  </a:lnTo>
                  <a:lnTo>
                    <a:pt x="521875" y="175114"/>
                  </a:lnTo>
                  <a:lnTo>
                    <a:pt x="501946" y="133208"/>
                  </a:lnTo>
                  <a:lnTo>
                    <a:pt x="475365" y="95668"/>
                  </a:lnTo>
                  <a:lnTo>
                    <a:pt x="442896" y="63251"/>
                  </a:lnTo>
                  <a:lnTo>
                    <a:pt x="405299" y="36717"/>
                  </a:lnTo>
                  <a:lnTo>
                    <a:pt x="363337" y="16824"/>
                  </a:lnTo>
                  <a:lnTo>
                    <a:pt x="317772" y="4332"/>
                  </a:lnTo>
                  <a:lnTo>
                    <a:pt x="26936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00344" y="4487417"/>
              <a:ext cx="422910" cy="408431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5742432" y="1897379"/>
            <a:ext cx="539115" cy="538480"/>
            <a:chOff x="5742432" y="1897379"/>
            <a:chExt cx="539115" cy="538480"/>
          </a:xfrm>
        </p:grpSpPr>
        <p:sp>
          <p:nvSpPr>
            <p:cNvPr id="54" name="object 54"/>
            <p:cNvSpPr/>
            <p:nvPr/>
          </p:nvSpPr>
          <p:spPr>
            <a:xfrm>
              <a:off x="5742432" y="1897379"/>
              <a:ext cx="539115" cy="538480"/>
            </a:xfrm>
            <a:custGeom>
              <a:avLst/>
              <a:gdLst/>
              <a:ahLst/>
              <a:cxnLst/>
              <a:rect l="l" t="t" r="r" b="b"/>
              <a:pathLst>
                <a:path w="539114" h="538480">
                  <a:moveTo>
                    <a:pt x="269366" y="0"/>
                  </a:moveTo>
                  <a:lnTo>
                    <a:pt x="220961" y="4332"/>
                  </a:lnTo>
                  <a:lnTo>
                    <a:pt x="175396" y="16824"/>
                  </a:lnTo>
                  <a:lnTo>
                    <a:pt x="133434" y="36717"/>
                  </a:lnTo>
                  <a:lnTo>
                    <a:pt x="95837" y="63251"/>
                  </a:lnTo>
                  <a:lnTo>
                    <a:pt x="63368" y="95668"/>
                  </a:lnTo>
                  <a:lnTo>
                    <a:pt x="36787" y="133208"/>
                  </a:lnTo>
                  <a:lnTo>
                    <a:pt x="16858" y="175114"/>
                  </a:lnTo>
                  <a:lnTo>
                    <a:pt x="4341" y="220626"/>
                  </a:lnTo>
                  <a:lnTo>
                    <a:pt x="0" y="268986"/>
                  </a:lnTo>
                  <a:lnTo>
                    <a:pt x="4341" y="317345"/>
                  </a:lnTo>
                  <a:lnTo>
                    <a:pt x="16858" y="362857"/>
                  </a:lnTo>
                  <a:lnTo>
                    <a:pt x="36787" y="404763"/>
                  </a:lnTo>
                  <a:lnTo>
                    <a:pt x="63368" y="442303"/>
                  </a:lnTo>
                  <a:lnTo>
                    <a:pt x="95837" y="474720"/>
                  </a:lnTo>
                  <a:lnTo>
                    <a:pt x="133434" y="501254"/>
                  </a:lnTo>
                  <a:lnTo>
                    <a:pt x="175396" y="521147"/>
                  </a:lnTo>
                  <a:lnTo>
                    <a:pt x="220961" y="533639"/>
                  </a:lnTo>
                  <a:lnTo>
                    <a:pt x="269366" y="537972"/>
                  </a:lnTo>
                  <a:lnTo>
                    <a:pt x="317772" y="533639"/>
                  </a:lnTo>
                  <a:lnTo>
                    <a:pt x="363337" y="521147"/>
                  </a:lnTo>
                  <a:lnTo>
                    <a:pt x="405299" y="501254"/>
                  </a:lnTo>
                  <a:lnTo>
                    <a:pt x="442896" y="474720"/>
                  </a:lnTo>
                  <a:lnTo>
                    <a:pt x="475365" y="442303"/>
                  </a:lnTo>
                  <a:lnTo>
                    <a:pt x="501946" y="404763"/>
                  </a:lnTo>
                  <a:lnTo>
                    <a:pt x="521875" y="362857"/>
                  </a:lnTo>
                  <a:lnTo>
                    <a:pt x="534392" y="317345"/>
                  </a:lnTo>
                  <a:lnTo>
                    <a:pt x="538733" y="268986"/>
                  </a:lnTo>
                  <a:lnTo>
                    <a:pt x="534392" y="220626"/>
                  </a:lnTo>
                  <a:lnTo>
                    <a:pt x="521875" y="175114"/>
                  </a:lnTo>
                  <a:lnTo>
                    <a:pt x="501946" y="133208"/>
                  </a:lnTo>
                  <a:lnTo>
                    <a:pt x="475365" y="95668"/>
                  </a:lnTo>
                  <a:lnTo>
                    <a:pt x="442896" y="63251"/>
                  </a:lnTo>
                  <a:lnTo>
                    <a:pt x="405299" y="36717"/>
                  </a:lnTo>
                  <a:lnTo>
                    <a:pt x="363337" y="16824"/>
                  </a:lnTo>
                  <a:lnTo>
                    <a:pt x="317772" y="4332"/>
                  </a:lnTo>
                  <a:lnTo>
                    <a:pt x="26936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00344" y="1957577"/>
              <a:ext cx="422910" cy="408432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3742944" y="1897379"/>
            <a:ext cx="539115" cy="538480"/>
            <a:chOff x="3742944" y="1897379"/>
            <a:chExt cx="539115" cy="538480"/>
          </a:xfrm>
        </p:grpSpPr>
        <p:sp>
          <p:nvSpPr>
            <p:cNvPr id="57" name="object 57"/>
            <p:cNvSpPr/>
            <p:nvPr/>
          </p:nvSpPr>
          <p:spPr>
            <a:xfrm>
              <a:off x="3742944" y="1897379"/>
              <a:ext cx="539115" cy="538480"/>
            </a:xfrm>
            <a:custGeom>
              <a:avLst/>
              <a:gdLst/>
              <a:ahLst/>
              <a:cxnLst/>
              <a:rect l="l" t="t" r="r" b="b"/>
              <a:pathLst>
                <a:path w="539114" h="538480">
                  <a:moveTo>
                    <a:pt x="269366" y="0"/>
                  </a:moveTo>
                  <a:lnTo>
                    <a:pt x="220961" y="4332"/>
                  </a:lnTo>
                  <a:lnTo>
                    <a:pt x="175396" y="16824"/>
                  </a:lnTo>
                  <a:lnTo>
                    <a:pt x="133434" y="36717"/>
                  </a:lnTo>
                  <a:lnTo>
                    <a:pt x="95837" y="63251"/>
                  </a:lnTo>
                  <a:lnTo>
                    <a:pt x="63368" y="95668"/>
                  </a:lnTo>
                  <a:lnTo>
                    <a:pt x="36787" y="133208"/>
                  </a:lnTo>
                  <a:lnTo>
                    <a:pt x="16858" y="175114"/>
                  </a:lnTo>
                  <a:lnTo>
                    <a:pt x="4341" y="220626"/>
                  </a:lnTo>
                  <a:lnTo>
                    <a:pt x="0" y="268986"/>
                  </a:lnTo>
                  <a:lnTo>
                    <a:pt x="4341" y="317345"/>
                  </a:lnTo>
                  <a:lnTo>
                    <a:pt x="16858" y="362857"/>
                  </a:lnTo>
                  <a:lnTo>
                    <a:pt x="36787" y="404763"/>
                  </a:lnTo>
                  <a:lnTo>
                    <a:pt x="63368" y="442303"/>
                  </a:lnTo>
                  <a:lnTo>
                    <a:pt x="95837" y="474720"/>
                  </a:lnTo>
                  <a:lnTo>
                    <a:pt x="133434" y="501254"/>
                  </a:lnTo>
                  <a:lnTo>
                    <a:pt x="175396" y="521147"/>
                  </a:lnTo>
                  <a:lnTo>
                    <a:pt x="220961" y="533639"/>
                  </a:lnTo>
                  <a:lnTo>
                    <a:pt x="269366" y="537972"/>
                  </a:lnTo>
                  <a:lnTo>
                    <a:pt x="317772" y="533639"/>
                  </a:lnTo>
                  <a:lnTo>
                    <a:pt x="363337" y="521147"/>
                  </a:lnTo>
                  <a:lnTo>
                    <a:pt x="405299" y="501254"/>
                  </a:lnTo>
                  <a:lnTo>
                    <a:pt x="442896" y="474720"/>
                  </a:lnTo>
                  <a:lnTo>
                    <a:pt x="475365" y="442303"/>
                  </a:lnTo>
                  <a:lnTo>
                    <a:pt x="501946" y="404763"/>
                  </a:lnTo>
                  <a:lnTo>
                    <a:pt x="521875" y="362857"/>
                  </a:lnTo>
                  <a:lnTo>
                    <a:pt x="534392" y="317345"/>
                  </a:lnTo>
                  <a:lnTo>
                    <a:pt x="538733" y="268986"/>
                  </a:lnTo>
                  <a:lnTo>
                    <a:pt x="534392" y="220626"/>
                  </a:lnTo>
                  <a:lnTo>
                    <a:pt x="521875" y="175114"/>
                  </a:lnTo>
                  <a:lnTo>
                    <a:pt x="501946" y="133208"/>
                  </a:lnTo>
                  <a:lnTo>
                    <a:pt x="475365" y="95668"/>
                  </a:lnTo>
                  <a:lnTo>
                    <a:pt x="442896" y="63251"/>
                  </a:lnTo>
                  <a:lnTo>
                    <a:pt x="405299" y="36717"/>
                  </a:lnTo>
                  <a:lnTo>
                    <a:pt x="363337" y="16824"/>
                  </a:lnTo>
                  <a:lnTo>
                    <a:pt x="317772" y="4332"/>
                  </a:lnTo>
                  <a:lnTo>
                    <a:pt x="26936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3048" y="1957577"/>
              <a:ext cx="422148" cy="408432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7742681" y="1897379"/>
            <a:ext cx="538480" cy="538480"/>
            <a:chOff x="7742681" y="1897379"/>
            <a:chExt cx="538480" cy="538480"/>
          </a:xfrm>
        </p:grpSpPr>
        <p:sp>
          <p:nvSpPr>
            <p:cNvPr id="60" name="object 60"/>
            <p:cNvSpPr/>
            <p:nvPr/>
          </p:nvSpPr>
          <p:spPr>
            <a:xfrm>
              <a:off x="7742681" y="1897379"/>
              <a:ext cx="538480" cy="538480"/>
            </a:xfrm>
            <a:custGeom>
              <a:avLst/>
              <a:gdLst/>
              <a:ahLst/>
              <a:cxnLst/>
              <a:rect l="l" t="t" r="r" b="b"/>
              <a:pathLst>
                <a:path w="538479" h="538480">
                  <a:moveTo>
                    <a:pt x="268986" y="0"/>
                  </a:moveTo>
                  <a:lnTo>
                    <a:pt x="220626" y="4332"/>
                  </a:lnTo>
                  <a:lnTo>
                    <a:pt x="175114" y="16824"/>
                  </a:lnTo>
                  <a:lnTo>
                    <a:pt x="133208" y="36717"/>
                  </a:lnTo>
                  <a:lnTo>
                    <a:pt x="95668" y="63251"/>
                  </a:lnTo>
                  <a:lnTo>
                    <a:pt x="63251" y="95668"/>
                  </a:lnTo>
                  <a:lnTo>
                    <a:pt x="36717" y="133208"/>
                  </a:lnTo>
                  <a:lnTo>
                    <a:pt x="16824" y="175114"/>
                  </a:lnTo>
                  <a:lnTo>
                    <a:pt x="4332" y="220626"/>
                  </a:lnTo>
                  <a:lnTo>
                    <a:pt x="0" y="268986"/>
                  </a:lnTo>
                  <a:lnTo>
                    <a:pt x="4332" y="317345"/>
                  </a:lnTo>
                  <a:lnTo>
                    <a:pt x="16824" y="362857"/>
                  </a:lnTo>
                  <a:lnTo>
                    <a:pt x="36717" y="404763"/>
                  </a:lnTo>
                  <a:lnTo>
                    <a:pt x="63251" y="442303"/>
                  </a:lnTo>
                  <a:lnTo>
                    <a:pt x="95668" y="474720"/>
                  </a:lnTo>
                  <a:lnTo>
                    <a:pt x="133208" y="501254"/>
                  </a:lnTo>
                  <a:lnTo>
                    <a:pt x="175114" y="521147"/>
                  </a:lnTo>
                  <a:lnTo>
                    <a:pt x="220626" y="533639"/>
                  </a:lnTo>
                  <a:lnTo>
                    <a:pt x="268986" y="537972"/>
                  </a:lnTo>
                  <a:lnTo>
                    <a:pt x="317345" y="533639"/>
                  </a:lnTo>
                  <a:lnTo>
                    <a:pt x="362857" y="521147"/>
                  </a:lnTo>
                  <a:lnTo>
                    <a:pt x="404763" y="501254"/>
                  </a:lnTo>
                  <a:lnTo>
                    <a:pt x="442303" y="474720"/>
                  </a:lnTo>
                  <a:lnTo>
                    <a:pt x="474720" y="442303"/>
                  </a:lnTo>
                  <a:lnTo>
                    <a:pt x="501254" y="404763"/>
                  </a:lnTo>
                  <a:lnTo>
                    <a:pt x="521147" y="362857"/>
                  </a:lnTo>
                  <a:lnTo>
                    <a:pt x="533639" y="317345"/>
                  </a:lnTo>
                  <a:lnTo>
                    <a:pt x="537972" y="268986"/>
                  </a:lnTo>
                  <a:lnTo>
                    <a:pt x="533639" y="220626"/>
                  </a:lnTo>
                  <a:lnTo>
                    <a:pt x="521147" y="175114"/>
                  </a:lnTo>
                  <a:lnTo>
                    <a:pt x="501254" y="133208"/>
                  </a:lnTo>
                  <a:lnTo>
                    <a:pt x="474720" y="95668"/>
                  </a:lnTo>
                  <a:lnTo>
                    <a:pt x="442303" y="63251"/>
                  </a:lnTo>
                  <a:lnTo>
                    <a:pt x="404763" y="36717"/>
                  </a:lnTo>
                  <a:lnTo>
                    <a:pt x="362857" y="16824"/>
                  </a:lnTo>
                  <a:lnTo>
                    <a:pt x="317345" y="4332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05165" y="1957577"/>
              <a:ext cx="422909" cy="4084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2107057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1355" y="4220209"/>
            <a:ext cx="1909191" cy="4876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4547" y="4220209"/>
            <a:ext cx="1651380" cy="4876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911" y="1449334"/>
            <a:ext cx="2155293" cy="25008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9530" y="4220209"/>
            <a:ext cx="1601978" cy="4876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2713" y="1946297"/>
            <a:ext cx="1831080" cy="1830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67253" y="1578334"/>
            <a:ext cx="2437563" cy="244100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54633" y="5272023"/>
            <a:ext cx="11021695" cy="274320"/>
            <a:chOff x="754633" y="5272023"/>
            <a:chExt cx="11021695" cy="274320"/>
          </a:xfrm>
        </p:grpSpPr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633" y="5272023"/>
              <a:ext cx="1347469" cy="2743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9836" y="5272023"/>
              <a:ext cx="1666748" cy="2743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6988" y="5272023"/>
              <a:ext cx="629107" cy="2743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1243" y="5272023"/>
              <a:ext cx="3284220" cy="2743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2179" y="5272023"/>
              <a:ext cx="2027047" cy="2743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96577" y="5272023"/>
              <a:ext cx="2579624" cy="27431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404619" y="5683503"/>
            <a:ext cx="9718675" cy="274320"/>
            <a:chOff x="1404619" y="5683503"/>
            <a:chExt cx="9718675" cy="274320"/>
          </a:xfrm>
        </p:grpSpPr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4619" y="5683503"/>
              <a:ext cx="3454907" cy="274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51578" y="5683503"/>
              <a:ext cx="2037714" cy="2743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61911" y="5683503"/>
              <a:ext cx="1026985" cy="274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74787" y="5683503"/>
              <a:ext cx="1572513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02089" y="5683503"/>
              <a:ext cx="2021077" cy="27431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794235" y="6533388"/>
            <a:ext cx="185927" cy="18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2562352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0429" y="792226"/>
            <a:ext cx="2985643" cy="4876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88902" y="6533388"/>
            <a:ext cx="196596" cy="18288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34389" y="4009644"/>
            <a:ext cx="1826895" cy="1826895"/>
          </a:xfrm>
          <a:custGeom>
            <a:avLst/>
            <a:gdLst/>
            <a:ahLst/>
            <a:cxnLst/>
            <a:rect l="l" t="t" r="r" b="b"/>
            <a:pathLst>
              <a:path w="1826895" h="1826895">
                <a:moveTo>
                  <a:pt x="913257" y="0"/>
                </a:moveTo>
                <a:lnTo>
                  <a:pt x="864754" y="1266"/>
                </a:lnTo>
                <a:lnTo>
                  <a:pt x="816911" y="5022"/>
                </a:lnTo>
                <a:lnTo>
                  <a:pt x="769791" y="11205"/>
                </a:lnTo>
                <a:lnTo>
                  <a:pt x="723456" y="19752"/>
                </a:lnTo>
                <a:lnTo>
                  <a:pt x="677970" y="30599"/>
                </a:lnTo>
                <a:lnTo>
                  <a:pt x="633396" y="43684"/>
                </a:lnTo>
                <a:lnTo>
                  <a:pt x="589796" y="58943"/>
                </a:lnTo>
                <a:lnTo>
                  <a:pt x="547235" y="76313"/>
                </a:lnTo>
                <a:lnTo>
                  <a:pt x="505775" y="95732"/>
                </a:lnTo>
                <a:lnTo>
                  <a:pt x="465479" y="117135"/>
                </a:lnTo>
                <a:lnTo>
                  <a:pt x="426411" y="140460"/>
                </a:lnTo>
                <a:lnTo>
                  <a:pt x="388633" y="165643"/>
                </a:lnTo>
                <a:lnTo>
                  <a:pt x="352209" y="192622"/>
                </a:lnTo>
                <a:lnTo>
                  <a:pt x="317202" y="221333"/>
                </a:lnTo>
                <a:lnTo>
                  <a:pt x="283674" y="251713"/>
                </a:lnTo>
                <a:lnTo>
                  <a:pt x="251690" y="283699"/>
                </a:lnTo>
                <a:lnTo>
                  <a:pt x="221312" y="317228"/>
                </a:lnTo>
                <a:lnTo>
                  <a:pt x="192602" y="352236"/>
                </a:lnTo>
                <a:lnTo>
                  <a:pt x="165626" y="388661"/>
                </a:lnTo>
                <a:lnTo>
                  <a:pt x="140444" y="426439"/>
                </a:lnTo>
                <a:lnTo>
                  <a:pt x="117121" y="465508"/>
                </a:lnTo>
                <a:lnTo>
                  <a:pt x="95720" y="505803"/>
                </a:lnTo>
                <a:lnTo>
                  <a:pt x="76304" y="547262"/>
                </a:lnTo>
                <a:lnTo>
                  <a:pt x="58936" y="589822"/>
                </a:lnTo>
                <a:lnTo>
                  <a:pt x="43678" y="633420"/>
                </a:lnTo>
                <a:lnTo>
                  <a:pt x="30595" y="677991"/>
                </a:lnTo>
                <a:lnTo>
                  <a:pt x="19749" y="723475"/>
                </a:lnTo>
                <a:lnTo>
                  <a:pt x="11203" y="769806"/>
                </a:lnTo>
                <a:lnTo>
                  <a:pt x="5021" y="816922"/>
                </a:lnTo>
                <a:lnTo>
                  <a:pt x="1265" y="864760"/>
                </a:lnTo>
                <a:lnTo>
                  <a:pt x="0" y="913256"/>
                </a:lnTo>
                <a:lnTo>
                  <a:pt x="1265" y="961753"/>
                </a:lnTo>
                <a:lnTo>
                  <a:pt x="5021" y="1009591"/>
                </a:lnTo>
                <a:lnTo>
                  <a:pt x="11203" y="1056707"/>
                </a:lnTo>
                <a:lnTo>
                  <a:pt x="19749" y="1103038"/>
                </a:lnTo>
                <a:lnTo>
                  <a:pt x="30595" y="1148522"/>
                </a:lnTo>
                <a:lnTo>
                  <a:pt x="43678" y="1193093"/>
                </a:lnTo>
                <a:lnTo>
                  <a:pt x="58936" y="1236691"/>
                </a:lnTo>
                <a:lnTo>
                  <a:pt x="76304" y="1279251"/>
                </a:lnTo>
                <a:lnTo>
                  <a:pt x="95720" y="1320710"/>
                </a:lnTo>
                <a:lnTo>
                  <a:pt x="117121" y="1361005"/>
                </a:lnTo>
                <a:lnTo>
                  <a:pt x="140444" y="1400074"/>
                </a:lnTo>
                <a:lnTo>
                  <a:pt x="165626" y="1437852"/>
                </a:lnTo>
                <a:lnTo>
                  <a:pt x="192602" y="1474277"/>
                </a:lnTo>
                <a:lnTo>
                  <a:pt x="221312" y="1509285"/>
                </a:lnTo>
                <a:lnTo>
                  <a:pt x="251690" y="1542814"/>
                </a:lnTo>
                <a:lnTo>
                  <a:pt x="283674" y="1574800"/>
                </a:lnTo>
                <a:lnTo>
                  <a:pt x="317202" y="1605180"/>
                </a:lnTo>
                <a:lnTo>
                  <a:pt x="352209" y="1633891"/>
                </a:lnTo>
                <a:lnTo>
                  <a:pt x="388633" y="1660870"/>
                </a:lnTo>
                <a:lnTo>
                  <a:pt x="426411" y="1686053"/>
                </a:lnTo>
                <a:lnTo>
                  <a:pt x="465479" y="1709378"/>
                </a:lnTo>
                <a:lnTo>
                  <a:pt x="505775" y="1730781"/>
                </a:lnTo>
                <a:lnTo>
                  <a:pt x="547235" y="1750200"/>
                </a:lnTo>
                <a:lnTo>
                  <a:pt x="589796" y="1767570"/>
                </a:lnTo>
                <a:lnTo>
                  <a:pt x="633396" y="1782829"/>
                </a:lnTo>
                <a:lnTo>
                  <a:pt x="677970" y="1795914"/>
                </a:lnTo>
                <a:lnTo>
                  <a:pt x="723456" y="1806761"/>
                </a:lnTo>
                <a:lnTo>
                  <a:pt x="769791" y="1815308"/>
                </a:lnTo>
                <a:lnTo>
                  <a:pt x="816911" y="1821491"/>
                </a:lnTo>
                <a:lnTo>
                  <a:pt x="864754" y="1825247"/>
                </a:lnTo>
                <a:lnTo>
                  <a:pt x="913257" y="1826514"/>
                </a:lnTo>
                <a:lnTo>
                  <a:pt x="961753" y="1825247"/>
                </a:lnTo>
                <a:lnTo>
                  <a:pt x="1009591" y="1821491"/>
                </a:lnTo>
                <a:lnTo>
                  <a:pt x="1056707" y="1815308"/>
                </a:lnTo>
                <a:lnTo>
                  <a:pt x="1103038" y="1806761"/>
                </a:lnTo>
                <a:lnTo>
                  <a:pt x="1148522" y="1795914"/>
                </a:lnTo>
                <a:lnTo>
                  <a:pt x="1193093" y="1782829"/>
                </a:lnTo>
                <a:lnTo>
                  <a:pt x="1236691" y="1767570"/>
                </a:lnTo>
                <a:lnTo>
                  <a:pt x="1279251" y="1750200"/>
                </a:lnTo>
                <a:lnTo>
                  <a:pt x="1320710" y="1730781"/>
                </a:lnTo>
                <a:lnTo>
                  <a:pt x="1361005" y="1709378"/>
                </a:lnTo>
                <a:lnTo>
                  <a:pt x="1400074" y="1686053"/>
                </a:lnTo>
                <a:lnTo>
                  <a:pt x="1437852" y="1660870"/>
                </a:lnTo>
                <a:lnTo>
                  <a:pt x="1474277" y="1633891"/>
                </a:lnTo>
                <a:lnTo>
                  <a:pt x="1509285" y="1605180"/>
                </a:lnTo>
                <a:lnTo>
                  <a:pt x="1542814" y="1574800"/>
                </a:lnTo>
                <a:lnTo>
                  <a:pt x="1574800" y="1542814"/>
                </a:lnTo>
                <a:lnTo>
                  <a:pt x="1605180" y="1509285"/>
                </a:lnTo>
                <a:lnTo>
                  <a:pt x="1633891" y="1474277"/>
                </a:lnTo>
                <a:lnTo>
                  <a:pt x="1660870" y="1437852"/>
                </a:lnTo>
                <a:lnTo>
                  <a:pt x="1686053" y="1400074"/>
                </a:lnTo>
                <a:lnTo>
                  <a:pt x="1709378" y="1361005"/>
                </a:lnTo>
                <a:lnTo>
                  <a:pt x="1730781" y="1320710"/>
                </a:lnTo>
                <a:lnTo>
                  <a:pt x="1750200" y="1279251"/>
                </a:lnTo>
                <a:lnTo>
                  <a:pt x="1767570" y="1236691"/>
                </a:lnTo>
                <a:lnTo>
                  <a:pt x="1782829" y="1193093"/>
                </a:lnTo>
                <a:lnTo>
                  <a:pt x="1795914" y="1148522"/>
                </a:lnTo>
                <a:lnTo>
                  <a:pt x="1806761" y="1103038"/>
                </a:lnTo>
                <a:lnTo>
                  <a:pt x="1815308" y="1056707"/>
                </a:lnTo>
                <a:lnTo>
                  <a:pt x="1821491" y="1009591"/>
                </a:lnTo>
                <a:lnTo>
                  <a:pt x="1825247" y="961753"/>
                </a:lnTo>
                <a:lnTo>
                  <a:pt x="1826514" y="913256"/>
                </a:lnTo>
                <a:lnTo>
                  <a:pt x="1825247" y="864760"/>
                </a:lnTo>
                <a:lnTo>
                  <a:pt x="1821491" y="816922"/>
                </a:lnTo>
                <a:lnTo>
                  <a:pt x="1815308" y="769806"/>
                </a:lnTo>
                <a:lnTo>
                  <a:pt x="1806761" y="723475"/>
                </a:lnTo>
                <a:lnTo>
                  <a:pt x="1795914" y="677991"/>
                </a:lnTo>
                <a:lnTo>
                  <a:pt x="1782829" y="633420"/>
                </a:lnTo>
                <a:lnTo>
                  <a:pt x="1767570" y="589822"/>
                </a:lnTo>
                <a:lnTo>
                  <a:pt x="1750200" y="547262"/>
                </a:lnTo>
                <a:lnTo>
                  <a:pt x="1730781" y="505803"/>
                </a:lnTo>
                <a:lnTo>
                  <a:pt x="1709378" y="465508"/>
                </a:lnTo>
                <a:lnTo>
                  <a:pt x="1686053" y="426439"/>
                </a:lnTo>
                <a:lnTo>
                  <a:pt x="1660870" y="388661"/>
                </a:lnTo>
                <a:lnTo>
                  <a:pt x="1633891" y="352236"/>
                </a:lnTo>
                <a:lnTo>
                  <a:pt x="1605180" y="317228"/>
                </a:lnTo>
                <a:lnTo>
                  <a:pt x="1574800" y="283699"/>
                </a:lnTo>
                <a:lnTo>
                  <a:pt x="1542814" y="251713"/>
                </a:lnTo>
                <a:lnTo>
                  <a:pt x="1509285" y="221333"/>
                </a:lnTo>
                <a:lnTo>
                  <a:pt x="1474277" y="192622"/>
                </a:lnTo>
                <a:lnTo>
                  <a:pt x="1437852" y="165643"/>
                </a:lnTo>
                <a:lnTo>
                  <a:pt x="1400074" y="140460"/>
                </a:lnTo>
                <a:lnTo>
                  <a:pt x="1361005" y="117135"/>
                </a:lnTo>
                <a:lnTo>
                  <a:pt x="1320710" y="95732"/>
                </a:lnTo>
                <a:lnTo>
                  <a:pt x="1279251" y="76313"/>
                </a:lnTo>
                <a:lnTo>
                  <a:pt x="1236691" y="58943"/>
                </a:lnTo>
                <a:lnTo>
                  <a:pt x="1193093" y="43684"/>
                </a:lnTo>
                <a:lnTo>
                  <a:pt x="1148522" y="30599"/>
                </a:lnTo>
                <a:lnTo>
                  <a:pt x="1103038" y="19752"/>
                </a:lnTo>
                <a:lnTo>
                  <a:pt x="1056707" y="11205"/>
                </a:lnTo>
                <a:lnTo>
                  <a:pt x="1009591" y="5022"/>
                </a:lnTo>
                <a:lnTo>
                  <a:pt x="961753" y="1266"/>
                </a:lnTo>
                <a:lnTo>
                  <a:pt x="913257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00209" y="1146047"/>
            <a:ext cx="1826895" cy="1826260"/>
          </a:xfrm>
          <a:custGeom>
            <a:avLst/>
            <a:gdLst/>
            <a:ahLst/>
            <a:cxnLst/>
            <a:rect l="l" t="t" r="r" b="b"/>
            <a:pathLst>
              <a:path w="1826895" h="1826260">
                <a:moveTo>
                  <a:pt x="913257" y="0"/>
                </a:moveTo>
                <a:lnTo>
                  <a:pt x="864760" y="1265"/>
                </a:lnTo>
                <a:lnTo>
                  <a:pt x="816922" y="5019"/>
                </a:lnTo>
                <a:lnTo>
                  <a:pt x="769806" y="11198"/>
                </a:lnTo>
                <a:lnTo>
                  <a:pt x="723475" y="19740"/>
                </a:lnTo>
                <a:lnTo>
                  <a:pt x="677991" y="30581"/>
                </a:lnTo>
                <a:lnTo>
                  <a:pt x="633420" y="43658"/>
                </a:lnTo>
                <a:lnTo>
                  <a:pt x="589822" y="58909"/>
                </a:lnTo>
                <a:lnTo>
                  <a:pt x="547262" y="76269"/>
                </a:lnTo>
                <a:lnTo>
                  <a:pt x="505803" y="95677"/>
                </a:lnTo>
                <a:lnTo>
                  <a:pt x="465508" y="117068"/>
                </a:lnTo>
                <a:lnTo>
                  <a:pt x="426439" y="140381"/>
                </a:lnTo>
                <a:lnTo>
                  <a:pt x="388661" y="165551"/>
                </a:lnTo>
                <a:lnTo>
                  <a:pt x="352236" y="192516"/>
                </a:lnTo>
                <a:lnTo>
                  <a:pt x="317228" y="221213"/>
                </a:lnTo>
                <a:lnTo>
                  <a:pt x="283699" y="251578"/>
                </a:lnTo>
                <a:lnTo>
                  <a:pt x="251713" y="283548"/>
                </a:lnTo>
                <a:lnTo>
                  <a:pt x="221333" y="317061"/>
                </a:lnTo>
                <a:lnTo>
                  <a:pt x="192622" y="352054"/>
                </a:lnTo>
                <a:lnTo>
                  <a:pt x="165643" y="388462"/>
                </a:lnTo>
                <a:lnTo>
                  <a:pt x="140460" y="426224"/>
                </a:lnTo>
                <a:lnTo>
                  <a:pt x="117135" y="465276"/>
                </a:lnTo>
                <a:lnTo>
                  <a:pt x="95732" y="505555"/>
                </a:lnTo>
                <a:lnTo>
                  <a:pt x="76313" y="546998"/>
                </a:lnTo>
                <a:lnTo>
                  <a:pt x="58943" y="589542"/>
                </a:lnTo>
                <a:lnTo>
                  <a:pt x="43684" y="633124"/>
                </a:lnTo>
                <a:lnTo>
                  <a:pt x="30599" y="677680"/>
                </a:lnTo>
                <a:lnTo>
                  <a:pt x="19752" y="723148"/>
                </a:lnTo>
                <a:lnTo>
                  <a:pt x="11205" y="769465"/>
                </a:lnTo>
                <a:lnTo>
                  <a:pt x="5022" y="816567"/>
                </a:lnTo>
                <a:lnTo>
                  <a:pt x="1266" y="864392"/>
                </a:lnTo>
                <a:lnTo>
                  <a:pt x="0" y="912876"/>
                </a:lnTo>
                <a:lnTo>
                  <a:pt x="1266" y="961359"/>
                </a:lnTo>
                <a:lnTo>
                  <a:pt x="5022" y="1009184"/>
                </a:lnTo>
                <a:lnTo>
                  <a:pt x="11205" y="1056286"/>
                </a:lnTo>
                <a:lnTo>
                  <a:pt x="19752" y="1102603"/>
                </a:lnTo>
                <a:lnTo>
                  <a:pt x="30599" y="1148071"/>
                </a:lnTo>
                <a:lnTo>
                  <a:pt x="43684" y="1192627"/>
                </a:lnTo>
                <a:lnTo>
                  <a:pt x="58943" y="1236209"/>
                </a:lnTo>
                <a:lnTo>
                  <a:pt x="76313" y="1278753"/>
                </a:lnTo>
                <a:lnTo>
                  <a:pt x="95732" y="1320196"/>
                </a:lnTo>
                <a:lnTo>
                  <a:pt x="117135" y="1360475"/>
                </a:lnTo>
                <a:lnTo>
                  <a:pt x="140460" y="1399527"/>
                </a:lnTo>
                <a:lnTo>
                  <a:pt x="165643" y="1437289"/>
                </a:lnTo>
                <a:lnTo>
                  <a:pt x="192622" y="1473697"/>
                </a:lnTo>
                <a:lnTo>
                  <a:pt x="221333" y="1508690"/>
                </a:lnTo>
                <a:lnTo>
                  <a:pt x="251713" y="1542203"/>
                </a:lnTo>
                <a:lnTo>
                  <a:pt x="283699" y="1574173"/>
                </a:lnTo>
                <a:lnTo>
                  <a:pt x="317228" y="1604538"/>
                </a:lnTo>
                <a:lnTo>
                  <a:pt x="352236" y="1633235"/>
                </a:lnTo>
                <a:lnTo>
                  <a:pt x="388661" y="1660200"/>
                </a:lnTo>
                <a:lnTo>
                  <a:pt x="426439" y="1685370"/>
                </a:lnTo>
                <a:lnTo>
                  <a:pt x="465508" y="1708683"/>
                </a:lnTo>
                <a:lnTo>
                  <a:pt x="505803" y="1730074"/>
                </a:lnTo>
                <a:lnTo>
                  <a:pt x="547262" y="1749482"/>
                </a:lnTo>
                <a:lnTo>
                  <a:pt x="589822" y="1766842"/>
                </a:lnTo>
                <a:lnTo>
                  <a:pt x="633420" y="1782093"/>
                </a:lnTo>
                <a:lnTo>
                  <a:pt x="677991" y="1795170"/>
                </a:lnTo>
                <a:lnTo>
                  <a:pt x="723475" y="1806011"/>
                </a:lnTo>
                <a:lnTo>
                  <a:pt x="769806" y="1814553"/>
                </a:lnTo>
                <a:lnTo>
                  <a:pt x="816922" y="1820732"/>
                </a:lnTo>
                <a:lnTo>
                  <a:pt x="864760" y="1824486"/>
                </a:lnTo>
                <a:lnTo>
                  <a:pt x="913257" y="1825752"/>
                </a:lnTo>
                <a:lnTo>
                  <a:pt x="961753" y="1824486"/>
                </a:lnTo>
                <a:lnTo>
                  <a:pt x="1009591" y="1820732"/>
                </a:lnTo>
                <a:lnTo>
                  <a:pt x="1056707" y="1814553"/>
                </a:lnTo>
                <a:lnTo>
                  <a:pt x="1103038" y="1806011"/>
                </a:lnTo>
                <a:lnTo>
                  <a:pt x="1148522" y="1795170"/>
                </a:lnTo>
                <a:lnTo>
                  <a:pt x="1193093" y="1782093"/>
                </a:lnTo>
                <a:lnTo>
                  <a:pt x="1236691" y="1766842"/>
                </a:lnTo>
                <a:lnTo>
                  <a:pt x="1279251" y="1749482"/>
                </a:lnTo>
                <a:lnTo>
                  <a:pt x="1320710" y="1730074"/>
                </a:lnTo>
                <a:lnTo>
                  <a:pt x="1361005" y="1708683"/>
                </a:lnTo>
                <a:lnTo>
                  <a:pt x="1400074" y="1685370"/>
                </a:lnTo>
                <a:lnTo>
                  <a:pt x="1437852" y="1660200"/>
                </a:lnTo>
                <a:lnTo>
                  <a:pt x="1474277" y="1633235"/>
                </a:lnTo>
                <a:lnTo>
                  <a:pt x="1509285" y="1604538"/>
                </a:lnTo>
                <a:lnTo>
                  <a:pt x="1542814" y="1574173"/>
                </a:lnTo>
                <a:lnTo>
                  <a:pt x="1574800" y="1542203"/>
                </a:lnTo>
                <a:lnTo>
                  <a:pt x="1605180" y="1508690"/>
                </a:lnTo>
                <a:lnTo>
                  <a:pt x="1633891" y="1473697"/>
                </a:lnTo>
                <a:lnTo>
                  <a:pt x="1660870" y="1437289"/>
                </a:lnTo>
                <a:lnTo>
                  <a:pt x="1686053" y="1399527"/>
                </a:lnTo>
                <a:lnTo>
                  <a:pt x="1709378" y="1360475"/>
                </a:lnTo>
                <a:lnTo>
                  <a:pt x="1730781" y="1320196"/>
                </a:lnTo>
                <a:lnTo>
                  <a:pt x="1750200" y="1278753"/>
                </a:lnTo>
                <a:lnTo>
                  <a:pt x="1767570" y="1236209"/>
                </a:lnTo>
                <a:lnTo>
                  <a:pt x="1782829" y="1192627"/>
                </a:lnTo>
                <a:lnTo>
                  <a:pt x="1795914" y="1148071"/>
                </a:lnTo>
                <a:lnTo>
                  <a:pt x="1806761" y="1102603"/>
                </a:lnTo>
                <a:lnTo>
                  <a:pt x="1815308" y="1056286"/>
                </a:lnTo>
                <a:lnTo>
                  <a:pt x="1821491" y="1009184"/>
                </a:lnTo>
                <a:lnTo>
                  <a:pt x="1825247" y="961359"/>
                </a:lnTo>
                <a:lnTo>
                  <a:pt x="1826514" y="912876"/>
                </a:lnTo>
                <a:lnTo>
                  <a:pt x="1825247" y="864392"/>
                </a:lnTo>
                <a:lnTo>
                  <a:pt x="1821491" y="816567"/>
                </a:lnTo>
                <a:lnTo>
                  <a:pt x="1815308" y="769465"/>
                </a:lnTo>
                <a:lnTo>
                  <a:pt x="1806761" y="723148"/>
                </a:lnTo>
                <a:lnTo>
                  <a:pt x="1795914" y="677680"/>
                </a:lnTo>
                <a:lnTo>
                  <a:pt x="1782829" y="633124"/>
                </a:lnTo>
                <a:lnTo>
                  <a:pt x="1767570" y="589542"/>
                </a:lnTo>
                <a:lnTo>
                  <a:pt x="1750200" y="546998"/>
                </a:lnTo>
                <a:lnTo>
                  <a:pt x="1730781" y="505555"/>
                </a:lnTo>
                <a:lnTo>
                  <a:pt x="1709378" y="465276"/>
                </a:lnTo>
                <a:lnTo>
                  <a:pt x="1686053" y="426224"/>
                </a:lnTo>
                <a:lnTo>
                  <a:pt x="1660870" y="388462"/>
                </a:lnTo>
                <a:lnTo>
                  <a:pt x="1633891" y="352054"/>
                </a:lnTo>
                <a:lnTo>
                  <a:pt x="1605180" y="317061"/>
                </a:lnTo>
                <a:lnTo>
                  <a:pt x="1574800" y="283548"/>
                </a:lnTo>
                <a:lnTo>
                  <a:pt x="1542814" y="251578"/>
                </a:lnTo>
                <a:lnTo>
                  <a:pt x="1509285" y="221213"/>
                </a:lnTo>
                <a:lnTo>
                  <a:pt x="1474277" y="192516"/>
                </a:lnTo>
                <a:lnTo>
                  <a:pt x="1437852" y="165551"/>
                </a:lnTo>
                <a:lnTo>
                  <a:pt x="1400074" y="140381"/>
                </a:lnTo>
                <a:lnTo>
                  <a:pt x="1361005" y="117068"/>
                </a:lnTo>
                <a:lnTo>
                  <a:pt x="1320710" y="95677"/>
                </a:lnTo>
                <a:lnTo>
                  <a:pt x="1279251" y="76269"/>
                </a:lnTo>
                <a:lnTo>
                  <a:pt x="1236691" y="58909"/>
                </a:lnTo>
                <a:lnTo>
                  <a:pt x="1193093" y="43658"/>
                </a:lnTo>
                <a:lnTo>
                  <a:pt x="1148522" y="30581"/>
                </a:lnTo>
                <a:lnTo>
                  <a:pt x="1103038" y="19740"/>
                </a:lnTo>
                <a:lnTo>
                  <a:pt x="1056707" y="11198"/>
                </a:lnTo>
                <a:lnTo>
                  <a:pt x="1009591" y="5019"/>
                </a:lnTo>
                <a:lnTo>
                  <a:pt x="961753" y="1265"/>
                </a:lnTo>
                <a:lnTo>
                  <a:pt x="913257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00209" y="4009644"/>
            <a:ext cx="1826895" cy="1826895"/>
          </a:xfrm>
          <a:custGeom>
            <a:avLst/>
            <a:gdLst/>
            <a:ahLst/>
            <a:cxnLst/>
            <a:rect l="l" t="t" r="r" b="b"/>
            <a:pathLst>
              <a:path w="1826895" h="1826895">
                <a:moveTo>
                  <a:pt x="913257" y="0"/>
                </a:moveTo>
                <a:lnTo>
                  <a:pt x="864760" y="1266"/>
                </a:lnTo>
                <a:lnTo>
                  <a:pt x="816922" y="5022"/>
                </a:lnTo>
                <a:lnTo>
                  <a:pt x="769806" y="11205"/>
                </a:lnTo>
                <a:lnTo>
                  <a:pt x="723475" y="19752"/>
                </a:lnTo>
                <a:lnTo>
                  <a:pt x="677991" y="30599"/>
                </a:lnTo>
                <a:lnTo>
                  <a:pt x="633420" y="43684"/>
                </a:lnTo>
                <a:lnTo>
                  <a:pt x="589822" y="58943"/>
                </a:lnTo>
                <a:lnTo>
                  <a:pt x="547262" y="76313"/>
                </a:lnTo>
                <a:lnTo>
                  <a:pt x="505803" y="95732"/>
                </a:lnTo>
                <a:lnTo>
                  <a:pt x="465508" y="117135"/>
                </a:lnTo>
                <a:lnTo>
                  <a:pt x="426439" y="140460"/>
                </a:lnTo>
                <a:lnTo>
                  <a:pt x="388661" y="165643"/>
                </a:lnTo>
                <a:lnTo>
                  <a:pt x="352236" y="192622"/>
                </a:lnTo>
                <a:lnTo>
                  <a:pt x="317228" y="221333"/>
                </a:lnTo>
                <a:lnTo>
                  <a:pt x="283699" y="251713"/>
                </a:lnTo>
                <a:lnTo>
                  <a:pt x="251713" y="283699"/>
                </a:lnTo>
                <a:lnTo>
                  <a:pt x="221333" y="317228"/>
                </a:lnTo>
                <a:lnTo>
                  <a:pt x="192622" y="352236"/>
                </a:lnTo>
                <a:lnTo>
                  <a:pt x="165643" y="388661"/>
                </a:lnTo>
                <a:lnTo>
                  <a:pt x="140460" y="426439"/>
                </a:lnTo>
                <a:lnTo>
                  <a:pt x="117135" y="465508"/>
                </a:lnTo>
                <a:lnTo>
                  <a:pt x="95732" y="505803"/>
                </a:lnTo>
                <a:lnTo>
                  <a:pt x="76313" y="547262"/>
                </a:lnTo>
                <a:lnTo>
                  <a:pt x="58943" y="589822"/>
                </a:lnTo>
                <a:lnTo>
                  <a:pt x="43684" y="633420"/>
                </a:lnTo>
                <a:lnTo>
                  <a:pt x="30599" y="677991"/>
                </a:lnTo>
                <a:lnTo>
                  <a:pt x="19752" y="723475"/>
                </a:lnTo>
                <a:lnTo>
                  <a:pt x="11205" y="769806"/>
                </a:lnTo>
                <a:lnTo>
                  <a:pt x="5022" y="816922"/>
                </a:lnTo>
                <a:lnTo>
                  <a:pt x="1266" y="864760"/>
                </a:lnTo>
                <a:lnTo>
                  <a:pt x="0" y="913256"/>
                </a:lnTo>
                <a:lnTo>
                  <a:pt x="1266" y="961753"/>
                </a:lnTo>
                <a:lnTo>
                  <a:pt x="5022" y="1009591"/>
                </a:lnTo>
                <a:lnTo>
                  <a:pt x="11205" y="1056707"/>
                </a:lnTo>
                <a:lnTo>
                  <a:pt x="19752" y="1103038"/>
                </a:lnTo>
                <a:lnTo>
                  <a:pt x="30599" y="1148522"/>
                </a:lnTo>
                <a:lnTo>
                  <a:pt x="43684" y="1193093"/>
                </a:lnTo>
                <a:lnTo>
                  <a:pt x="58943" y="1236691"/>
                </a:lnTo>
                <a:lnTo>
                  <a:pt x="76313" y="1279251"/>
                </a:lnTo>
                <a:lnTo>
                  <a:pt x="95732" y="1320710"/>
                </a:lnTo>
                <a:lnTo>
                  <a:pt x="117135" y="1361005"/>
                </a:lnTo>
                <a:lnTo>
                  <a:pt x="140460" y="1400074"/>
                </a:lnTo>
                <a:lnTo>
                  <a:pt x="165643" y="1437852"/>
                </a:lnTo>
                <a:lnTo>
                  <a:pt x="192622" y="1474277"/>
                </a:lnTo>
                <a:lnTo>
                  <a:pt x="221333" y="1509285"/>
                </a:lnTo>
                <a:lnTo>
                  <a:pt x="251713" y="1542814"/>
                </a:lnTo>
                <a:lnTo>
                  <a:pt x="283699" y="1574800"/>
                </a:lnTo>
                <a:lnTo>
                  <a:pt x="317228" y="1605180"/>
                </a:lnTo>
                <a:lnTo>
                  <a:pt x="352236" y="1633891"/>
                </a:lnTo>
                <a:lnTo>
                  <a:pt x="388661" y="1660870"/>
                </a:lnTo>
                <a:lnTo>
                  <a:pt x="426439" y="1686053"/>
                </a:lnTo>
                <a:lnTo>
                  <a:pt x="465508" y="1709378"/>
                </a:lnTo>
                <a:lnTo>
                  <a:pt x="505803" y="1730781"/>
                </a:lnTo>
                <a:lnTo>
                  <a:pt x="547262" y="1750200"/>
                </a:lnTo>
                <a:lnTo>
                  <a:pt x="589822" y="1767570"/>
                </a:lnTo>
                <a:lnTo>
                  <a:pt x="633420" y="1782829"/>
                </a:lnTo>
                <a:lnTo>
                  <a:pt x="677991" y="1795914"/>
                </a:lnTo>
                <a:lnTo>
                  <a:pt x="723475" y="1806761"/>
                </a:lnTo>
                <a:lnTo>
                  <a:pt x="769806" y="1815308"/>
                </a:lnTo>
                <a:lnTo>
                  <a:pt x="816922" y="1821491"/>
                </a:lnTo>
                <a:lnTo>
                  <a:pt x="864760" y="1825247"/>
                </a:lnTo>
                <a:lnTo>
                  <a:pt x="913257" y="1826514"/>
                </a:lnTo>
                <a:lnTo>
                  <a:pt x="961753" y="1825247"/>
                </a:lnTo>
                <a:lnTo>
                  <a:pt x="1009591" y="1821491"/>
                </a:lnTo>
                <a:lnTo>
                  <a:pt x="1056707" y="1815308"/>
                </a:lnTo>
                <a:lnTo>
                  <a:pt x="1103038" y="1806761"/>
                </a:lnTo>
                <a:lnTo>
                  <a:pt x="1148522" y="1795914"/>
                </a:lnTo>
                <a:lnTo>
                  <a:pt x="1193093" y="1782829"/>
                </a:lnTo>
                <a:lnTo>
                  <a:pt x="1236691" y="1767570"/>
                </a:lnTo>
                <a:lnTo>
                  <a:pt x="1279251" y="1750200"/>
                </a:lnTo>
                <a:lnTo>
                  <a:pt x="1320710" y="1730781"/>
                </a:lnTo>
                <a:lnTo>
                  <a:pt x="1361005" y="1709378"/>
                </a:lnTo>
                <a:lnTo>
                  <a:pt x="1400074" y="1686053"/>
                </a:lnTo>
                <a:lnTo>
                  <a:pt x="1437852" y="1660870"/>
                </a:lnTo>
                <a:lnTo>
                  <a:pt x="1474277" y="1633891"/>
                </a:lnTo>
                <a:lnTo>
                  <a:pt x="1509285" y="1605180"/>
                </a:lnTo>
                <a:lnTo>
                  <a:pt x="1542814" y="1574800"/>
                </a:lnTo>
                <a:lnTo>
                  <a:pt x="1574800" y="1542814"/>
                </a:lnTo>
                <a:lnTo>
                  <a:pt x="1605180" y="1509285"/>
                </a:lnTo>
                <a:lnTo>
                  <a:pt x="1633891" y="1474277"/>
                </a:lnTo>
                <a:lnTo>
                  <a:pt x="1660870" y="1437852"/>
                </a:lnTo>
                <a:lnTo>
                  <a:pt x="1686053" y="1400074"/>
                </a:lnTo>
                <a:lnTo>
                  <a:pt x="1709378" y="1361005"/>
                </a:lnTo>
                <a:lnTo>
                  <a:pt x="1730781" y="1320710"/>
                </a:lnTo>
                <a:lnTo>
                  <a:pt x="1750200" y="1279251"/>
                </a:lnTo>
                <a:lnTo>
                  <a:pt x="1767570" y="1236691"/>
                </a:lnTo>
                <a:lnTo>
                  <a:pt x="1782829" y="1193093"/>
                </a:lnTo>
                <a:lnTo>
                  <a:pt x="1795914" y="1148522"/>
                </a:lnTo>
                <a:lnTo>
                  <a:pt x="1806761" y="1103038"/>
                </a:lnTo>
                <a:lnTo>
                  <a:pt x="1815308" y="1056707"/>
                </a:lnTo>
                <a:lnTo>
                  <a:pt x="1821491" y="1009591"/>
                </a:lnTo>
                <a:lnTo>
                  <a:pt x="1825247" y="961753"/>
                </a:lnTo>
                <a:lnTo>
                  <a:pt x="1826514" y="913256"/>
                </a:lnTo>
                <a:lnTo>
                  <a:pt x="1825247" y="864760"/>
                </a:lnTo>
                <a:lnTo>
                  <a:pt x="1821491" y="816922"/>
                </a:lnTo>
                <a:lnTo>
                  <a:pt x="1815308" y="769806"/>
                </a:lnTo>
                <a:lnTo>
                  <a:pt x="1806761" y="723475"/>
                </a:lnTo>
                <a:lnTo>
                  <a:pt x="1795914" y="677991"/>
                </a:lnTo>
                <a:lnTo>
                  <a:pt x="1782829" y="633420"/>
                </a:lnTo>
                <a:lnTo>
                  <a:pt x="1767570" y="589822"/>
                </a:lnTo>
                <a:lnTo>
                  <a:pt x="1750200" y="547262"/>
                </a:lnTo>
                <a:lnTo>
                  <a:pt x="1730781" y="505803"/>
                </a:lnTo>
                <a:lnTo>
                  <a:pt x="1709378" y="465508"/>
                </a:lnTo>
                <a:lnTo>
                  <a:pt x="1686053" y="426439"/>
                </a:lnTo>
                <a:lnTo>
                  <a:pt x="1660870" y="388661"/>
                </a:lnTo>
                <a:lnTo>
                  <a:pt x="1633891" y="352236"/>
                </a:lnTo>
                <a:lnTo>
                  <a:pt x="1605180" y="317228"/>
                </a:lnTo>
                <a:lnTo>
                  <a:pt x="1574800" y="283699"/>
                </a:lnTo>
                <a:lnTo>
                  <a:pt x="1542814" y="251713"/>
                </a:lnTo>
                <a:lnTo>
                  <a:pt x="1509285" y="221333"/>
                </a:lnTo>
                <a:lnTo>
                  <a:pt x="1474277" y="192622"/>
                </a:lnTo>
                <a:lnTo>
                  <a:pt x="1437852" y="165643"/>
                </a:lnTo>
                <a:lnTo>
                  <a:pt x="1400074" y="140460"/>
                </a:lnTo>
                <a:lnTo>
                  <a:pt x="1361005" y="117135"/>
                </a:lnTo>
                <a:lnTo>
                  <a:pt x="1320710" y="95732"/>
                </a:lnTo>
                <a:lnTo>
                  <a:pt x="1279251" y="76313"/>
                </a:lnTo>
                <a:lnTo>
                  <a:pt x="1236691" y="58943"/>
                </a:lnTo>
                <a:lnTo>
                  <a:pt x="1193093" y="43684"/>
                </a:lnTo>
                <a:lnTo>
                  <a:pt x="1148522" y="30599"/>
                </a:lnTo>
                <a:lnTo>
                  <a:pt x="1103038" y="19752"/>
                </a:lnTo>
                <a:lnTo>
                  <a:pt x="1056707" y="11205"/>
                </a:lnTo>
                <a:lnTo>
                  <a:pt x="1009591" y="5022"/>
                </a:lnTo>
                <a:lnTo>
                  <a:pt x="961753" y="1266"/>
                </a:lnTo>
                <a:lnTo>
                  <a:pt x="913257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4389" y="1146047"/>
            <a:ext cx="1826895" cy="1826260"/>
          </a:xfrm>
          <a:custGeom>
            <a:avLst/>
            <a:gdLst/>
            <a:ahLst/>
            <a:cxnLst/>
            <a:rect l="l" t="t" r="r" b="b"/>
            <a:pathLst>
              <a:path w="1826895" h="1826260">
                <a:moveTo>
                  <a:pt x="913257" y="0"/>
                </a:moveTo>
                <a:lnTo>
                  <a:pt x="864754" y="1265"/>
                </a:lnTo>
                <a:lnTo>
                  <a:pt x="816911" y="5019"/>
                </a:lnTo>
                <a:lnTo>
                  <a:pt x="769791" y="11198"/>
                </a:lnTo>
                <a:lnTo>
                  <a:pt x="723456" y="19740"/>
                </a:lnTo>
                <a:lnTo>
                  <a:pt x="677970" y="30581"/>
                </a:lnTo>
                <a:lnTo>
                  <a:pt x="633396" y="43658"/>
                </a:lnTo>
                <a:lnTo>
                  <a:pt x="589796" y="58909"/>
                </a:lnTo>
                <a:lnTo>
                  <a:pt x="547235" y="76269"/>
                </a:lnTo>
                <a:lnTo>
                  <a:pt x="505775" y="95677"/>
                </a:lnTo>
                <a:lnTo>
                  <a:pt x="465479" y="117068"/>
                </a:lnTo>
                <a:lnTo>
                  <a:pt x="426411" y="140381"/>
                </a:lnTo>
                <a:lnTo>
                  <a:pt x="388633" y="165551"/>
                </a:lnTo>
                <a:lnTo>
                  <a:pt x="352209" y="192516"/>
                </a:lnTo>
                <a:lnTo>
                  <a:pt x="317202" y="221213"/>
                </a:lnTo>
                <a:lnTo>
                  <a:pt x="283674" y="251578"/>
                </a:lnTo>
                <a:lnTo>
                  <a:pt x="251690" y="283548"/>
                </a:lnTo>
                <a:lnTo>
                  <a:pt x="221312" y="317061"/>
                </a:lnTo>
                <a:lnTo>
                  <a:pt x="192602" y="352054"/>
                </a:lnTo>
                <a:lnTo>
                  <a:pt x="165626" y="388462"/>
                </a:lnTo>
                <a:lnTo>
                  <a:pt x="140444" y="426224"/>
                </a:lnTo>
                <a:lnTo>
                  <a:pt x="117121" y="465276"/>
                </a:lnTo>
                <a:lnTo>
                  <a:pt x="95720" y="505555"/>
                </a:lnTo>
                <a:lnTo>
                  <a:pt x="76304" y="546998"/>
                </a:lnTo>
                <a:lnTo>
                  <a:pt x="58936" y="589542"/>
                </a:lnTo>
                <a:lnTo>
                  <a:pt x="43678" y="633124"/>
                </a:lnTo>
                <a:lnTo>
                  <a:pt x="30595" y="677680"/>
                </a:lnTo>
                <a:lnTo>
                  <a:pt x="19749" y="723148"/>
                </a:lnTo>
                <a:lnTo>
                  <a:pt x="11203" y="769465"/>
                </a:lnTo>
                <a:lnTo>
                  <a:pt x="5021" y="816567"/>
                </a:lnTo>
                <a:lnTo>
                  <a:pt x="1265" y="864392"/>
                </a:lnTo>
                <a:lnTo>
                  <a:pt x="0" y="912876"/>
                </a:lnTo>
                <a:lnTo>
                  <a:pt x="1265" y="961359"/>
                </a:lnTo>
                <a:lnTo>
                  <a:pt x="5021" y="1009184"/>
                </a:lnTo>
                <a:lnTo>
                  <a:pt x="11203" y="1056286"/>
                </a:lnTo>
                <a:lnTo>
                  <a:pt x="19749" y="1102603"/>
                </a:lnTo>
                <a:lnTo>
                  <a:pt x="30595" y="1148071"/>
                </a:lnTo>
                <a:lnTo>
                  <a:pt x="43678" y="1192627"/>
                </a:lnTo>
                <a:lnTo>
                  <a:pt x="58936" y="1236209"/>
                </a:lnTo>
                <a:lnTo>
                  <a:pt x="76304" y="1278753"/>
                </a:lnTo>
                <a:lnTo>
                  <a:pt x="95720" y="1320196"/>
                </a:lnTo>
                <a:lnTo>
                  <a:pt x="117121" y="1360475"/>
                </a:lnTo>
                <a:lnTo>
                  <a:pt x="140444" y="1399527"/>
                </a:lnTo>
                <a:lnTo>
                  <a:pt x="165626" y="1437289"/>
                </a:lnTo>
                <a:lnTo>
                  <a:pt x="192602" y="1473697"/>
                </a:lnTo>
                <a:lnTo>
                  <a:pt x="221312" y="1508690"/>
                </a:lnTo>
                <a:lnTo>
                  <a:pt x="251690" y="1542203"/>
                </a:lnTo>
                <a:lnTo>
                  <a:pt x="283674" y="1574173"/>
                </a:lnTo>
                <a:lnTo>
                  <a:pt x="317202" y="1604538"/>
                </a:lnTo>
                <a:lnTo>
                  <a:pt x="352209" y="1633235"/>
                </a:lnTo>
                <a:lnTo>
                  <a:pt x="388633" y="1660200"/>
                </a:lnTo>
                <a:lnTo>
                  <a:pt x="426411" y="1685370"/>
                </a:lnTo>
                <a:lnTo>
                  <a:pt x="465479" y="1708683"/>
                </a:lnTo>
                <a:lnTo>
                  <a:pt x="505775" y="1730074"/>
                </a:lnTo>
                <a:lnTo>
                  <a:pt x="547235" y="1749482"/>
                </a:lnTo>
                <a:lnTo>
                  <a:pt x="589796" y="1766842"/>
                </a:lnTo>
                <a:lnTo>
                  <a:pt x="633396" y="1782093"/>
                </a:lnTo>
                <a:lnTo>
                  <a:pt x="677970" y="1795170"/>
                </a:lnTo>
                <a:lnTo>
                  <a:pt x="723456" y="1806011"/>
                </a:lnTo>
                <a:lnTo>
                  <a:pt x="769791" y="1814553"/>
                </a:lnTo>
                <a:lnTo>
                  <a:pt x="816911" y="1820732"/>
                </a:lnTo>
                <a:lnTo>
                  <a:pt x="864754" y="1824486"/>
                </a:lnTo>
                <a:lnTo>
                  <a:pt x="913257" y="1825752"/>
                </a:lnTo>
                <a:lnTo>
                  <a:pt x="961753" y="1824486"/>
                </a:lnTo>
                <a:lnTo>
                  <a:pt x="1009591" y="1820732"/>
                </a:lnTo>
                <a:lnTo>
                  <a:pt x="1056707" y="1814553"/>
                </a:lnTo>
                <a:lnTo>
                  <a:pt x="1103038" y="1806011"/>
                </a:lnTo>
                <a:lnTo>
                  <a:pt x="1148522" y="1795170"/>
                </a:lnTo>
                <a:lnTo>
                  <a:pt x="1193093" y="1782093"/>
                </a:lnTo>
                <a:lnTo>
                  <a:pt x="1236691" y="1766842"/>
                </a:lnTo>
                <a:lnTo>
                  <a:pt x="1279251" y="1749482"/>
                </a:lnTo>
                <a:lnTo>
                  <a:pt x="1320710" y="1730074"/>
                </a:lnTo>
                <a:lnTo>
                  <a:pt x="1361005" y="1708683"/>
                </a:lnTo>
                <a:lnTo>
                  <a:pt x="1400074" y="1685370"/>
                </a:lnTo>
                <a:lnTo>
                  <a:pt x="1437852" y="1660200"/>
                </a:lnTo>
                <a:lnTo>
                  <a:pt x="1474277" y="1633235"/>
                </a:lnTo>
                <a:lnTo>
                  <a:pt x="1509285" y="1604538"/>
                </a:lnTo>
                <a:lnTo>
                  <a:pt x="1542814" y="1574173"/>
                </a:lnTo>
                <a:lnTo>
                  <a:pt x="1574800" y="1542203"/>
                </a:lnTo>
                <a:lnTo>
                  <a:pt x="1605180" y="1508690"/>
                </a:lnTo>
                <a:lnTo>
                  <a:pt x="1633891" y="1473697"/>
                </a:lnTo>
                <a:lnTo>
                  <a:pt x="1660870" y="1437289"/>
                </a:lnTo>
                <a:lnTo>
                  <a:pt x="1686053" y="1399527"/>
                </a:lnTo>
                <a:lnTo>
                  <a:pt x="1709378" y="1360475"/>
                </a:lnTo>
                <a:lnTo>
                  <a:pt x="1730781" y="1320196"/>
                </a:lnTo>
                <a:lnTo>
                  <a:pt x="1750200" y="1278753"/>
                </a:lnTo>
                <a:lnTo>
                  <a:pt x="1767570" y="1236209"/>
                </a:lnTo>
                <a:lnTo>
                  <a:pt x="1782829" y="1192627"/>
                </a:lnTo>
                <a:lnTo>
                  <a:pt x="1795914" y="1148071"/>
                </a:lnTo>
                <a:lnTo>
                  <a:pt x="1806761" y="1102603"/>
                </a:lnTo>
                <a:lnTo>
                  <a:pt x="1815308" y="1056286"/>
                </a:lnTo>
                <a:lnTo>
                  <a:pt x="1821491" y="1009184"/>
                </a:lnTo>
                <a:lnTo>
                  <a:pt x="1825247" y="961359"/>
                </a:lnTo>
                <a:lnTo>
                  <a:pt x="1826514" y="912876"/>
                </a:lnTo>
                <a:lnTo>
                  <a:pt x="1825247" y="864392"/>
                </a:lnTo>
                <a:lnTo>
                  <a:pt x="1821491" y="816567"/>
                </a:lnTo>
                <a:lnTo>
                  <a:pt x="1815308" y="769465"/>
                </a:lnTo>
                <a:lnTo>
                  <a:pt x="1806761" y="723148"/>
                </a:lnTo>
                <a:lnTo>
                  <a:pt x="1795914" y="677680"/>
                </a:lnTo>
                <a:lnTo>
                  <a:pt x="1782829" y="633124"/>
                </a:lnTo>
                <a:lnTo>
                  <a:pt x="1767570" y="589542"/>
                </a:lnTo>
                <a:lnTo>
                  <a:pt x="1750200" y="546998"/>
                </a:lnTo>
                <a:lnTo>
                  <a:pt x="1730781" y="505555"/>
                </a:lnTo>
                <a:lnTo>
                  <a:pt x="1709378" y="465276"/>
                </a:lnTo>
                <a:lnTo>
                  <a:pt x="1686053" y="426224"/>
                </a:lnTo>
                <a:lnTo>
                  <a:pt x="1660870" y="388462"/>
                </a:lnTo>
                <a:lnTo>
                  <a:pt x="1633891" y="352054"/>
                </a:lnTo>
                <a:lnTo>
                  <a:pt x="1605180" y="317061"/>
                </a:lnTo>
                <a:lnTo>
                  <a:pt x="1574800" y="283548"/>
                </a:lnTo>
                <a:lnTo>
                  <a:pt x="1542814" y="251578"/>
                </a:lnTo>
                <a:lnTo>
                  <a:pt x="1509285" y="221213"/>
                </a:lnTo>
                <a:lnTo>
                  <a:pt x="1474277" y="192516"/>
                </a:lnTo>
                <a:lnTo>
                  <a:pt x="1437852" y="165551"/>
                </a:lnTo>
                <a:lnTo>
                  <a:pt x="1400074" y="140381"/>
                </a:lnTo>
                <a:lnTo>
                  <a:pt x="1361005" y="117068"/>
                </a:lnTo>
                <a:lnTo>
                  <a:pt x="1320710" y="95677"/>
                </a:lnTo>
                <a:lnTo>
                  <a:pt x="1279251" y="76269"/>
                </a:lnTo>
                <a:lnTo>
                  <a:pt x="1236691" y="58909"/>
                </a:lnTo>
                <a:lnTo>
                  <a:pt x="1193093" y="43658"/>
                </a:lnTo>
                <a:lnTo>
                  <a:pt x="1148522" y="30581"/>
                </a:lnTo>
                <a:lnTo>
                  <a:pt x="1103038" y="19740"/>
                </a:lnTo>
                <a:lnTo>
                  <a:pt x="1056707" y="11198"/>
                </a:lnTo>
                <a:lnTo>
                  <a:pt x="1009591" y="5019"/>
                </a:lnTo>
                <a:lnTo>
                  <a:pt x="961753" y="1265"/>
                </a:lnTo>
                <a:lnTo>
                  <a:pt x="913257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2958973" y="1563624"/>
            <a:ext cx="6149975" cy="3844290"/>
            <a:chOff x="2958973" y="1563624"/>
            <a:chExt cx="6149975" cy="384429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1770" y="1563624"/>
              <a:ext cx="4368458" cy="38436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58973" y="1916683"/>
              <a:ext cx="6149975" cy="3313429"/>
            </a:xfrm>
            <a:custGeom>
              <a:avLst/>
              <a:gdLst/>
              <a:ahLst/>
              <a:cxnLst/>
              <a:rect l="l" t="t" r="r" b="b"/>
              <a:pathLst>
                <a:path w="6149975" h="3313429">
                  <a:moveTo>
                    <a:pt x="1094486" y="430149"/>
                  </a:moveTo>
                  <a:lnTo>
                    <a:pt x="190246" y="79629"/>
                  </a:lnTo>
                  <a:lnTo>
                    <a:pt x="221107" y="0"/>
                  </a:lnTo>
                  <a:lnTo>
                    <a:pt x="0" y="97536"/>
                  </a:lnTo>
                  <a:lnTo>
                    <a:pt x="97536" y="318643"/>
                  </a:lnTo>
                  <a:lnTo>
                    <a:pt x="128397" y="239014"/>
                  </a:lnTo>
                  <a:lnTo>
                    <a:pt x="1032764" y="589534"/>
                  </a:lnTo>
                  <a:lnTo>
                    <a:pt x="1094486" y="430149"/>
                  </a:lnTo>
                  <a:close/>
                </a:path>
                <a:path w="6149975" h="3313429">
                  <a:moveTo>
                    <a:pt x="1125601" y="2787650"/>
                  </a:moveTo>
                  <a:lnTo>
                    <a:pt x="1076960" y="2623820"/>
                  </a:lnTo>
                  <a:lnTo>
                    <a:pt x="188214" y="2887980"/>
                  </a:lnTo>
                  <a:lnTo>
                    <a:pt x="163830" y="2806192"/>
                  </a:lnTo>
                  <a:lnTo>
                    <a:pt x="48768" y="3018663"/>
                  </a:lnTo>
                  <a:lnTo>
                    <a:pt x="261239" y="3133725"/>
                  </a:lnTo>
                  <a:lnTo>
                    <a:pt x="236855" y="3051810"/>
                  </a:lnTo>
                  <a:lnTo>
                    <a:pt x="1125601" y="2787650"/>
                  </a:lnTo>
                  <a:close/>
                </a:path>
                <a:path w="6149975" h="3313429">
                  <a:moveTo>
                    <a:pt x="6108192" y="160274"/>
                  </a:moveTo>
                  <a:lnTo>
                    <a:pt x="5884164" y="69596"/>
                  </a:lnTo>
                  <a:lnTo>
                    <a:pt x="5917565" y="148336"/>
                  </a:lnTo>
                  <a:lnTo>
                    <a:pt x="5062728" y="510921"/>
                  </a:lnTo>
                  <a:lnTo>
                    <a:pt x="5129530" y="668147"/>
                  </a:lnTo>
                  <a:lnTo>
                    <a:pt x="5984240" y="305562"/>
                  </a:lnTo>
                  <a:lnTo>
                    <a:pt x="6017641" y="384302"/>
                  </a:lnTo>
                  <a:lnTo>
                    <a:pt x="6108192" y="160274"/>
                  </a:lnTo>
                  <a:close/>
                </a:path>
                <a:path w="6149975" h="3313429">
                  <a:moveTo>
                    <a:pt x="6149594" y="3219450"/>
                  </a:moveTo>
                  <a:lnTo>
                    <a:pt x="6056122" y="2996565"/>
                  </a:lnTo>
                  <a:lnTo>
                    <a:pt x="6023737" y="3075559"/>
                  </a:lnTo>
                  <a:lnTo>
                    <a:pt x="5087239" y="2692019"/>
                  </a:lnTo>
                  <a:lnTo>
                    <a:pt x="5022469" y="2850134"/>
                  </a:lnTo>
                  <a:lnTo>
                    <a:pt x="5959094" y="3233674"/>
                  </a:lnTo>
                  <a:lnTo>
                    <a:pt x="5926709" y="3312807"/>
                  </a:lnTo>
                  <a:lnTo>
                    <a:pt x="6149594" y="321945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25940" y="1437894"/>
            <a:ext cx="1575053" cy="13906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425940" y="4281678"/>
            <a:ext cx="1575053" cy="13289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7363" y="4281678"/>
            <a:ext cx="1575053" cy="14302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9526" y="1252727"/>
            <a:ext cx="1935479" cy="1935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9891" y="5741161"/>
            <a:ext cx="10467975" cy="475615"/>
            <a:chOff x="659891" y="5741161"/>
            <a:chExt cx="10467975" cy="475615"/>
          </a:xfrm>
        </p:grpSpPr>
        <p:sp>
          <p:nvSpPr>
            <p:cNvPr id="3" name="object 3"/>
            <p:cNvSpPr/>
            <p:nvPr/>
          </p:nvSpPr>
          <p:spPr>
            <a:xfrm>
              <a:off x="659891" y="5771387"/>
              <a:ext cx="10467975" cy="445134"/>
            </a:xfrm>
            <a:custGeom>
              <a:avLst/>
              <a:gdLst/>
              <a:ahLst/>
              <a:cxnLst/>
              <a:rect l="l" t="t" r="r" b="b"/>
              <a:pathLst>
                <a:path w="10467975" h="445135">
                  <a:moveTo>
                    <a:pt x="10467594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10467594" y="445008"/>
                  </a:lnTo>
                  <a:lnTo>
                    <a:pt x="1046759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033" y="5757925"/>
              <a:ext cx="2144649" cy="396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6188" y="5757925"/>
              <a:ext cx="2418080" cy="3964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5051" y="5741161"/>
              <a:ext cx="2158492" cy="42697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9303" y="1612393"/>
            <a:ext cx="8999188" cy="39509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1082" y="930402"/>
            <a:ext cx="3131819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96521" y="6533388"/>
            <a:ext cx="181355" cy="1828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038" y="312420"/>
            <a:ext cx="2562352" cy="670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2562352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91188" y="6533388"/>
            <a:ext cx="192024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0553" y="862838"/>
            <a:ext cx="2504821" cy="48767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171955" y="2211323"/>
            <a:ext cx="9922510" cy="3037840"/>
            <a:chOff x="1171955" y="2211323"/>
            <a:chExt cx="9922510" cy="3037840"/>
          </a:xfrm>
        </p:grpSpPr>
        <p:sp>
          <p:nvSpPr>
            <p:cNvPr id="8" name="object 8"/>
            <p:cNvSpPr/>
            <p:nvPr/>
          </p:nvSpPr>
          <p:spPr>
            <a:xfrm>
              <a:off x="1294637" y="2230373"/>
              <a:ext cx="9780905" cy="2999105"/>
            </a:xfrm>
            <a:custGeom>
              <a:avLst/>
              <a:gdLst/>
              <a:ahLst/>
              <a:cxnLst/>
              <a:rect l="l" t="t" r="r" b="b"/>
              <a:pathLst>
                <a:path w="9780905" h="2999104">
                  <a:moveTo>
                    <a:pt x="0" y="0"/>
                  </a:moveTo>
                  <a:lnTo>
                    <a:pt x="3898773" y="0"/>
                  </a:lnTo>
                  <a:lnTo>
                    <a:pt x="3898773" y="2998978"/>
                  </a:lnTo>
                  <a:lnTo>
                    <a:pt x="9780396" y="2998978"/>
                  </a:lnTo>
                </a:path>
              </a:pathLst>
            </a:custGeom>
            <a:ln w="3810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91005" y="2261615"/>
              <a:ext cx="9869805" cy="789305"/>
            </a:xfrm>
            <a:custGeom>
              <a:avLst/>
              <a:gdLst/>
              <a:ahLst/>
              <a:cxnLst/>
              <a:rect l="l" t="t" r="r" b="b"/>
              <a:pathLst>
                <a:path w="9869805" h="789305">
                  <a:moveTo>
                    <a:pt x="0" y="789051"/>
                  </a:moveTo>
                  <a:lnTo>
                    <a:pt x="6660896" y="789051"/>
                  </a:lnTo>
                  <a:lnTo>
                    <a:pt x="6660896" y="0"/>
                  </a:lnTo>
                  <a:lnTo>
                    <a:pt x="9869424" y="0"/>
                  </a:lnTo>
                </a:path>
              </a:pathLst>
            </a:custGeom>
            <a:ln w="380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262633" y="4542281"/>
              <a:ext cx="9738360" cy="687705"/>
            </a:xfrm>
            <a:custGeom>
              <a:avLst/>
              <a:gdLst/>
              <a:ahLst/>
              <a:cxnLst/>
              <a:rect l="l" t="t" r="r" b="b"/>
              <a:pathLst>
                <a:path w="9738360" h="687704">
                  <a:moveTo>
                    <a:pt x="0" y="687324"/>
                  </a:moveTo>
                  <a:lnTo>
                    <a:pt x="4869180" y="687324"/>
                  </a:lnTo>
                  <a:lnTo>
                    <a:pt x="4869180" y="0"/>
                  </a:lnTo>
                  <a:lnTo>
                    <a:pt x="9738360" y="0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62633" y="3555491"/>
              <a:ext cx="9812655" cy="314960"/>
            </a:xfrm>
            <a:custGeom>
              <a:avLst/>
              <a:gdLst/>
              <a:ahLst/>
              <a:cxnLst/>
              <a:rect l="l" t="t" r="r" b="b"/>
              <a:pathLst>
                <a:path w="9812655" h="314960">
                  <a:moveTo>
                    <a:pt x="0" y="314579"/>
                  </a:moveTo>
                  <a:lnTo>
                    <a:pt x="5906135" y="314579"/>
                  </a:lnTo>
                  <a:lnTo>
                    <a:pt x="5906135" y="0"/>
                  </a:lnTo>
                  <a:lnTo>
                    <a:pt x="9812401" y="0"/>
                  </a:lnTo>
                </a:path>
              </a:pathLst>
            </a:custGeom>
            <a:ln w="38100">
              <a:solidFill>
                <a:srgbClr val="6F2F9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14627" y="3555491"/>
              <a:ext cx="9786620" cy="1127760"/>
            </a:xfrm>
            <a:custGeom>
              <a:avLst/>
              <a:gdLst/>
              <a:ahLst/>
              <a:cxnLst/>
              <a:rect l="l" t="t" r="r" b="b"/>
              <a:pathLst>
                <a:path w="9786620" h="1127760">
                  <a:moveTo>
                    <a:pt x="0" y="1127760"/>
                  </a:moveTo>
                  <a:lnTo>
                    <a:pt x="4893183" y="1127760"/>
                  </a:lnTo>
                  <a:lnTo>
                    <a:pt x="4893183" y="0"/>
                  </a:lnTo>
                  <a:lnTo>
                    <a:pt x="9786493" y="0"/>
                  </a:lnTo>
                </a:path>
              </a:pathLst>
            </a:custGeom>
            <a:ln w="38100">
              <a:solidFill>
                <a:srgbClr val="FFC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079" y="3569132"/>
            <a:ext cx="436112" cy="49771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8898" y="4305544"/>
            <a:ext cx="356474" cy="47172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29945" y="1898904"/>
            <a:ext cx="789940" cy="1294765"/>
            <a:chOff x="329945" y="1898904"/>
            <a:chExt cx="789940" cy="129476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805" y="2684526"/>
              <a:ext cx="508661" cy="5089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945" y="1898904"/>
              <a:ext cx="789432" cy="789432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9935" y="5003978"/>
            <a:ext cx="436112" cy="49771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33488" y="3252700"/>
            <a:ext cx="572125" cy="51064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33488" y="1906246"/>
            <a:ext cx="572125" cy="51064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33488" y="4179292"/>
            <a:ext cx="572125" cy="5106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264782" y="2535935"/>
            <a:ext cx="487516" cy="48920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264782" y="4914138"/>
            <a:ext cx="487516" cy="48920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27014" y="3557778"/>
            <a:ext cx="537972" cy="53873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586978" y="4347209"/>
            <a:ext cx="538733" cy="53873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518397" y="3227070"/>
            <a:ext cx="538733" cy="538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038" y="312420"/>
            <a:ext cx="2562352" cy="6705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8" y="6533388"/>
            <a:ext cx="819569" cy="1828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9553" y="6559042"/>
            <a:ext cx="3754247" cy="182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88902" y="6533388"/>
            <a:ext cx="196596" cy="1828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58029" y="962405"/>
            <a:ext cx="2917571" cy="48767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41525" y="1632204"/>
            <a:ext cx="2067560" cy="897255"/>
            <a:chOff x="1541525" y="1632204"/>
            <a:chExt cx="2067560" cy="897255"/>
          </a:xfrm>
        </p:grpSpPr>
        <p:sp>
          <p:nvSpPr>
            <p:cNvPr id="8" name="object 8"/>
            <p:cNvSpPr/>
            <p:nvPr/>
          </p:nvSpPr>
          <p:spPr>
            <a:xfrm>
              <a:off x="1541525" y="1632204"/>
              <a:ext cx="2067560" cy="897255"/>
            </a:xfrm>
            <a:custGeom>
              <a:avLst/>
              <a:gdLst/>
              <a:ahLst/>
              <a:cxnLst/>
              <a:rect l="l" t="t" r="r" b="b"/>
              <a:pathLst>
                <a:path w="2067560" h="897255">
                  <a:moveTo>
                    <a:pt x="1917827" y="0"/>
                  </a:moveTo>
                  <a:lnTo>
                    <a:pt x="149479" y="0"/>
                  </a:lnTo>
                  <a:lnTo>
                    <a:pt x="102233" y="7621"/>
                  </a:lnTo>
                  <a:lnTo>
                    <a:pt x="61200" y="28842"/>
                  </a:lnTo>
                  <a:lnTo>
                    <a:pt x="28842" y="61200"/>
                  </a:lnTo>
                  <a:lnTo>
                    <a:pt x="7621" y="102233"/>
                  </a:lnTo>
                  <a:lnTo>
                    <a:pt x="0" y="149479"/>
                  </a:lnTo>
                  <a:lnTo>
                    <a:pt x="0" y="747395"/>
                  </a:lnTo>
                  <a:lnTo>
                    <a:pt x="7621" y="794640"/>
                  </a:lnTo>
                  <a:lnTo>
                    <a:pt x="28842" y="835673"/>
                  </a:lnTo>
                  <a:lnTo>
                    <a:pt x="61200" y="868031"/>
                  </a:lnTo>
                  <a:lnTo>
                    <a:pt x="102233" y="889252"/>
                  </a:lnTo>
                  <a:lnTo>
                    <a:pt x="149479" y="896874"/>
                  </a:lnTo>
                  <a:lnTo>
                    <a:pt x="1917827" y="896874"/>
                  </a:lnTo>
                  <a:lnTo>
                    <a:pt x="1965072" y="889252"/>
                  </a:lnTo>
                  <a:lnTo>
                    <a:pt x="2006105" y="868031"/>
                  </a:lnTo>
                  <a:lnTo>
                    <a:pt x="2038463" y="835673"/>
                  </a:lnTo>
                  <a:lnTo>
                    <a:pt x="2059684" y="794640"/>
                  </a:lnTo>
                  <a:lnTo>
                    <a:pt x="2067306" y="747395"/>
                  </a:lnTo>
                  <a:lnTo>
                    <a:pt x="2067306" y="149479"/>
                  </a:lnTo>
                  <a:lnTo>
                    <a:pt x="2059684" y="102233"/>
                  </a:lnTo>
                  <a:lnTo>
                    <a:pt x="2038463" y="61200"/>
                  </a:lnTo>
                  <a:lnTo>
                    <a:pt x="2006105" y="28842"/>
                  </a:lnTo>
                  <a:lnTo>
                    <a:pt x="1965072" y="7621"/>
                  </a:lnTo>
                  <a:lnTo>
                    <a:pt x="1917827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4369" y="1943862"/>
              <a:ext cx="1419606" cy="27432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26413" y="3112770"/>
            <a:ext cx="2067560" cy="897890"/>
            <a:chOff x="1026413" y="3112770"/>
            <a:chExt cx="2067560" cy="897890"/>
          </a:xfrm>
        </p:grpSpPr>
        <p:sp>
          <p:nvSpPr>
            <p:cNvPr id="11" name="object 11"/>
            <p:cNvSpPr/>
            <p:nvPr/>
          </p:nvSpPr>
          <p:spPr>
            <a:xfrm>
              <a:off x="1026413" y="3112770"/>
              <a:ext cx="2067560" cy="897890"/>
            </a:xfrm>
            <a:custGeom>
              <a:avLst/>
              <a:gdLst/>
              <a:ahLst/>
              <a:cxnLst/>
              <a:rect l="l" t="t" r="r" b="b"/>
              <a:pathLst>
                <a:path w="2067560" h="897889">
                  <a:moveTo>
                    <a:pt x="1917700" y="0"/>
                  </a:moveTo>
                  <a:lnTo>
                    <a:pt x="149606" y="0"/>
                  </a:lnTo>
                  <a:lnTo>
                    <a:pt x="102318" y="7622"/>
                  </a:lnTo>
                  <a:lnTo>
                    <a:pt x="61250" y="28850"/>
                  </a:lnTo>
                  <a:lnTo>
                    <a:pt x="28864" y="61228"/>
                  </a:lnTo>
                  <a:lnTo>
                    <a:pt x="7626" y="102299"/>
                  </a:lnTo>
                  <a:lnTo>
                    <a:pt x="0" y="149605"/>
                  </a:lnTo>
                  <a:lnTo>
                    <a:pt x="0" y="748029"/>
                  </a:lnTo>
                  <a:lnTo>
                    <a:pt x="7626" y="795336"/>
                  </a:lnTo>
                  <a:lnTo>
                    <a:pt x="28864" y="836407"/>
                  </a:lnTo>
                  <a:lnTo>
                    <a:pt x="61250" y="868785"/>
                  </a:lnTo>
                  <a:lnTo>
                    <a:pt x="102318" y="890013"/>
                  </a:lnTo>
                  <a:lnTo>
                    <a:pt x="149606" y="897635"/>
                  </a:lnTo>
                  <a:lnTo>
                    <a:pt x="1917700" y="897635"/>
                  </a:lnTo>
                  <a:lnTo>
                    <a:pt x="1965006" y="890013"/>
                  </a:lnTo>
                  <a:lnTo>
                    <a:pt x="2006077" y="868785"/>
                  </a:lnTo>
                  <a:lnTo>
                    <a:pt x="2038455" y="836407"/>
                  </a:lnTo>
                  <a:lnTo>
                    <a:pt x="2059683" y="795336"/>
                  </a:lnTo>
                  <a:lnTo>
                    <a:pt x="2067306" y="748029"/>
                  </a:lnTo>
                  <a:lnTo>
                    <a:pt x="2067306" y="149605"/>
                  </a:lnTo>
                  <a:lnTo>
                    <a:pt x="2059683" y="102299"/>
                  </a:lnTo>
                  <a:lnTo>
                    <a:pt x="2038455" y="61228"/>
                  </a:lnTo>
                  <a:lnTo>
                    <a:pt x="2006077" y="28850"/>
                  </a:lnTo>
                  <a:lnTo>
                    <a:pt x="1965006" y="7622"/>
                  </a:lnTo>
                  <a:lnTo>
                    <a:pt x="1917700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6877" y="3424936"/>
              <a:ext cx="1402715" cy="27431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41525" y="4776978"/>
            <a:ext cx="2067560" cy="897890"/>
            <a:chOff x="1541525" y="4776978"/>
            <a:chExt cx="2067560" cy="897890"/>
          </a:xfrm>
        </p:grpSpPr>
        <p:sp>
          <p:nvSpPr>
            <p:cNvPr id="14" name="object 14"/>
            <p:cNvSpPr/>
            <p:nvPr/>
          </p:nvSpPr>
          <p:spPr>
            <a:xfrm>
              <a:off x="1541525" y="4776978"/>
              <a:ext cx="2067560" cy="897890"/>
            </a:xfrm>
            <a:custGeom>
              <a:avLst/>
              <a:gdLst/>
              <a:ahLst/>
              <a:cxnLst/>
              <a:rect l="l" t="t" r="r" b="b"/>
              <a:pathLst>
                <a:path w="2067560" h="897889">
                  <a:moveTo>
                    <a:pt x="1917700" y="0"/>
                  </a:moveTo>
                  <a:lnTo>
                    <a:pt x="149606" y="0"/>
                  </a:lnTo>
                  <a:lnTo>
                    <a:pt x="102299" y="7622"/>
                  </a:lnTo>
                  <a:lnTo>
                    <a:pt x="61228" y="28850"/>
                  </a:lnTo>
                  <a:lnTo>
                    <a:pt x="28850" y="61228"/>
                  </a:lnTo>
                  <a:lnTo>
                    <a:pt x="7622" y="102299"/>
                  </a:lnTo>
                  <a:lnTo>
                    <a:pt x="0" y="149606"/>
                  </a:lnTo>
                  <a:lnTo>
                    <a:pt x="0" y="748030"/>
                  </a:lnTo>
                  <a:lnTo>
                    <a:pt x="7622" y="795317"/>
                  </a:lnTo>
                  <a:lnTo>
                    <a:pt x="28850" y="836385"/>
                  </a:lnTo>
                  <a:lnTo>
                    <a:pt x="61228" y="868771"/>
                  </a:lnTo>
                  <a:lnTo>
                    <a:pt x="102299" y="890009"/>
                  </a:lnTo>
                  <a:lnTo>
                    <a:pt x="149606" y="897636"/>
                  </a:lnTo>
                  <a:lnTo>
                    <a:pt x="1917700" y="897636"/>
                  </a:lnTo>
                  <a:lnTo>
                    <a:pt x="1965006" y="890009"/>
                  </a:lnTo>
                  <a:lnTo>
                    <a:pt x="2006077" y="868771"/>
                  </a:lnTo>
                  <a:lnTo>
                    <a:pt x="2038455" y="836385"/>
                  </a:lnTo>
                  <a:lnTo>
                    <a:pt x="2059683" y="795317"/>
                  </a:lnTo>
                  <a:lnTo>
                    <a:pt x="2067306" y="748030"/>
                  </a:lnTo>
                  <a:lnTo>
                    <a:pt x="2067306" y="149606"/>
                  </a:lnTo>
                  <a:lnTo>
                    <a:pt x="2059683" y="102299"/>
                  </a:lnTo>
                  <a:lnTo>
                    <a:pt x="2038455" y="61228"/>
                  </a:lnTo>
                  <a:lnTo>
                    <a:pt x="2006077" y="28850"/>
                  </a:lnTo>
                  <a:lnTo>
                    <a:pt x="1965006" y="7622"/>
                  </a:lnTo>
                  <a:lnTo>
                    <a:pt x="1917700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0465" y="5089398"/>
              <a:ext cx="1405890" cy="27431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142731" y="1632204"/>
            <a:ext cx="2067560" cy="897255"/>
            <a:chOff x="8142731" y="1632204"/>
            <a:chExt cx="2067560" cy="897255"/>
          </a:xfrm>
        </p:grpSpPr>
        <p:sp>
          <p:nvSpPr>
            <p:cNvPr id="17" name="object 17"/>
            <p:cNvSpPr/>
            <p:nvPr/>
          </p:nvSpPr>
          <p:spPr>
            <a:xfrm>
              <a:off x="8142731" y="1632204"/>
              <a:ext cx="2067560" cy="897255"/>
            </a:xfrm>
            <a:custGeom>
              <a:avLst/>
              <a:gdLst/>
              <a:ahLst/>
              <a:cxnLst/>
              <a:rect l="l" t="t" r="r" b="b"/>
              <a:pathLst>
                <a:path w="2067559" h="897255">
                  <a:moveTo>
                    <a:pt x="1917827" y="0"/>
                  </a:moveTo>
                  <a:lnTo>
                    <a:pt x="149478" y="0"/>
                  </a:lnTo>
                  <a:lnTo>
                    <a:pt x="102233" y="7621"/>
                  </a:lnTo>
                  <a:lnTo>
                    <a:pt x="61200" y="28842"/>
                  </a:lnTo>
                  <a:lnTo>
                    <a:pt x="28842" y="61200"/>
                  </a:lnTo>
                  <a:lnTo>
                    <a:pt x="7621" y="102233"/>
                  </a:lnTo>
                  <a:lnTo>
                    <a:pt x="0" y="149479"/>
                  </a:lnTo>
                  <a:lnTo>
                    <a:pt x="0" y="747395"/>
                  </a:lnTo>
                  <a:lnTo>
                    <a:pt x="7621" y="794640"/>
                  </a:lnTo>
                  <a:lnTo>
                    <a:pt x="28842" y="835673"/>
                  </a:lnTo>
                  <a:lnTo>
                    <a:pt x="61200" y="868031"/>
                  </a:lnTo>
                  <a:lnTo>
                    <a:pt x="102233" y="889252"/>
                  </a:lnTo>
                  <a:lnTo>
                    <a:pt x="149478" y="896874"/>
                  </a:lnTo>
                  <a:lnTo>
                    <a:pt x="1917827" y="896874"/>
                  </a:lnTo>
                  <a:lnTo>
                    <a:pt x="1965072" y="889252"/>
                  </a:lnTo>
                  <a:lnTo>
                    <a:pt x="2006105" y="868031"/>
                  </a:lnTo>
                  <a:lnTo>
                    <a:pt x="2038463" y="835673"/>
                  </a:lnTo>
                  <a:lnTo>
                    <a:pt x="2059684" y="794640"/>
                  </a:lnTo>
                  <a:lnTo>
                    <a:pt x="2067306" y="747395"/>
                  </a:lnTo>
                  <a:lnTo>
                    <a:pt x="2067306" y="149479"/>
                  </a:lnTo>
                  <a:lnTo>
                    <a:pt x="2059684" y="102233"/>
                  </a:lnTo>
                  <a:lnTo>
                    <a:pt x="2038463" y="61200"/>
                  </a:lnTo>
                  <a:lnTo>
                    <a:pt x="2006105" y="28842"/>
                  </a:lnTo>
                  <a:lnTo>
                    <a:pt x="1965072" y="7621"/>
                  </a:lnTo>
                  <a:lnTo>
                    <a:pt x="1917827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47099" y="1943862"/>
              <a:ext cx="1417954" cy="27432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9176766" y="3112770"/>
            <a:ext cx="2067560" cy="897890"/>
            <a:chOff x="9176766" y="3112770"/>
            <a:chExt cx="2067560" cy="897890"/>
          </a:xfrm>
        </p:grpSpPr>
        <p:sp>
          <p:nvSpPr>
            <p:cNvPr id="20" name="object 20"/>
            <p:cNvSpPr/>
            <p:nvPr/>
          </p:nvSpPr>
          <p:spPr>
            <a:xfrm>
              <a:off x="9176766" y="3112770"/>
              <a:ext cx="2067560" cy="897890"/>
            </a:xfrm>
            <a:custGeom>
              <a:avLst/>
              <a:gdLst/>
              <a:ahLst/>
              <a:cxnLst/>
              <a:rect l="l" t="t" r="r" b="b"/>
              <a:pathLst>
                <a:path w="2067559" h="897889">
                  <a:moveTo>
                    <a:pt x="1917700" y="0"/>
                  </a:moveTo>
                  <a:lnTo>
                    <a:pt x="149605" y="0"/>
                  </a:lnTo>
                  <a:lnTo>
                    <a:pt x="102299" y="7622"/>
                  </a:lnTo>
                  <a:lnTo>
                    <a:pt x="61228" y="28850"/>
                  </a:lnTo>
                  <a:lnTo>
                    <a:pt x="28850" y="61228"/>
                  </a:lnTo>
                  <a:lnTo>
                    <a:pt x="7622" y="102299"/>
                  </a:lnTo>
                  <a:lnTo>
                    <a:pt x="0" y="149605"/>
                  </a:lnTo>
                  <a:lnTo>
                    <a:pt x="0" y="748029"/>
                  </a:lnTo>
                  <a:lnTo>
                    <a:pt x="7622" y="795336"/>
                  </a:lnTo>
                  <a:lnTo>
                    <a:pt x="28850" y="836407"/>
                  </a:lnTo>
                  <a:lnTo>
                    <a:pt x="61228" y="868785"/>
                  </a:lnTo>
                  <a:lnTo>
                    <a:pt x="102299" y="890013"/>
                  </a:lnTo>
                  <a:lnTo>
                    <a:pt x="149605" y="897635"/>
                  </a:lnTo>
                  <a:lnTo>
                    <a:pt x="1917700" y="897635"/>
                  </a:lnTo>
                  <a:lnTo>
                    <a:pt x="1965006" y="890013"/>
                  </a:lnTo>
                  <a:lnTo>
                    <a:pt x="2006077" y="868785"/>
                  </a:lnTo>
                  <a:lnTo>
                    <a:pt x="2038455" y="836407"/>
                  </a:lnTo>
                  <a:lnTo>
                    <a:pt x="2059683" y="795336"/>
                  </a:lnTo>
                  <a:lnTo>
                    <a:pt x="2067305" y="748029"/>
                  </a:lnTo>
                  <a:lnTo>
                    <a:pt x="2067305" y="149605"/>
                  </a:lnTo>
                  <a:lnTo>
                    <a:pt x="2059683" y="102299"/>
                  </a:lnTo>
                  <a:lnTo>
                    <a:pt x="2038455" y="61228"/>
                  </a:lnTo>
                  <a:lnTo>
                    <a:pt x="2006077" y="28850"/>
                  </a:lnTo>
                  <a:lnTo>
                    <a:pt x="1965006" y="7622"/>
                  </a:lnTo>
                  <a:lnTo>
                    <a:pt x="1917700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93834" y="3424936"/>
              <a:ext cx="1388745" cy="27431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8142731" y="4776978"/>
            <a:ext cx="2067560" cy="897890"/>
            <a:chOff x="8142731" y="4776978"/>
            <a:chExt cx="2067560" cy="897890"/>
          </a:xfrm>
        </p:grpSpPr>
        <p:sp>
          <p:nvSpPr>
            <p:cNvPr id="23" name="object 23"/>
            <p:cNvSpPr/>
            <p:nvPr/>
          </p:nvSpPr>
          <p:spPr>
            <a:xfrm>
              <a:off x="8142731" y="4776978"/>
              <a:ext cx="2067560" cy="897890"/>
            </a:xfrm>
            <a:custGeom>
              <a:avLst/>
              <a:gdLst/>
              <a:ahLst/>
              <a:cxnLst/>
              <a:rect l="l" t="t" r="r" b="b"/>
              <a:pathLst>
                <a:path w="2067559" h="897889">
                  <a:moveTo>
                    <a:pt x="1917700" y="0"/>
                  </a:moveTo>
                  <a:lnTo>
                    <a:pt x="149606" y="0"/>
                  </a:lnTo>
                  <a:lnTo>
                    <a:pt x="102299" y="7622"/>
                  </a:lnTo>
                  <a:lnTo>
                    <a:pt x="61228" y="28850"/>
                  </a:lnTo>
                  <a:lnTo>
                    <a:pt x="28850" y="61228"/>
                  </a:lnTo>
                  <a:lnTo>
                    <a:pt x="7622" y="102299"/>
                  </a:lnTo>
                  <a:lnTo>
                    <a:pt x="0" y="149606"/>
                  </a:lnTo>
                  <a:lnTo>
                    <a:pt x="0" y="748030"/>
                  </a:lnTo>
                  <a:lnTo>
                    <a:pt x="7622" y="795317"/>
                  </a:lnTo>
                  <a:lnTo>
                    <a:pt x="28850" y="836385"/>
                  </a:lnTo>
                  <a:lnTo>
                    <a:pt x="61228" y="868771"/>
                  </a:lnTo>
                  <a:lnTo>
                    <a:pt x="102299" y="890009"/>
                  </a:lnTo>
                  <a:lnTo>
                    <a:pt x="149606" y="897636"/>
                  </a:lnTo>
                  <a:lnTo>
                    <a:pt x="1917700" y="897636"/>
                  </a:lnTo>
                  <a:lnTo>
                    <a:pt x="1965006" y="890009"/>
                  </a:lnTo>
                  <a:lnTo>
                    <a:pt x="2006077" y="868771"/>
                  </a:lnTo>
                  <a:lnTo>
                    <a:pt x="2038455" y="836385"/>
                  </a:lnTo>
                  <a:lnTo>
                    <a:pt x="2059683" y="795317"/>
                  </a:lnTo>
                  <a:lnTo>
                    <a:pt x="2067306" y="748030"/>
                  </a:lnTo>
                  <a:lnTo>
                    <a:pt x="2067306" y="149606"/>
                  </a:lnTo>
                  <a:lnTo>
                    <a:pt x="2059683" y="102299"/>
                  </a:lnTo>
                  <a:lnTo>
                    <a:pt x="2038455" y="61228"/>
                  </a:lnTo>
                  <a:lnTo>
                    <a:pt x="2006077" y="28850"/>
                  </a:lnTo>
                  <a:lnTo>
                    <a:pt x="1965006" y="7622"/>
                  </a:lnTo>
                  <a:lnTo>
                    <a:pt x="1917700" y="0"/>
                  </a:lnTo>
                  <a:close/>
                </a:path>
              </a:pathLst>
            </a:custGeom>
            <a:solidFill>
              <a:srgbClr val="D5DC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61577" y="5089398"/>
              <a:ext cx="1385316" cy="274319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40073" y="2000346"/>
            <a:ext cx="3212632" cy="3139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Camila Saavedra</dc:creator>
  <dc:title>LAMP</dc:title>
  <dcterms:created xsi:type="dcterms:W3CDTF">2022-01-27T02:38:33Z</dcterms:created>
  <dcterms:modified xsi:type="dcterms:W3CDTF">2022-01-27T02:38:33Z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2022-01-27T00:00:00Z</vt:filetime>
  </property>
</Properties>
</file>