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14941" y="5056025"/>
            <a:ext cx="9180511" cy="108011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hyperlink" Target="mailto:salarifi@alfaisal.edu" TargetMode="External"/><Relationship Id="rId5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25" y="0"/>
            <a:ext cx="2056351" cy="253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subTitle"/>
          </p:nvPr>
        </p:nvSpPr>
        <p:spPr>
          <a:xfrm>
            <a:off x="21500" y="2099125"/>
            <a:ext cx="9122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Team: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Alexandru Grigoras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/>
              <a:t> </a:t>
            </a:r>
            <a:r>
              <a:rPr lang="en" sz="1600">
                <a:solidFill>
                  <a:srgbClr val="666666"/>
                </a:solidFill>
              </a:rPr>
              <a:t>NYU Shanghai, China. (ag4601@nyu.edu).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Sara Alarifi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>
                <a:solidFill>
                  <a:srgbClr val="F3F3F3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</a:rPr>
              <a:t>Al Faisal University, KSA. (</a:t>
            </a:r>
            <a:r>
              <a:rPr lang="en" sz="1800">
                <a:solidFill>
                  <a:srgbClr val="666666"/>
                </a:solidFill>
                <a:hlinkClick r:id="rId4"/>
              </a:rPr>
              <a:t>salarifi@alfaisal.edu</a:t>
            </a:r>
            <a:r>
              <a:rPr lang="en" sz="1800">
                <a:solidFill>
                  <a:srgbClr val="666666"/>
                </a:solidFill>
              </a:rPr>
              <a:t>)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Khalid AlAwar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666666"/>
                </a:solidFill>
              </a:rPr>
              <a:t>Khalifa University, UAE. (Kaloodi196@gmail.com)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Randa Abuali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lang="en" sz="1800">
                <a:solidFill>
                  <a:srgbClr val="666666"/>
                </a:solidFill>
              </a:rPr>
              <a:t>University of Sharjah, UAE. (randa.abuali1@gmail.com).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Ahmed Abdulhamid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666666"/>
                </a:solidFill>
              </a:rPr>
              <a:t>Khalifa University, UAE. (Afrotoo1519@gmail.com)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Mentors: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Razan Qraini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/>
              <a:t> </a:t>
            </a:r>
            <a:r>
              <a:rPr lang="en" sz="1500">
                <a:solidFill>
                  <a:srgbClr val="666666"/>
                </a:solidFill>
              </a:rPr>
              <a:t>Software Engineer, Experts Turnkey Solutions, Palestine. (r.qraini@gmail.com).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Stephen Lang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/>
              <a:t> </a:t>
            </a:r>
            <a:r>
              <a:rPr lang="en" sz="1600">
                <a:solidFill>
                  <a:srgbClr val="666666"/>
                </a:solidFill>
              </a:rPr>
              <a:t>UI/UX Designer, Cornell Tech, USA. (steplang@gmail.com)</a:t>
            </a:r>
          </a:p>
          <a:p>
            <a:pPr indent="0" lvl="0" marL="0" marR="0" rtl="0" algn="l">
              <a:spcBef>
                <a:spcPts val="40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325" y="213875"/>
            <a:ext cx="1581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00" y="71050"/>
            <a:ext cx="667800" cy="6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614875" y="83900"/>
            <a:ext cx="5526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Paradigm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1675" y="946310"/>
            <a:ext cx="9588230" cy="406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00" y="71050"/>
            <a:ext cx="6678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02" y="0"/>
            <a:ext cx="83610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2968300" y="1653675"/>
            <a:ext cx="4953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600">
                <a:solidFill>
                  <a:srgbClr val="FFFFFF"/>
                </a:solidFill>
              </a:rPr>
              <a:t>Demo time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00" y="71050"/>
            <a:ext cx="667800" cy="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00" y="71050"/>
            <a:ext cx="6678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5" y="31458"/>
            <a:ext cx="7951320" cy="499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B8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00" y="71050"/>
            <a:ext cx="6678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39" y="86631"/>
            <a:ext cx="7607478" cy="486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