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BD262-F134-46D4-8DEE-9D893081EAA4}" type="datetimeFigureOut">
              <a:rPr lang="en-US" smtClean="0"/>
              <a:t>12/13/2014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351163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D262-F134-46D4-8DEE-9D893081EAA4}" type="datetimeFigureOut">
              <a:rPr lang="en-US" smtClean="0"/>
              <a:t>12/13/2014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46047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D262-F134-46D4-8DEE-9D893081EAA4}" type="datetimeFigureOut">
              <a:rPr lang="en-US" smtClean="0"/>
              <a:t>12/13/2014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121419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D262-F134-46D4-8DEE-9D893081EAA4}" type="datetimeFigureOut">
              <a:rPr lang="en-US" smtClean="0"/>
              <a:t>12/13/2014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206594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BD262-F134-46D4-8DEE-9D893081EAA4}" type="datetimeFigureOut">
              <a:rPr lang="en-US" smtClean="0"/>
              <a:t>12/13/2014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309898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BD262-F134-46D4-8DEE-9D893081EAA4}" type="datetimeFigureOut">
              <a:rPr lang="en-US" smtClean="0"/>
              <a:t>12/13/2014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124776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BD262-F134-46D4-8DEE-9D893081EAA4}" type="datetimeFigureOut">
              <a:rPr lang="en-US" smtClean="0"/>
              <a:t>12/13/2014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409998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BD262-F134-46D4-8DEE-9D893081EAA4}" type="datetimeFigureOut">
              <a:rPr lang="en-US" smtClean="0"/>
              <a:t>12/13/2014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259341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BD262-F134-46D4-8DEE-9D893081EAA4}" type="datetimeFigureOut">
              <a:rPr lang="en-US" smtClean="0"/>
              <a:t>12/13/2014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26808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BD262-F134-46D4-8DEE-9D893081EAA4}" type="datetimeFigureOut">
              <a:rPr lang="en-US" smtClean="0"/>
              <a:t>12/13/2014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193873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BD262-F134-46D4-8DEE-9D893081EAA4}" type="datetimeFigureOut">
              <a:rPr lang="en-US" smtClean="0"/>
              <a:t>12/13/2014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B1285-446A-4747-AC83-1C0A84A2811C}" type="slidenum">
              <a:rPr lang="en-US" smtClean="0"/>
              <a:t>‹#›</a:t>
            </a:fld>
            <a:endParaRPr lang="en-US"/>
          </a:p>
        </p:txBody>
      </p:sp>
    </p:spTree>
    <p:extLst>
      <p:ext uri="{BB962C8B-B14F-4D97-AF65-F5344CB8AC3E}">
        <p14:creationId xmlns:p14="http://schemas.microsoft.com/office/powerpoint/2010/main" val="24409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BD262-F134-46D4-8DEE-9D893081EAA4}" type="datetimeFigureOut">
              <a:rPr lang="en-US" smtClean="0"/>
              <a:t>12/13/2014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B1285-446A-4747-AC83-1C0A84A2811C}" type="slidenum">
              <a:rPr lang="en-US" smtClean="0"/>
              <a:t>‹#›</a:t>
            </a:fld>
            <a:endParaRPr lang="en-US"/>
          </a:p>
        </p:txBody>
      </p:sp>
    </p:spTree>
    <p:extLst>
      <p:ext uri="{BB962C8B-B14F-4D97-AF65-F5344CB8AC3E}">
        <p14:creationId xmlns:p14="http://schemas.microsoft.com/office/powerpoint/2010/main" val="348113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175" y="214313"/>
            <a:ext cx="11630025" cy="5909310"/>
          </a:xfrm>
          <a:prstGeom prst="rect">
            <a:avLst/>
          </a:prstGeom>
          <a:noFill/>
        </p:spPr>
        <p:txBody>
          <a:bodyPr wrap="square" rtlCol="0">
            <a:spAutoFit/>
          </a:bodyPr>
          <a:lstStyle/>
          <a:p>
            <a:r>
              <a:rPr lang="fr-FR" dirty="0" smtClean="0"/>
              <a:t>INTRODUCTION À ASP.NET AVEC C#</a:t>
            </a:r>
          </a:p>
          <a:p>
            <a:endParaRPr lang="fr-FR" dirty="0" smtClean="0"/>
          </a:p>
          <a:p>
            <a:r>
              <a:rPr lang="fr-FR" dirty="0" smtClean="0"/>
              <a:t>              Pour commencer, nous allons parler de la technologie ASP.NET et de ce qu'il faut savoir pour créer un site Web. Ensuite, nous verrons ensemble comment télécharger et installer les outils nécessaires pour pouvoir suivre ce cours dans les meilleurs conditions.</a:t>
            </a:r>
          </a:p>
          <a:p>
            <a:endParaRPr lang="fr-FR" dirty="0" smtClean="0"/>
          </a:p>
          <a:p>
            <a:r>
              <a:rPr lang="fr-FR" dirty="0" smtClean="0"/>
              <a:t>              En soit, créer un site Web est loin d'être difficile. Il nous faut pour cela connaître le fonctionnement d'un site Web. Cela tombe bien, c'est ce que nous allons apprendre dans ce chapitre.</a:t>
            </a:r>
          </a:p>
          <a:p>
            <a:endParaRPr lang="fr-FR" dirty="0" smtClean="0"/>
          </a:p>
          <a:p>
            <a:r>
              <a:rPr lang="fr-FR" dirty="0" smtClean="0"/>
              <a:t>              Allez, prenons une grande inspiration et plongeons dans le vaste océan de ASP.NET !</a:t>
            </a:r>
          </a:p>
          <a:p>
            <a:endParaRPr lang="fr-FR" dirty="0" smtClean="0"/>
          </a:p>
          <a:p>
            <a:r>
              <a:rPr lang="fr-FR" dirty="0" smtClean="0"/>
              <a:t>              Qu'est-ce que ASP.NET</a:t>
            </a:r>
          </a:p>
          <a:p>
            <a:endParaRPr lang="fr-FR" dirty="0" smtClean="0"/>
          </a:p>
          <a:p>
            <a:r>
              <a:rPr lang="fr-FR" dirty="0" smtClean="0"/>
              <a:t>              Nous allons commencer par un petit cours de prononciation. ASP.NET se prononce à la française "a-ès-</a:t>
            </a:r>
            <a:r>
              <a:rPr lang="fr-FR" dirty="0" err="1" smtClean="0"/>
              <a:t>pé</a:t>
            </a:r>
            <a:r>
              <a:rPr lang="fr-FR" dirty="0" smtClean="0"/>
              <a:t> dot-nette" ou à l'anglaise "</a:t>
            </a:r>
            <a:r>
              <a:rPr lang="fr-FR" dirty="0" err="1" smtClean="0"/>
              <a:t>ey</a:t>
            </a:r>
            <a:r>
              <a:rPr lang="fr-FR" dirty="0" smtClean="0"/>
              <a:t>-</a:t>
            </a:r>
            <a:r>
              <a:rPr lang="fr-FR" dirty="0" err="1" smtClean="0"/>
              <a:t>és</a:t>
            </a:r>
            <a:r>
              <a:rPr lang="fr-FR" dirty="0" smtClean="0"/>
              <a:t>-pi dot-nette". À vous de choisir.</a:t>
            </a:r>
          </a:p>
          <a:p>
            <a:endParaRPr lang="fr-FR" dirty="0" smtClean="0"/>
          </a:p>
          <a:p>
            <a:r>
              <a:rPr lang="fr-FR" dirty="0" smtClean="0"/>
              <a:t>              D'ou vient ASP.NET et qu'est-ce que c'est ?</a:t>
            </a:r>
          </a:p>
          <a:p>
            <a:endParaRPr lang="fr-FR" dirty="0" smtClean="0"/>
          </a:p>
          <a:p>
            <a:r>
              <a:rPr lang="fr-FR" dirty="0" smtClean="0"/>
              <a:t>              ASP.NET est une technologie crée par Microsoft permettant la réalisation d'un site Web. Cette technologie est liée au </a:t>
            </a:r>
            <a:r>
              <a:rPr lang="fr-FR" dirty="0" err="1" smtClean="0"/>
              <a:t>framework</a:t>
            </a:r>
            <a:r>
              <a:rPr lang="fr-FR" dirty="0" smtClean="0"/>
              <a:t> .NET, crée aussi par Microsoft, d'ou le .NET après ASP.</a:t>
            </a:r>
          </a:p>
          <a:p>
            <a:endParaRPr lang="fr-FR" dirty="0" smtClean="0"/>
          </a:p>
        </p:txBody>
      </p:sp>
    </p:spTree>
    <p:extLst>
      <p:ext uri="{BB962C8B-B14F-4D97-AF65-F5344CB8AC3E}">
        <p14:creationId xmlns:p14="http://schemas.microsoft.com/office/powerpoint/2010/main" val="425513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3" y="114300"/>
            <a:ext cx="11744325" cy="6186309"/>
          </a:xfrm>
          <a:prstGeom prst="rect">
            <a:avLst/>
          </a:prstGeom>
          <a:noFill/>
        </p:spPr>
        <p:txBody>
          <a:bodyPr wrap="square" rtlCol="0">
            <a:spAutoFit/>
          </a:bodyPr>
          <a:lstStyle/>
          <a:p>
            <a:r>
              <a:rPr lang="fr-FR" dirty="0" smtClean="0"/>
              <a:t> ASP (Active Server Page) est la première technologie de Microsoft pour créer des sites Web, elle a vu le jour en 1996. Les avantages de cette technologie étaient </a:t>
            </a:r>
            <a:r>
              <a:rPr lang="fr-FR" dirty="0" err="1" smtClean="0"/>
              <a:t>mutliples</a:t>
            </a:r>
            <a:r>
              <a:rPr lang="fr-FR" dirty="0" smtClean="0"/>
              <a:t> :</a:t>
            </a:r>
          </a:p>
          <a:p>
            <a:endParaRPr lang="fr-FR" dirty="0" smtClean="0"/>
          </a:p>
          <a:p>
            <a:r>
              <a:rPr lang="fr-FR" dirty="0" smtClean="0"/>
              <a:t>              Facile d'utilisation pour les débutants ;</a:t>
            </a:r>
          </a:p>
          <a:p>
            <a:r>
              <a:rPr lang="fr-FR" dirty="0" smtClean="0"/>
              <a:t>              Etre interactif.</a:t>
            </a:r>
          </a:p>
          <a:p>
            <a:r>
              <a:rPr lang="fr-FR" dirty="0" smtClean="0"/>
              <a:t>              Cependant, ASP a été </a:t>
            </a:r>
            <a:r>
              <a:rPr lang="fr-FR" dirty="0" err="1" smtClean="0"/>
              <a:t>rapidemment</a:t>
            </a:r>
            <a:r>
              <a:rPr lang="fr-FR" dirty="0" smtClean="0"/>
              <a:t> remplacé par ASP.NET. De cette technologie, ASP, est né ASP.NET. L'intégration du </a:t>
            </a:r>
            <a:r>
              <a:rPr lang="fr-FR" dirty="0" err="1" smtClean="0"/>
              <a:t>framework</a:t>
            </a:r>
            <a:r>
              <a:rPr lang="fr-FR" dirty="0" smtClean="0"/>
              <a:t> .NET et des dernières mise à jour ont permis à ASP.NET d'être largement plus utilisé que ASP. Nous avons accès à plusieurs outils, principalement :</a:t>
            </a:r>
          </a:p>
          <a:p>
            <a:endParaRPr lang="fr-FR" dirty="0" smtClean="0"/>
          </a:p>
          <a:p>
            <a:r>
              <a:rPr lang="fr-FR" dirty="0" smtClean="0"/>
              <a:t>              Un outil de développement ;</a:t>
            </a:r>
          </a:p>
          <a:p>
            <a:r>
              <a:rPr lang="fr-FR" dirty="0" smtClean="0"/>
              <a:t>              De diverses technologies ;</a:t>
            </a:r>
          </a:p>
          <a:p>
            <a:r>
              <a:rPr lang="fr-FR" dirty="0" smtClean="0"/>
              <a:t>              Du C#.</a:t>
            </a:r>
          </a:p>
          <a:p>
            <a:r>
              <a:rPr lang="fr-FR" dirty="0" smtClean="0"/>
              <a:t>              L'outil de développement</a:t>
            </a:r>
          </a:p>
          <a:p>
            <a:endParaRPr lang="fr-FR" dirty="0" smtClean="0"/>
          </a:p>
          <a:p>
            <a:r>
              <a:rPr lang="fr-FR" dirty="0" smtClean="0"/>
              <a:t>              Lorsque l'on utilise un langage comme le C#, nous travaillons avec un outil appelé Visual Studio. Vous le connaissez surement, c'est un environnement de développement intégré qui va fournir tous les outils nécessaires au développement d'une application Windows ou d'un site Web.</a:t>
            </a:r>
          </a:p>
          <a:p>
            <a:r>
              <a:rPr lang="fr-FR" dirty="0" smtClean="0"/>
              <a:t>              Fonctionnement d'un site Web</a:t>
            </a:r>
          </a:p>
          <a:p>
            <a:endParaRPr lang="fr-FR" dirty="0" smtClean="0"/>
          </a:p>
          <a:p>
            <a:r>
              <a:rPr lang="fr-FR" dirty="0" smtClean="0"/>
              <a:t>              Nous visitons tous des sites Web, d'</a:t>
            </a:r>
            <a:r>
              <a:rPr lang="fr-FR" dirty="0" err="1" smtClean="0"/>
              <a:t>ailleur</a:t>
            </a:r>
            <a:r>
              <a:rPr lang="fr-FR" dirty="0" smtClean="0"/>
              <a:t> rien que le fait de lire ce cours en fait partie. En tant que futurs développeurs Web, vous devez connaître le fonctionnement d'un site Web. L'avantage, c'est que ça reste simple.</a:t>
            </a:r>
          </a:p>
          <a:p>
            <a:endParaRPr lang="en-US" dirty="0"/>
          </a:p>
        </p:txBody>
      </p:sp>
    </p:spTree>
    <p:extLst>
      <p:ext uri="{BB962C8B-B14F-4D97-AF65-F5344CB8AC3E}">
        <p14:creationId xmlns:p14="http://schemas.microsoft.com/office/powerpoint/2010/main" val="307159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3" y="114300"/>
            <a:ext cx="11744325" cy="5632311"/>
          </a:xfrm>
          <a:prstGeom prst="rect">
            <a:avLst/>
          </a:prstGeom>
          <a:noFill/>
        </p:spPr>
        <p:txBody>
          <a:bodyPr wrap="square" rtlCol="0">
            <a:spAutoFit/>
          </a:bodyPr>
          <a:lstStyle/>
          <a:p>
            <a:r>
              <a:rPr lang="fr-FR" dirty="0" smtClean="0"/>
              <a:t> </a:t>
            </a:r>
          </a:p>
          <a:p>
            <a:r>
              <a:rPr lang="fr-FR" dirty="0" smtClean="0"/>
              <a:t>              Alors un site Web c'est quoi ? C'est tout simplement un ensemble de fichiers situés dans un serveur. Les fichiers sont des fichiers sources (C# par exemple) et des fichiers de vues (ce que vous voyez). L'assemblage de ces fichiers forme pour le visiteur une page Web.</a:t>
            </a:r>
          </a:p>
          <a:p>
            <a:endParaRPr lang="fr-FR" dirty="0" smtClean="0"/>
          </a:p>
          <a:p>
            <a:r>
              <a:rPr lang="fr-FR" dirty="0" smtClean="0"/>
              <a:t>              Il y a deux acteurs dans le fonctionnement d'un site Web : le serveur et le visiteur. Un serveur est un ordinateur qui va sans cesse fonctionner (24 heures sur 24, 7 jours sur 7) afin d'héberger les fichiers composants le site Web.</a:t>
            </a:r>
          </a:p>
          <a:p>
            <a:endParaRPr lang="fr-FR" dirty="0" smtClean="0"/>
          </a:p>
          <a:p>
            <a:r>
              <a:rPr lang="fr-FR" dirty="0" smtClean="0"/>
              <a:t>              Le visiteur, c'est l'utilisateur du site. Par exemple, lorsque vous naviguez sur http://fr.openclassrooms.com, votre navigateur envoie une requête au serveur et celui-ci vous retourne une page Web. Une requête est une demande, vous demandez à afficher le contenu d'une page Web.  Cela se fait principalement avec la barre située en haut de votre navigateur.</a:t>
            </a:r>
          </a:p>
          <a:p>
            <a:r>
              <a:rPr lang="fr-FR" dirty="0" smtClean="0"/>
              <a:t>              Fonctionnement d'un site Web</a:t>
            </a:r>
          </a:p>
          <a:p>
            <a:endParaRPr lang="fr-FR" dirty="0" smtClean="0"/>
          </a:p>
          <a:p>
            <a:r>
              <a:rPr lang="fr-FR" dirty="0" smtClean="0"/>
              <a:t>              Nous visitons tous des sites Web, d'</a:t>
            </a:r>
            <a:r>
              <a:rPr lang="fr-FR" dirty="0" err="1" smtClean="0"/>
              <a:t>ailleur</a:t>
            </a:r>
            <a:r>
              <a:rPr lang="fr-FR" dirty="0" smtClean="0"/>
              <a:t> rien que le fait de lire ce cours en fait partie. En tant que futurs développeurs Web, vous devez connaître le fonctionnement d'un site Web. L'avantage, c'est que ça reste simple.</a:t>
            </a:r>
          </a:p>
          <a:p>
            <a:endParaRPr lang="fr-FR" dirty="0" smtClean="0"/>
          </a:p>
          <a:p>
            <a:r>
              <a:rPr lang="fr-FR" dirty="0" smtClean="0"/>
              <a:t>              Alors un site Web c'est quoi ? C'est tout simplement un ensemble de fichiers situés dans un serveur. Les fichiers sont des fichiers sources (C# par exemple) et des fichiers de vues (ce que vous voyez). L'assemblage de ces fichiers forme pour le visiteur une page Web.</a:t>
            </a:r>
          </a:p>
        </p:txBody>
      </p:sp>
    </p:spTree>
    <p:extLst>
      <p:ext uri="{BB962C8B-B14F-4D97-AF65-F5344CB8AC3E}">
        <p14:creationId xmlns:p14="http://schemas.microsoft.com/office/powerpoint/2010/main" val="320146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3" y="114300"/>
            <a:ext cx="11744325" cy="2862322"/>
          </a:xfrm>
          <a:prstGeom prst="rect">
            <a:avLst/>
          </a:prstGeom>
          <a:noFill/>
        </p:spPr>
        <p:txBody>
          <a:bodyPr wrap="square" rtlCol="0">
            <a:spAutoFit/>
          </a:bodyPr>
          <a:lstStyle/>
          <a:p>
            <a:r>
              <a:rPr lang="fr-FR" dirty="0" smtClean="0"/>
              <a:t> </a:t>
            </a:r>
          </a:p>
          <a:p>
            <a:endParaRPr lang="fr-FR" dirty="0" smtClean="0"/>
          </a:p>
          <a:p>
            <a:r>
              <a:rPr lang="fr-FR" dirty="0" smtClean="0"/>
              <a:t>              Il y a deux acteurs dans le fonctionnement d'un site Web : le serveur et le visiteur. Un serveur est un ordinateur qui va sans cesse fonctionner (24 heures sur 24, 7 jours sur 7) afin d'héberger les fichiers composants le site Web.</a:t>
            </a:r>
          </a:p>
          <a:p>
            <a:endParaRPr lang="fr-FR" dirty="0" smtClean="0"/>
          </a:p>
          <a:p>
            <a:r>
              <a:rPr lang="fr-FR" dirty="0" smtClean="0"/>
              <a:t>              Le visiteur, c'est l'utilisateur du site. Par exemple, lorsque vous naviguez sur http://fr.openclassrooms.com, votre navigateur envoie une requête au serveur et celui-ci vous retourne une page Web. Une requête est une demande, vous demandez à afficher le contenu d'une page Web.  Cela se fait principalement avec la barre située en haut de votre navigateur.</a:t>
            </a:r>
          </a:p>
          <a:p>
            <a:r>
              <a:rPr lang="fr-FR" dirty="0" smtClean="0"/>
              <a:t> </a:t>
            </a:r>
            <a:endParaRPr lang="en-US" dirty="0"/>
          </a:p>
        </p:txBody>
      </p:sp>
    </p:spTree>
    <p:extLst>
      <p:ext uri="{BB962C8B-B14F-4D97-AF65-F5344CB8AC3E}">
        <p14:creationId xmlns:p14="http://schemas.microsoft.com/office/powerpoint/2010/main" val="4006927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793</Words>
  <Application>Microsoft Office PowerPoint</Application>
  <PresentationFormat>Widescreen</PresentationFormat>
  <Paragraphs>47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mcd</dc:creator>
  <cp:lastModifiedBy>mcd</cp:lastModifiedBy>
  <cp:revision>1</cp:revision>
  <dcterms:created xsi:type="dcterms:W3CDTF">2014-12-13T19:39:16Z</dcterms:created>
  <dcterms:modified xsi:type="dcterms:W3CDTF">2014-12-13T19:40:44Z</dcterms:modified>
</cp:coreProperties>
</file>