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Teko"/>
      <p:regular r:id="rId17"/>
      <p:bold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Alata"/>
      <p:regular r:id="rId23"/>
    </p:embeddedFont>
    <p:embeddedFont>
      <p:font typeface="Cairo"/>
      <p:regular r:id="rId24"/>
      <p:bold r:id="rId25"/>
    </p:embeddedFont>
    <p:embeddedFont>
      <p:font typeface="Fira Sans Extra Condense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Cairo-regular.fntdata"/><Relationship Id="rId23" Type="http://schemas.openxmlformats.org/officeDocument/2006/relationships/font" Target="fonts/Alat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-regular.fntdata"/><Relationship Id="rId25" Type="http://schemas.openxmlformats.org/officeDocument/2006/relationships/font" Target="fonts/Cairo-bold.fntdata"/><Relationship Id="rId28" Type="http://schemas.openxmlformats.org/officeDocument/2006/relationships/font" Target="fonts/FiraSansExtraCondensed-italic.fntdata"/><Relationship Id="rId27" Type="http://schemas.openxmlformats.org/officeDocument/2006/relationships/font" Target="fonts/FiraSansExtraCondense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Teko-regular.fntdata"/><Relationship Id="rId16" Type="http://schemas.openxmlformats.org/officeDocument/2006/relationships/slide" Target="slides/slide12.xml"/><Relationship Id="rId19" Type="http://schemas.openxmlformats.org/officeDocument/2006/relationships/font" Target="fonts/Montserrat-regular.fntdata"/><Relationship Id="rId18" Type="http://schemas.openxmlformats.org/officeDocument/2006/relationships/font" Target="fonts/Tek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cc031ca31_0_17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cc031ca31_0_17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1faa38632c_3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1faa38632c_3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1256ec511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21256ec511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1faa3863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1faa3863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1faa38632c_3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1faa38632c_3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1faa38632c_3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1faa38632c_3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1faa38632c_3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1faa38632c_3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1faa38632c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1faa38632c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Swaraj talks about the efficiency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1faa38632c_3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1faa38632c_3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(Not going to mention the part)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faa38632c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faa38632c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1faa38632c_3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1faa38632c_3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Currently not available - but if resolved - operate with much lower time complexity compared to the classical approaches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With Hayat, we can handle more parameters to get better matchings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Time-urgent issue: 4 hours for transportation -  fast calculation is necessary/ 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1faa38632c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1faa38632c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organs-future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hasCustomPrompt="1" type="title"/>
          </p:nvPr>
        </p:nvSpPr>
        <p:spPr>
          <a:xfrm>
            <a:off x="1636500" y="2097350"/>
            <a:ext cx="6213900" cy="11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/>
          <p:nvPr>
            <p:ph idx="1" type="subTitle"/>
          </p:nvPr>
        </p:nvSpPr>
        <p:spPr>
          <a:xfrm>
            <a:off x="2133600" y="3310675"/>
            <a:ext cx="5219700" cy="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2" type="title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" name="Google Shape;78;p13"/>
          <p:cNvSpPr txBox="1"/>
          <p:nvPr>
            <p:ph hasCustomPrompt="1" idx="3" type="title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1662000" y="193357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4" type="title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5" type="title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6" type="subTitle"/>
          </p:nvPr>
        </p:nvSpPr>
        <p:spPr>
          <a:xfrm>
            <a:off x="1662000" y="349567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7" type="title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" name="Google Shape;84;p13"/>
          <p:cNvSpPr txBox="1"/>
          <p:nvPr>
            <p:ph hasCustomPrompt="1" idx="8" type="title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idx="9" type="subTitle"/>
          </p:nvPr>
        </p:nvSpPr>
        <p:spPr>
          <a:xfrm>
            <a:off x="5652975" y="193357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3" type="title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14" type="title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15" type="subTitle"/>
          </p:nvPr>
        </p:nvSpPr>
        <p:spPr>
          <a:xfrm>
            <a:off x="5652975" y="3495675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2" type="title"/>
          </p:nvPr>
        </p:nvSpPr>
        <p:spPr>
          <a:xfrm>
            <a:off x="714300" y="3060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14300" y="3457575"/>
            <a:ext cx="22767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33650" y="3060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14"/>
          <p:cNvSpPr txBox="1"/>
          <p:nvPr>
            <p:ph idx="4" type="subTitle"/>
          </p:nvPr>
        </p:nvSpPr>
        <p:spPr>
          <a:xfrm>
            <a:off x="3433650" y="3457575"/>
            <a:ext cx="22767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5" type="title"/>
          </p:nvPr>
        </p:nvSpPr>
        <p:spPr>
          <a:xfrm>
            <a:off x="6153000" y="3060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14"/>
          <p:cNvSpPr txBox="1"/>
          <p:nvPr>
            <p:ph idx="6" type="subTitle"/>
          </p:nvPr>
        </p:nvSpPr>
        <p:spPr>
          <a:xfrm>
            <a:off x="6153000" y="3457575"/>
            <a:ext cx="22767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97" name="Google Shape;97;p1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98" name="Google Shape;98;p14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" name="Google Shape;99;p1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00" name="Google Shape;100;p1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2" type="title"/>
          </p:nvPr>
        </p:nvSpPr>
        <p:spPr>
          <a:xfrm>
            <a:off x="778688" y="1932875"/>
            <a:ext cx="2164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6" name="Google Shape;106;p15"/>
          <p:cNvSpPr txBox="1"/>
          <p:nvPr>
            <p:ph idx="1" type="subTitle"/>
          </p:nvPr>
        </p:nvSpPr>
        <p:spPr>
          <a:xfrm>
            <a:off x="778688" y="3449225"/>
            <a:ext cx="2164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3" type="title"/>
          </p:nvPr>
        </p:nvSpPr>
        <p:spPr>
          <a:xfrm>
            <a:off x="3468525" y="1932875"/>
            <a:ext cx="2164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8" name="Google Shape;108;p15"/>
          <p:cNvSpPr txBox="1"/>
          <p:nvPr>
            <p:ph idx="4" type="subTitle"/>
          </p:nvPr>
        </p:nvSpPr>
        <p:spPr>
          <a:xfrm>
            <a:off x="3468525" y="3449225"/>
            <a:ext cx="2164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5" type="title"/>
          </p:nvPr>
        </p:nvSpPr>
        <p:spPr>
          <a:xfrm>
            <a:off x="6160753" y="1932875"/>
            <a:ext cx="21642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15"/>
          <p:cNvSpPr txBox="1"/>
          <p:nvPr>
            <p:ph idx="6" type="subTitle"/>
          </p:nvPr>
        </p:nvSpPr>
        <p:spPr>
          <a:xfrm>
            <a:off x="6160753" y="3449225"/>
            <a:ext cx="2164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2" type="title"/>
          </p:nvPr>
        </p:nvSpPr>
        <p:spPr>
          <a:xfrm>
            <a:off x="5716125" y="3559175"/>
            <a:ext cx="2726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16"/>
          <p:cNvSpPr txBox="1"/>
          <p:nvPr>
            <p:ph idx="1" type="subTitle"/>
          </p:nvPr>
        </p:nvSpPr>
        <p:spPr>
          <a:xfrm>
            <a:off x="5716125" y="3955900"/>
            <a:ext cx="27264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3" type="title"/>
          </p:nvPr>
        </p:nvSpPr>
        <p:spPr>
          <a:xfrm>
            <a:off x="5716134" y="2238450"/>
            <a:ext cx="2726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6" name="Google Shape;116;p16"/>
          <p:cNvSpPr txBox="1"/>
          <p:nvPr>
            <p:ph idx="4" type="subTitle"/>
          </p:nvPr>
        </p:nvSpPr>
        <p:spPr>
          <a:xfrm>
            <a:off x="5716134" y="2635175"/>
            <a:ext cx="27264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5" type="title"/>
          </p:nvPr>
        </p:nvSpPr>
        <p:spPr>
          <a:xfrm>
            <a:off x="5716118" y="917725"/>
            <a:ext cx="2726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8" name="Google Shape;118;p16"/>
          <p:cNvSpPr txBox="1"/>
          <p:nvPr>
            <p:ph idx="6" type="subTitle"/>
          </p:nvPr>
        </p:nvSpPr>
        <p:spPr>
          <a:xfrm>
            <a:off x="5716118" y="1314450"/>
            <a:ext cx="27264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119" name="Google Shape;119;p1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20" name="Google Shape;120;p16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" name="Google Shape;121;p1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22" name="Google Shape;122;p1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2" type="title"/>
          </p:nvPr>
        </p:nvSpPr>
        <p:spPr>
          <a:xfrm>
            <a:off x="1764375" y="1536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8" name="Google Shape;128;p17"/>
          <p:cNvSpPr txBox="1"/>
          <p:nvPr>
            <p:ph idx="1" type="subTitle"/>
          </p:nvPr>
        </p:nvSpPr>
        <p:spPr>
          <a:xfrm>
            <a:off x="1764375" y="1933575"/>
            <a:ext cx="22767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3" type="title"/>
          </p:nvPr>
        </p:nvSpPr>
        <p:spPr>
          <a:xfrm>
            <a:off x="1764375" y="30989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0" name="Google Shape;130;p17"/>
          <p:cNvSpPr txBox="1"/>
          <p:nvPr>
            <p:ph idx="4" type="subTitle"/>
          </p:nvPr>
        </p:nvSpPr>
        <p:spPr>
          <a:xfrm>
            <a:off x="1764375" y="3495675"/>
            <a:ext cx="22767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5" type="title"/>
          </p:nvPr>
        </p:nvSpPr>
        <p:spPr>
          <a:xfrm>
            <a:off x="5874375" y="15368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2" name="Google Shape;132;p17"/>
          <p:cNvSpPr txBox="1"/>
          <p:nvPr>
            <p:ph idx="6" type="subTitle"/>
          </p:nvPr>
        </p:nvSpPr>
        <p:spPr>
          <a:xfrm>
            <a:off x="5874375" y="1933575"/>
            <a:ext cx="22767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7" type="title"/>
          </p:nvPr>
        </p:nvSpPr>
        <p:spPr>
          <a:xfrm>
            <a:off x="5874375" y="30989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4" name="Google Shape;134;p17"/>
          <p:cNvSpPr txBox="1"/>
          <p:nvPr>
            <p:ph idx="8" type="subTitle"/>
          </p:nvPr>
        </p:nvSpPr>
        <p:spPr>
          <a:xfrm>
            <a:off x="5874375" y="3495675"/>
            <a:ext cx="22767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135" name="Google Shape;135;p1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36" name="Google Shape;136;p17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" name="Google Shape;137;p1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38" name="Google Shape;138;p1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2" type="title"/>
          </p:nvPr>
        </p:nvSpPr>
        <p:spPr>
          <a:xfrm>
            <a:off x="1378650" y="213620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1378650" y="1593500"/>
            <a:ext cx="22767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3" type="title"/>
          </p:nvPr>
        </p:nvSpPr>
        <p:spPr>
          <a:xfrm>
            <a:off x="1378650" y="39173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6" name="Google Shape;146;p18"/>
          <p:cNvSpPr txBox="1"/>
          <p:nvPr>
            <p:ph idx="4" type="subTitle"/>
          </p:nvPr>
        </p:nvSpPr>
        <p:spPr>
          <a:xfrm>
            <a:off x="1378650" y="3374675"/>
            <a:ext cx="22767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5" type="title"/>
          </p:nvPr>
        </p:nvSpPr>
        <p:spPr>
          <a:xfrm>
            <a:off x="5488650" y="213620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18"/>
          <p:cNvSpPr txBox="1"/>
          <p:nvPr>
            <p:ph idx="6" type="subTitle"/>
          </p:nvPr>
        </p:nvSpPr>
        <p:spPr>
          <a:xfrm>
            <a:off x="5488650" y="1593500"/>
            <a:ext cx="22767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7" type="title"/>
          </p:nvPr>
        </p:nvSpPr>
        <p:spPr>
          <a:xfrm>
            <a:off x="5488650" y="39173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0" name="Google Shape;150;p18"/>
          <p:cNvSpPr txBox="1"/>
          <p:nvPr>
            <p:ph idx="8" type="subTitle"/>
          </p:nvPr>
        </p:nvSpPr>
        <p:spPr>
          <a:xfrm>
            <a:off x="5488650" y="3374675"/>
            <a:ext cx="2276700" cy="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2" type="title"/>
          </p:nvPr>
        </p:nvSpPr>
        <p:spPr>
          <a:xfrm>
            <a:off x="714300" y="19559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4" name="Google Shape;154;p19"/>
          <p:cNvSpPr txBox="1"/>
          <p:nvPr>
            <p:ph idx="1" type="subTitle"/>
          </p:nvPr>
        </p:nvSpPr>
        <p:spPr>
          <a:xfrm>
            <a:off x="714300" y="2314575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3" type="title"/>
          </p:nvPr>
        </p:nvSpPr>
        <p:spPr>
          <a:xfrm>
            <a:off x="3433638" y="19559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6" name="Google Shape;156;p19"/>
          <p:cNvSpPr txBox="1"/>
          <p:nvPr>
            <p:ph idx="4" type="subTitle"/>
          </p:nvPr>
        </p:nvSpPr>
        <p:spPr>
          <a:xfrm>
            <a:off x="3433642" y="2314575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5" type="title"/>
          </p:nvPr>
        </p:nvSpPr>
        <p:spPr>
          <a:xfrm>
            <a:off x="6152988" y="1955950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8" name="Google Shape;158;p19"/>
          <p:cNvSpPr txBox="1"/>
          <p:nvPr>
            <p:ph idx="6" type="subTitle"/>
          </p:nvPr>
        </p:nvSpPr>
        <p:spPr>
          <a:xfrm>
            <a:off x="6152996" y="2314575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7" type="title"/>
          </p:nvPr>
        </p:nvSpPr>
        <p:spPr>
          <a:xfrm>
            <a:off x="714300" y="37599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19"/>
          <p:cNvSpPr txBox="1"/>
          <p:nvPr>
            <p:ph idx="8" type="subTitle"/>
          </p:nvPr>
        </p:nvSpPr>
        <p:spPr>
          <a:xfrm>
            <a:off x="714300" y="4118600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9" type="title"/>
          </p:nvPr>
        </p:nvSpPr>
        <p:spPr>
          <a:xfrm>
            <a:off x="3433638" y="37599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2" name="Google Shape;162;p19"/>
          <p:cNvSpPr txBox="1"/>
          <p:nvPr>
            <p:ph idx="13" type="subTitle"/>
          </p:nvPr>
        </p:nvSpPr>
        <p:spPr>
          <a:xfrm>
            <a:off x="3433642" y="4118600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14" type="title"/>
          </p:nvPr>
        </p:nvSpPr>
        <p:spPr>
          <a:xfrm>
            <a:off x="6152988" y="375997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4" name="Google Shape;164;p19"/>
          <p:cNvSpPr txBox="1"/>
          <p:nvPr>
            <p:ph idx="15" type="subTitle"/>
          </p:nvPr>
        </p:nvSpPr>
        <p:spPr>
          <a:xfrm>
            <a:off x="6152996" y="4118600"/>
            <a:ext cx="22767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165" name="Google Shape;165;p1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66" name="Google Shape;166;p19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" name="Google Shape;167;p1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68" name="Google Shape;168;p1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" name="Google Shape;171;p1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172" name="Google Shape;172;p1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173" name="Google Shape;173;p1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4" name="Google Shape;174;p1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175" name="Google Shape;175;p1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1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" name="Google Shape;177;p1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178" name="Google Shape;178;p1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5059982" y="1531700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1" name="Google Shape;181;p20"/>
          <p:cNvSpPr txBox="1"/>
          <p:nvPr>
            <p:ph idx="1" type="subTitle"/>
          </p:nvPr>
        </p:nvSpPr>
        <p:spPr>
          <a:xfrm>
            <a:off x="1520525" y="3734850"/>
            <a:ext cx="25635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82" name="Google Shape;182;p20"/>
          <p:cNvSpPr txBox="1"/>
          <p:nvPr>
            <p:ph idx="2" type="subTitle"/>
          </p:nvPr>
        </p:nvSpPr>
        <p:spPr>
          <a:xfrm>
            <a:off x="5059975" y="3734850"/>
            <a:ext cx="25635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83" name="Google Shape;183;p20"/>
          <p:cNvSpPr txBox="1"/>
          <p:nvPr>
            <p:ph idx="3" type="title"/>
          </p:nvPr>
        </p:nvSpPr>
        <p:spPr>
          <a:xfrm>
            <a:off x="1520525" y="1531700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4" name="Google Shape;184;p20"/>
          <p:cNvSpPr txBox="1"/>
          <p:nvPr>
            <p:ph idx="4"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85" name="Google Shape;185;p2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86" name="Google Shape;186;p20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" name="Google Shape;187;p2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88" name="Google Shape;188;p2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1" name="Google Shape;191;p20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192" name="Google Shape;192;p2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193" name="Google Shape;193;p2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4" name="Google Shape;194;p2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195" name="Google Shape;195;p2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2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2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198" name="Google Shape;198;p2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1" name="Google Shape;201;p21"/>
          <p:cNvSpPr txBox="1"/>
          <p:nvPr>
            <p:ph hasCustomPrompt="1" idx="2" type="title"/>
          </p:nvPr>
        </p:nvSpPr>
        <p:spPr>
          <a:xfrm>
            <a:off x="4457700" y="1326125"/>
            <a:ext cx="32292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02" name="Google Shape;202;p21"/>
          <p:cNvSpPr txBox="1"/>
          <p:nvPr>
            <p:ph idx="1" type="subTitle"/>
          </p:nvPr>
        </p:nvSpPr>
        <p:spPr>
          <a:xfrm>
            <a:off x="4457700" y="1787075"/>
            <a:ext cx="32292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03" name="Google Shape;203;p21"/>
          <p:cNvSpPr txBox="1"/>
          <p:nvPr>
            <p:ph hasCustomPrompt="1" idx="3" type="title"/>
          </p:nvPr>
        </p:nvSpPr>
        <p:spPr>
          <a:xfrm>
            <a:off x="4457700" y="2463350"/>
            <a:ext cx="32292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04" name="Google Shape;204;p21"/>
          <p:cNvSpPr txBox="1"/>
          <p:nvPr>
            <p:ph idx="4" type="subTitle"/>
          </p:nvPr>
        </p:nvSpPr>
        <p:spPr>
          <a:xfrm>
            <a:off x="4457700" y="2924300"/>
            <a:ext cx="32292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hasCustomPrompt="1" idx="5" type="title"/>
          </p:nvPr>
        </p:nvSpPr>
        <p:spPr>
          <a:xfrm>
            <a:off x="4457700" y="3600575"/>
            <a:ext cx="3229200" cy="5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06" name="Google Shape;206;p21"/>
          <p:cNvSpPr txBox="1"/>
          <p:nvPr>
            <p:ph idx="6" type="subTitle"/>
          </p:nvPr>
        </p:nvSpPr>
        <p:spPr>
          <a:xfrm>
            <a:off x="4457700" y="4061525"/>
            <a:ext cx="32292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 1">
  <p:cSld name="CUSTOM_2_1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9" name="Google Shape;209;p22"/>
          <p:cNvSpPr txBox="1"/>
          <p:nvPr>
            <p:ph hasCustomPrompt="1" idx="2" type="title"/>
          </p:nvPr>
        </p:nvSpPr>
        <p:spPr>
          <a:xfrm>
            <a:off x="4462551" y="1945300"/>
            <a:ext cx="16539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0" name="Google Shape;210;p22"/>
          <p:cNvSpPr txBox="1"/>
          <p:nvPr>
            <p:ph hasCustomPrompt="1" idx="3" type="title"/>
          </p:nvPr>
        </p:nvSpPr>
        <p:spPr>
          <a:xfrm>
            <a:off x="3027550" y="1793256"/>
            <a:ext cx="16539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1" name="Google Shape;211;p22"/>
          <p:cNvSpPr txBox="1"/>
          <p:nvPr>
            <p:ph idx="1" type="subTitle"/>
          </p:nvPr>
        </p:nvSpPr>
        <p:spPr>
          <a:xfrm>
            <a:off x="6153000" y="3699450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12" name="Google Shape;212;p22"/>
          <p:cNvSpPr txBox="1"/>
          <p:nvPr>
            <p:ph hasCustomPrompt="1" idx="4" type="title"/>
          </p:nvPr>
        </p:nvSpPr>
        <p:spPr>
          <a:xfrm>
            <a:off x="3361005" y="3383200"/>
            <a:ext cx="1653900" cy="56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3" name="Google Shape;213;p22"/>
          <p:cNvSpPr txBox="1"/>
          <p:nvPr>
            <p:ph idx="5" type="subTitle"/>
          </p:nvPr>
        </p:nvSpPr>
        <p:spPr>
          <a:xfrm>
            <a:off x="714300" y="2780363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14" name="Google Shape;214;p22"/>
          <p:cNvSpPr txBox="1"/>
          <p:nvPr>
            <p:ph idx="6" type="title"/>
          </p:nvPr>
        </p:nvSpPr>
        <p:spPr>
          <a:xfrm>
            <a:off x="6153000" y="3292125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5" name="Google Shape;215;p22"/>
          <p:cNvSpPr txBox="1"/>
          <p:nvPr>
            <p:ph idx="7" type="title"/>
          </p:nvPr>
        </p:nvSpPr>
        <p:spPr>
          <a:xfrm>
            <a:off x="714300" y="2373038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6" name="Google Shape;216;p22"/>
          <p:cNvSpPr txBox="1"/>
          <p:nvPr>
            <p:ph idx="8" type="subTitle"/>
          </p:nvPr>
        </p:nvSpPr>
        <p:spPr>
          <a:xfrm>
            <a:off x="6153000" y="1988063"/>
            <a:ext cx="22767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17" name="Google Shape;217;p22"/>
          <p:cNvSpPr txBox="1"/>
          <p:nvPr>
            <p:ph idx="9" type="title"/>
          </p:nvPr>
        </p:nvSpPr>
        <p:spPr>
          <a:xfrm>
            <a:off x="6153000" y="1580738"/>
            <a:ext cx="2276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3047300" y="3284538"/>
            <a:ext cx="28077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0" name="Google Shape;220;p23"/>
          <p:cNvSpPr txBox="1"/>
          <p:nvPr>
            <p:ph idx="1" type="subTitle"/>
          </p:nvPr>
        </p:nvSpPr>
        <p:spPr>
          <a:xfrm>
            <a:off x="2436350" y="1804848"/>
            <a:ext cx="4029600" cy="14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23" name="Google Shape;223;p24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4" name="Google Shape;224;p2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25" name="Google Shape;225;p2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8" name="Google Shape;228;p24"/>
          <p:cNvSpPr txBox="1"/>
          <p:nvPr>
            <p:ph type="title"/>
          </p:nvPr>
        </p:nvSpPr>
        <p:spPr>
          <a:xfrm>
            <a:off x="4896300" y="1504950"/>
            <a:ext cx="3533400" cy="7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9" name="Google Shape;229;p24"/>
          <p:cNvSpPr txBox="1"/>
          <p:nvPr>
            <p:ph idx="1" type="subTitle"/>
          </p:nvPr>
        </p:nvSpPr>
        <p:spPr>
          <a:xfrm>
            <a:off x="4905375" y="2368275"/>
            <a:ext cx="3533400" cy="11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32" name="Google Shape;232;p25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3" name="Google Shape;233;p25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34" name="Google Shape;234;p25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5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7" name="Google Shape;237;p25"/>
          <p:cNvSpPr txBox="1"/>
          <p:nvPr>
            <p:ph type="title"/>
          </p:nvPr>
        </p:nvSpPr>
        <p:spPr>
          <a:xfrm>
            <a:off x="714300" y="1398525"/>
            <a:ext cx="34224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8" name="Google Shape;238;p25"/>
          <p:cNvSpPr txBox="1"/>
          <p:nvPr>
            <p:ph idx="1" type="subTitle"/>
          </p:nvPr>
        </p:nvSpPr>
        <p:spPr>
          <a:xfrm>
            <a:off x="723225" y="2368275"/>
            <a:ext cx="3077400" cy="1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714300" y="2054525"/>
            <a:ext cx="34224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1" name="Google Shape;241;p26"/>
          <p:cNvSpPr txBox="1"/>
          <p:nvPr>
            <p:ph idx="1" type="subTitle"/>
          </p:nvPr>
        </p:nvSpPr>
        <p:spPr>
          <a:xfrm>
            <a:off x="723225" y="3024275"/>
            <a:ext cx="2896200" cy="1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242" name="Google Shape;242;p2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43" name="Google Shape;243;p26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4" name="Google Shape;244;p2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45" name="Google Shape;245;p2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8" name="Google Shape;248;p26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49" name="Google Shape;249;p26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50" name="Google Shape;250;p26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1" name="Google Shape;251;p26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52" name="Google Shape;252;p26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26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" name="Google Shape;254;p26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255" name="Google Shape;255;p26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_1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58" name="Google Shape;258;p27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9" name="Google Shape;259;p2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60" name="Google Shape;260;p2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3" name="Google Shape;263;p27"/>
          <p:cNvSpPr txBox="1"/>
          <p:nvPr>
            <p:ph idx="1" type="subTitle"/>
          </p:nvPr>
        </p:nvSpPr>
        <p:spPr>
          <a:xfrm>
            <a:off x="714300" y="1443625"/>
            <a:ext cx="7715400" cy="31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264" name="Google Shape;264;p27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28"/>
          <p:cNvGrpSpPr/>
          <p:nvPr/>
        </p:nvGrpSpPr>
        <p:grpSpPr>
          <a:xfrm flipH="1">
            <a:off x="214694" y="123860"/>
            <a:ext cx="8552969" cy="4510486"/>
            <a:chOff x="45421" y="890559"/>
            <a:chExt cx="6688800" cy="3527400"/>
          </a:xfrm>
        </p:grpSpPr>
        <p:sp>
          <p:nvSpPr>
            <p:cNvPr id="267" name="Google Shape;267;p28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fmla="val 4601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6588804" y="965036"/>
              <a:ext cx="78697" cy="7869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6461401" y="965036"/>
              <a:ext cx="78471" cy="7869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6314155" y="963911"/>
              <a:ext cx="95158" cy="80952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28"/>
          <p:cNvGrpSpPr/>
          <p:nvPr/>
        </p:nvGrpSpPr>
        <p:grpSpPr>
          <a:xfrm flipH="1">
            <a:off x="394192" y="461737"/>
            <a:ext cx="8552969" cy="4510486"/>
            <a:chOff x="45421" y="890559"/>
            <a:chExt cx="6688800" cy="3527400"/>
          </a:xfrm>
        </p:grpSpPr>
        <p:sp>
          <p:nvSpPr>
            <p:cNvPr id="273" name="Google Shape;273;p28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fmla="val 4601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6588804" y="965036"/>
              <a:ext cx="78697" cy="7869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6461401" y="965036"/>
              <a:ext cx="78471" cy="7869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6314155" y="963911"/>
              <a:ext cx="95158" cy="80952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28"/>
          <p:cNvSpPr txBox="1"/>
          <p:nvPr>
            <p:ph type="title"/>
          </p:nvPr>
        </p:nvSpPr>
        <p:spPr>
          <a:xfrm>
            <a:off x="1019175" y="808600"/>
            <a:ext cx="3552900" cy="10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9" name="Google Shape;279;p28"/>
          <p:cNvSpPr txBox="1"/>
          <p:nvPr>
            <p:ph idx="1" type="subTitle"/>
          </p:nvPr>
        </p:nvSpPr>
        <p:spPr>
          <a:xfrm>
            <a:off x="1019175" y="1789000"/>
            <a:ext cx="3552900" cy="1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80" name="Google Shape;280;p28"/>
          <p:cNvSpPr txBox="1"/>
          <p:nvPr/>
        </p:nvSpPr>
        <p:spPr>
          <a:xfrm>
            <a:off x="1019175" y="3812950"/>
            <a:ext cx="342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6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83" name="Google Shape;283;p29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4" name="Google Shape;284;p2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85" name="Google Shape;285;p2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6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3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90" name="Google Shape;290;p30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1" name="Google Shape;291;p3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92" name="Google Shape;292;p3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5" name="Google Shape;295;p30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96" name="Google Shape;296;p3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97" name="Google Shape;297;p3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8" name="Google Shape;298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9" name="Google Shape;299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302" name="Google Shape;302;p3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3" name="Google Shape;303;p30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304" name="Google Shape;304;p30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305" name="Google Shape;305;p30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6" name="Google Shape;306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07" name="Google Shape;307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310" name="Google Shape;310;p30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8" name="Google Shape;18;p4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0" name="Google Shape;20;p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5" name="Google Shape;25;p4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6" name="Google Shape;26;p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7" name="Google Shape;27;p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" name="Google Shape;28;p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" name="Google Shape;29;p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" name="Google Shape;30;p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" name="Google Shape;31;p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32" name="Google Shape;32;p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5059982" y="2360375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518675" y="3010950"/>
            <a:ext cx="25635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5059976" y="3010950"/>
            <a:ext cx="25635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3" type="title"/>
          </p:nvPr>
        </p:nvSpPr>
        <p:spPr>
          <a:xfrm>
            <a:off x="1518675" y="2360375"/>
            <a:ext cx="25635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0" name="Google Shape;40;p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1" name="Google Shape;41;p6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" name="Google Shape;42;p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3" name="Google Shape;43;p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714300" y="1806875"/>
            <a:ext cx="3789000" cy="26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type="title"/>
          </p:nvPr>
        </p:nvSpPr>
        <p:spPr>
          <a:xfrm>
            <a:off x="714300" y="1068850"/>
            <a:ext cx="30021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2321475" y="2020138"/>
            <a:ext cx="4041000" cy="17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grpSp>
        <p:nvGrpSpPr>
          <p:cNvPr id="54" name="Google Shape;54;p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" name="Google Shape;55;p9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" name="Google Shape;56;p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7" name="Google Shape;57;p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" name="Google Shape;60;p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61" name="Google Shape;61;p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62" name="Google Shape;62;p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" name="Google Shape;63;p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4" name="Google Shape;64;p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" name="Google Shape;65;p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" name="Google Shape;66;p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67" name="Google Shape;67;p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139225" y="3145613"/>
            <a:ext cx="42909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11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11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11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11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11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11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11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11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Relationship Id="rId4" Type="http://schemas.openxmlformats.org/officeDocument/2006/relationships/hyperlink" Target="mailto:213syo@gmail.com" TargetMode="External"/><Relationship Id="rId9" Type="http://schemas.openxmlformats.org/officeDocument/2006/relationships/hyperlink" Target="mailto:o_hamdani@estin.dz" TargetMode="External"/><Relationship Id="rId5" Type="http://schemas.openxmlformats.org/officeDocument/2006/relationships/hyperlink" Target="mailto:asahai@umass.edu" TargetMode="External"/><Relationship Id="rId6" Type="http://schemas.openxmlformats.org/officeDocument/2006/relationships/hyperlink" Target="mailto:202010914@ajmanuni.ac.ae" TargetMode="External"/><Relationship Id="rId7" Type="http://schemas.openxmlformats.org/officeDocument/2006/relationships/hyperlink" Target="mailto:rf1888@nyu.edu" TargetMode="External"/><Relationship Id="rId8" Type="http://schemas.openxmlformats.org/officeDocument/2006/relationships/hyperlink" Target="mailto:af3954@nyu.edu" TargetMode="External"/><Relationship Id="rId11" Type="http://schemas.openxmlformats.org/officeDocument/2006/relationships/hyperlink" Target="mailto:swarajpurohit@gmail.com" TargetMode="External"/><Relationship Id="rId10" Type="http://schemas.openxmlformats.org/officeDocument/2006/relationships/hyperlink" Target="mailto:mwk300@nyu.edu" TargetMode="External"/><Relationship Id="rId13" Type="http://schemas.openxmlformats.org/officeDocument/2006/relationships/hyperlink" Target="https://github.com/NYUADQCHack2022/NYUAD-2022/tree/main/team5" TargetMode="External"/><Relationship Id="rId12" Type="http://schemas.openxmlformats.org/officeDocument/2006/relationships/hyperlink" Target="mailto:mo.qasrawi00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"/>
          <p:cNvSpPr txBox="1"/>
          <p:nvPr>
            <p:ph idx="4294967295" type="ctrTitle"/>
          </p:nvPr>
        </p:nvSpPr>
        <p:spPr>
          <a:xfrm>
            <a:off x="4572150" y="1704775"/>
            <a:ext cx="3531000" cy="1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900">
                <a:latin typeface="Teko"/>
                <a:ea typeface="Teko"/>
                <a:cs typeface="Teko"/>
                <a:sym typeface="Teko"/>
              </a:rPr>
              <a:t>Hayat</a:t>
            </a:r>
            <a:r>
              <a:rPr lang="en" sz="59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b="1" lang="en" sz="5900">
                <a:latin typeface="Cairo"/>
                <a:ea typeface="Cairo"/>
                <a:cs typeface="Cairo"/>
                <a:sym typeface="Cairo"/>
              </a:rPr>
              <a:t>حيا</a:t>
            </a:r>
            <a:r>
              <a:rPr b="1" lang="en" sz="5900">
                <a:latin typeface="Cairo"/>
                <a:ea typeface="Cairo"/>
                <a:cs typeface="Cairo"/>
                <a:sym typeface="Cairo"/>
              </a:rPr>
              <a:t>ة</a:t>
            </a:r>
            <a:endParaRPr b="1" sz="5900"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16" name="Google Shape;316;p31"/>
          <p:cNvSpPr txBox="1"/>
          <p:nvPr/>
        </p:nvSpPr>
        <p:spPr>
          <a:xfrm>
            <a:off x="4205250" y="2728075"/>
            <a:ext cx="42648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 Quantum-Computing based</a:t>
            </a:r>
            <a:endParaRPr sz="19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Kidney Transplantation Matching Software</a:t>
            </a:r>
            <a:endParaRPr sz="19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17" name="Google Shape;317;p31"/>
          <p:cNvGrpSpPr/>
          <p:nvPr/>
        </p:nvGrpSpPr>
        <p:grpSpPr>
          <a:xfrm>
            <a:off x="908574" y="2026420"/>
            <a:ext cx="1433949" cy="3117068"/>
            <a:chOff x="4943474" y="1487383"/>
            <a:chExt cx="1433949" cy="3117068"/>
          </a:xfrm>
        </p:grpSpPr>
        <p:sp>
          <p:nvSpPr>
            <p:cNvPr id="318" name="Google Shape;318;p31"/>
            <p:cNvSpPr/>
            <p:nvPr/>
          </p:nvSpPr>
          <p:spPr>
            <a:xfrm>
              <a:off x="5929959" y="4223854"/>
              <a:ext cx="447190" cy="380597"/>
            </a:xfrm>
            <a:custGeom>
              <a:rect b="b" l="l" r="r" t="t"/>
              <a:pathLst>
                <a:path extrusionOk="0" h="5571" w="6546">
                  <a:moveTo>
                    <a:pt x="0" y="1"/>
                  </a:moveTo>
                  <a:lnTo>
                    <a:pt x="1114" y="4072"/>
                  </a:lnTo>
                  <a:lnTo>
                    <a:pt x="1241" y="4491"/>
                  </a:lnTo>
                  <a:cubicBezTo>
                    <a:pt x="1351" y="4948"/>
                    <a:pt x="1771" y="5276"/>
                    <a:pt x="2245" y="5313"/>
                  </a:cubicBezTo>
                  <a:lnTo>
                    <a:pt x="5933" y="5568"/>
                  </a:lnTo>
                  <a:cubicBezTo>
                    <a:pt x="5949" y="5570"/>
                    <a:pt x="5964" y="5571"/>
                    <a:pt x="5979" y="5571"/>
                  </a:cubicBezTo>
                  <a:cubicBezTo>
                    <a:pt x="6319" y="5571"/>
                    <a:pt x="6546" y="5189"/>
                    <a:pt x="6371" y="4875"/>
                  </a:cubicBezTo>
                  <a:cubicBezTo>
                    <a:pt x="6243" y="4692"/>
                    <a:pt x="5002" y="4181"/>
                    <a:pt x="4363" y="3871"/>
                  </a:cubicBezTo>
                  <a:cubicBezTo>
                    <a:pt x="4235" y="3816"/>
                    <a:pt x="4107" y="3743"/>
                    <a:pt x="3998" y="3633"/>
                  </a:cubicBezTo>
                  <a:cubicBezTo>
                    <a:pt x="3998" y="3615"/>
                    <a:pt x="3961" y="3506"/>
                    <a:pt x="3943" y="3360"/>
                  </a:cubicBezTo>
                  <a:cubicBezTo>
                    <a:pt x="3815" y="2666"/>
                    <a:pt x="3523" y="950"/>
                    <a:pt x="3523" y="95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6005994" y="4452099"/>
              <a:ext cx="371429" cy="152280"/>
            </a:xfrm>
            <a:custGeom>
              <a:rect b="b" l="l" r="r" t="t"/>
              <a:pathLst>
                <a:path extrusionOk="0" h="2229" w="5437">
                  <a:moveTo>
                    <a:pt x="2830" y="0"/>
                  </a:moveTo>
                  <a:cubicBezTo>
                    <a:pt x="2757" y="19"/>
                    <a:pt x="2702" y="19"/>
                    <a:pt x="2648" y="55"/>
                  </a:cubicBezTo>
                  <a:cubicBezTo>
                    <a:pt x="2374" y="183"/>
                    <a:pt x="2136" y="877"/>
                    <a:pt x="2136" y="877"/>
                  </a:cubicBezTo>
                  <a:lnTo>
                    <a:pt x="1" y="712"/>
                  </a:lnTo>
                  <a:lnTo>
                    <a:pt x="1" y="712"/>
                  </a:lnTo>
                  <a:lnTo>
                    <a:pt x="128" y="1132"/>
                  </a:lnTo>
                  <a:cubicBezTo>
                    <a:pt x="238" y="1589"/>
                    <a:pt x="658" y="1917"/>
                    <a:pt x="1132" y="1954"/>
                  </a:cubicBezTo>
                  <a:lnTo>
                    <a:pt x="4820" y="2227"/>
                  </a:lnTo>
                  <a:cubicBezTo>
                    <a:pt x="4828" y="2228"/>
                    <a:pt x="4837" y="2228"/>
                    <a:pt x="4845" y="2228"/>
                  </a:cubicBezTo>
                  <a:cubicBezTo>
                    <a:pt x="5197" y="2228"/>
                    <a:pt x="5436" y="1855"/>
                    <a:pt x="5258" y="1534"/>
                  </a:cubicBezTo>
                  <a:cubicBezTo>
                    <a:pt x="5130" y="1351"/>
                    <a:pt x="3889" y="840"/>
                    <a:pt x="3250" y="511"/>
                  </a:cubicBezTo>
                  <a:cubicBezTo>
                    <a:pt x="3250" y="511"/>
                    <a:pt x="3159" y="347"/>
                    <a:pt x="3104" y="219"/>
                  </a:cubicBezTo>
                  <a:cubicBezTo>
                    <a:pt x="3067" y="92"/>
                    <a:pt x="2958" y="19"/>
                    <a:pt x="2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4943474" y="4038035"/>
              <a:ext cx="295599" cy="566147"/>
            </a:xfrm>
            <a:custGeom>
              <a:rect b="b" l="l" r="r" t="t"/>
              <a:pathLst>
                <a:path extrusionOk="0" h="8287" w="4327">
                  <a:moveTo>
                    <a:pt x="2446" y="1"/>
                  </a:moveTo>
                  <a:lnTo>
                    <a:pt x="438" y="3706"/>
                  </a:lnTo>
                  <a:lnTo>
                    <a:pt x="219" y="4090"/>
                  </a:lnTo>
                  <a:cubicBezTo>
                    <a:pt x="0" y="4510"/>
                    <a:pt x="55" y="5021"/>
                    <a:pt x="384" y="5368"/>
                  </a:cubicBezTo>
                  <a:lnTo>
                    <a:pt x="2866" y="8124"/>
                  </a:lnTo>
                  <a:cubicBezTo>
                    <a:pt x="2957" y="8236"/>
                    <a:pt x="3080" y="8286"/>
                    <a:pt x="3202" y="8286"/>
                  </a:cubicBezTo>
                  <a:cubicBezTo>
                    <a:pt x="3400" y="8286"/>
                    <a:pt x="3595" y="8156"/>
                    <a:pt x="3651" y="7942"/>
                  </a:cubicBezTo>
                  <a:cubicBezTo>
                    <a:pt x="3688" y="7704"/>
                    <a:pt x="3158" y="6481"/>
                    <a:pt x="2921" y="5824"/>
                  </a:cubicBezTo>
                  <a:cubicBezTo>
                    <a:pt x="2848" y="5678"/>
                    <a:pt x="2812" y="5532"/>
                    <a:pt x="2793" y="5386"/>
                  </a:cubicBezTo>
                  <a:cubicBezTo>
                    <a:pt x="2812" y="5368"/>
                    <a:pt x="2866" y="5276"/>
                    <a:pt x="2958" y="5149"/>
                  </a:cubicBezTo>
                  <a:cubicBezTo>
                    <a:pt x="3341" y="4564"/>
                    <a:pt x="4327" y="3122"/>
                    <a:pt x="4327" y="3122"/>
                  </a:cubicBezTo>
                  <a:lnTo>
                    <a:pt x="2446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4943474" y="4291214"/>
              <a:ext cx="251946" cy="312962"/>
            </a:xfrm>
            <a:custGeom>
              <a:rect b="b" l="l" r="r" t="t"/>
              <a:pathLst>
                <a:path extrusionOk="0" h="4581" w="3688">
                  <a:moveTo>
                    <a:pt x="438" y="0"/>
                  </a:moveTo>
                  <a:lnTo>
                    <a:pt x="219" y="384"/>
                  </a:lnTo>
                  <a:cubicBezTo>
                    <a:pt x="0" y="804"/>
                    <a:pt x="55" y="1315"/>
                    <a:pt x="384" y="1662"/>
                  </a:cubicBezTo>
                  <a:lnTo>
                    <a:pt x="2866" y="4418"/>
                  </a:lnTo>
                  <a:cubicBezTo>
                    <a:pt x="2957" y="4530"/>
                    <a:pt x="3080" y="4580"/>
                    <a:pt x="3202" y="4580"/>
                  </a:cubicBezTo>
                  <a:cubicBezTo>
                    <a:pt x="3400" y="4580"/>
                    <a:pt x="3595" y="4450"/>
                    <a:pt x="3651" y="4236"/>
                  </a:cubicBezTo>
                  <a:cubicBezTo>
                    <a:pt x="3688" y="3998"/>
                    <a:pt x="3158" y="2775"/>
                    <a:pt x="2921" y="2118"/>
                  </a:cubicBezTo>
                  <a:cubicBezTo>
                    <a:pt x="2921" y="2118"/>
                    <a:pt x="2958" y="1917"/>
                    <a:pt x="3012" y="1789"/>
                  </a:cubicBezTo>
                  <a:cubicBezTo>
                    <a:pt x="3067" y="1680"/>
                    <a:pt x="3049" y="1534"/>
                    <a:pt x="2958" y="1443"/>
                  </a:cubicBezTo>
                  <a:cubicBezTo>
                    <a:pt x="2903" y="1406"/>
                    <a:pt x="2848" y="1370"/>
                    <a:pt x="2793" y="1351"/>
                  </a:cubicBezTo>
                  <a:cubicBezTo>
                    <a:pt x="2758" y="1340"/>
                    <a:pt x="2717" y="1335"/>
                    <a:pt x="2673" y="1335"/>
                  </a:cubicBezTo>
                  <a:cubicBezTo>
                    <a:pt x="2355" y="1335"/>
                    <a:pt x="1862" y="1589"/>
                    <a:pt x="1862" y="1589"/>
                  </a:cubicBezTo>
                  <a:lnTo>
                    <a:pt x="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5447305" y="2580168"/>
              <a:ext cx="723388" cy="1707391"/>
            </a:xfrm>
            <a:custGeom>
              <a:rect b="b" l="l" r="r" t="t"/>
              <a:pathLst>
                <a:path extrusionOk="0" h="24992" w="10589">
                  <a:moveTo>
                    <a:pt x="274" y="0"/>
                  </a:moveTo>
                  <a:cubicBezTo>
                    <a:pt x="274" y="0"/>
                    <a:pt x="92" y="822"/>
                    <a:pt x="55" y="3268"/>
                  </a:cubicBezTo>
                  <a:cubicBezTo>
                    <a:pt x="0" y="5733"/>
                    <a:pt x="2447" y="11885"/>
                    <a:pt x="3451" y="14769"/>
                  </a:cubicBezTo>
                  <a:cubicBezTo>
                    <a:pt x="4436" y="17635"/>
                    <a:pt x="6499" y="24718"/>
                    <a:pt x="6499" y="24718"/>
                  </a:cubicBezTo>
                  <a:lnTo>
                    <a:pt x="10588" y="24992"/>
                  </a:lnTo>
                  <a:cubicBezTo>
                    <a:pt x="10588" y="24992"/>
                    <a:pt x="9383" y="16777"/>
                    <a:pt x="8799" y="13035"/>
                  </a:cubicBezTo>
                  <a:cubicBezTo>
                    <a:pt x="8215" y="9311"/>
                    <a:pt x="6499" y="1716"/>
                    <a:pt x="6499" y="1716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5002090" y="2542048"/>
              <a:ext cx="657259" cy="1720576"/>
            </a:xfrm>
            <a:custGeom>
              <a:rect b="b" l="l" r="r" t="t"/>
              <a:pathLst>
                <a:path extrusionOk="0" h="25185" w="9621">
                  <a:moveTo>
                    <a:pt x="7497" y="0"/>
                  </a:moveTo>
                  <a:cubicBezTo>
                    <a:pt x="6915" y="0"/>
                    <a:pt x="5827" y="366"/>
                    <a:pt x="5276" y="1599"/>
                  </a:cubicBezTo>
                  <a:cubicBezTo>
                    <a:pt x="4491" y="3333"/>
                    <a:pt x="3779" y="11658"/>
                    <a:pt x="3213" y="14761"/>
                  </a:cubicBezTo>
                  <a:cubicBezTo>
                    <a:pt x="2647" y="17864"/>
                    <a:pt x="0" y="23122"/>
                    <a:pt x="0" y="23122"/>
                  </a:cubicBezTo>
                  <a:lnTo>
                    <a:pt x="3377" y="25185"/>
                  </a:lnTo>
                  <a:cubicBezTo>
                    <a:pt x="3377" y="25185"/>
                    <a:pt x="7065" y="19672"/>
                    <a:pt x="7868" y="17390"/>
                  </a:cubicBezTo>
                  <a:cubicBezTo>
                    <a:pt x="8525" y="15546"/>
                    <a:pt x="9438" y="11347"/>
                    <a:pt x="9438" y="11347"/>
                  </a:cubicBezTo>
                  <a:cubicBezTo>
                    <a:pt x="9438" y="11347"/>
                    <a:pt x="9621" y="7240"/>
                    <a:pt x="9584" y="6053"/>
                  </a:cubicBezTo>
                  <a:cubicBezTo>
                    <a:pt x="9529" y="4848"/>
                    <a:pt x="7941" y="431"/>
                    <a:pt x="7886" y="139"/>
                  </a:cubicBezTo>
                  <a:cubicBezTo>
                    <a:pt x="7876" y="56"/>
                    <a:pt x="7726" y="0"/>
                    <a:pt x="7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5362525" y="1568747"/>
              <a:ext cx="164639" cy="164713"/>
            </a:xfrm>
            <a:custGeom>
              <a:rect b="b" l="l" r="r" t="t"/>
              <a:pathLst>
                <a:path extrusionOk="0" h="2411" w="2410">
                  <a:moveTo>
                    <a:pt x="1205" y="1"/>
                  </a:moveTo>
                  <a:cubicBezTo>
                    <a:pt x="529" y="1"/>
                    <a:pt x="0" y="548"/>
                    <a:pt x="0" y="1205"/>
                  </a:cubicBezTo>
                  <a:cubicBezTo>
                    <a:pt x="0" y="1863"/>
                    <a:pt x="529" y="2410"/>
                    <a:pt x="1205" y="2410"/>
                  </a:cubicBezTo>
                  <a:cubicBezTo>
                    <a:pt x="1862" y="2410"/>
                    <a:pt x="2410" y="1863"/>
                    <a:pt x="2410" y="1205"/>
                  </a:cubicBezTo>
                  <a:cubicBezTo>
                    <a:pt x="2410" y="548"/>
                    <a:pt x="1862" y="1"/>
                    <a:pt x="1205" y="1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5462267" y="1548799"/>
              <a:ext cx="329278" cy="359077"/>
            </a:xfrm>
            <a:custGeom>
              <a:rect b="b" l="l" r="r" t="t"/>
              <a:pathLst>
                <a:path extrusionOk="0" h="5256" w="4820">
                  <a:moveTo>
                    <a:pt x="2880" y="0"/>
                  </a:moveTo>
                  <a:cubicBezTo>
                    <a:pt x="2400" y="0"/>
                    <a:pt x="1909" y="82"/>
                    <a:pt x="1461" y="128"/>
                  </a:cubicBezTo>
                  <a:cubicBezTo>
                    <a:pt x="749" y="201"/>
                    <a:pt x="183" y="1205"/>
                    <a:pt x="73" y="1863"/>
                  </a:cubicBezTo>
                  <a:cubicBezTo>
                    <a:pt x="0" y="2538"/>
                    <a:pt x="110" y="3232"/>
                    <a:pt x="420" y="3852"/>
                  </a:cubicBezTo>
                  <a:cubicBezTo>
                    <a:pt x="603" y="4181"/>
                    <a:pt x="804" y="4491"/>
                    <a:pt x="1041" y="4802"/>
                  </a:cubicBezTo>
                  <a:cubicBezTo>
                    <a:pt x="1150" y="4966"/>
                    <a:pt x="1315" y="5112"/>
                    <a:pt x="1479" y="5221"/>
                  </a:cubicBezTo>
                  <a:cubicBezTo>
                    <a:pt x="1519" y="5246"/>
                    <a:pt x="1560" y="5256"/>
                    <a:pt x="1601" y="5256"/>
                  </a:cubicBezTo>
                  <a:cubicBezTo>
                    <a:pt x="1843" y="5256"/>
                    <a:pt x="2103" y="4903"/>
                    <a:pt x="2337" y="4856"/>
                  </a:cubicBezTo>
                  <a:cubicBezTo>
                    <a:pt x="2684" y="4783"/>
                    <a:pt x="3140" y="4838"/>
                    <a:pt x="3396" y="4583"/>
                  </a:cubicBezTo>
                  <a:cubicBezTo>
                    <a:pt x="4181" y="3816"/>
                    <a:pt x="4710" y="3067"/>
                    <a:pt x="4765" y="1753"/>
                  </a:cubicBezTo>
                  <a:cubicBezTo>
                    <a:pt x="4820" y="840"/>
                    <a:pt x="4400" y="311"/>
                    <a:pt x="3706" y="110"/>
                  </a:cubicBezTo>
                  <a:cubicBezTo>
                    <a:pt x="3442" y="29"/>
                    <a:pt x="3163" y="0"/>
                    <a:pt x="2880" y="0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5543290" y="1799451"/>
              <a:ext cx="138543" cy="200853"/>
            </a:xfrm>
            <a:custGeom>
              <a:rect b="b" l="l" r="r" t="t"/>
              <a:pathLst>
                <a:path extrusionOk="0" h="2940" w="2028">
                  <a:moveTo>
                    <a:pt x="92" y="1"/>
                  </a:moveTo>
                  <a:lnTo>
                    <a:pt x="1" y="2867"/>
                  </a:lnTo>
                  <a:lnTo>
                    <a:pt x="1918" y="2940"/>
                  </a:lnTo>
                  <a:lnTo>
                    <a:pt x="2027" y="74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5559549" y="1799451"/>
              <a:ext cx="122284" cy="174688"/>
            </a:xfrm>
            <a:custGeom>
              <a:rect b="b" l="l" r="r" t="t"/>
              <a:pathLst>
                <a:path extrusionOk="0" h="2557" w="1790">
                  <a:moveTo>
                    <a:pt x="19" y="1"/>
                  </a:moveTo>
                  <a:lnTo>
                    <a:pt x="19" y="1"/>
                  </a:lnTo>
                  <a:cubicBezTo>
                    <a:pt x="0" y="548"/>
                    <a:pt x="110" y="1096"/>
                    <a:pt x="347" y="1589"/>
                  </a:cubicBezTo>
                  <a:cubicBezTo>
                    <a:pt x="639" y="2082"/>
                    <a:pt x="1132" y="2429"/>
                    <a:pt x="1716" y="2557"/>
                  </a:cubicBezTo>
                  <a:lnTo>
                    <a:pt x="1789" y="74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5464726" y="1706609"/>
              <a:ext cx="102336" cy="150503"/>
            </a:xfrm>
            <a:custGeom>
              <a:rect b="b" l="l" r="r" t="t"/>
              <a:pathLst>
                <a:path extrusionOk="0" h="2203" w="1498">
                  <a:moveTo>
                    <a:pt x="727" y="0"/>
                  </a:moveTo>
                  <a:cubicBezTo>
                    <a:pt x="343" y="0"/>
                    <a:pt x="54" y="529"/>
                    <a:pt x="37" y="885"/>
                  </a:cubicBezTo>
                  <a:cubicBezTo>
                    <a:pt x="1" y="1378"/>
                    <a:pt x="256" y="1853"/>
                    <a:pt x="676" y="2127"/>
                  </a:cubicBezTo>
                  <a:cubicBezTo>
                    <a:pt x="785" y="2179"/>
                    <a:pt x="882" y="2203"/>
                    <a:pt x="967" y="2203"/>
                  </a:cubicBezTo>
                  <a:cubicBezTo>
                    <a:pt x="1326" y="2203"/>
                    <a:pt x="1483" y="1787"/>
                    <a:pt x="1498" y="1360"/>
                  </a:cubicBezTo>
                  <a:cubicBezTo>
                    <a:pt x="1498" y="940"/>
                    <a:pt x="1352" y="191"/>
                    <a:pt x="877" y="27"/>
                  </a:cubicBezTo>
                  <a:cubicBezTo>
                    <a:pt x="826" y="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5522112" y="1572163"/>
              <a:ext cx="263218" cy="354568"/>
            </a:xfrm>
            <a:custGeom>
              <a:rect b="b" l="l" r="r" t="t"/>
              <a:pathLst>
                <a:path extrusionOk="0" h="5190" w="3853">
                  <a:moveTo>
                    <a:pt x="1812" y="0"/>
                  </a:moveTo>
                  <a:cubicBezTo>
                    <a:pt x="1267" y="0"/>
                    <a:pt x="726" y="282"/>
                    <a:pt x="439" y="827"/>
                  </a:cubicBezTo>
                  <a:cubicBezTo>
                    <a:pt x="1" y="1612"/>
                    <a:pt x="128" y="2780"/>
                    <a:pt x="439" y="3620"/>
                  </a:cubicBezTo>
                  <a:cubicBezTo>
                    <a:pt x="585" y="4131"/>
                    <a:pt x="913" y="4569"/>
                    <a:pt x="1352" y="4879"/>
                  </a:cubicBezTo>
                  <a:cubicBezTo>
                    <a:pt x="1622" y="5063"/>
                    <a:pt x="1899" y="5190"/>
                    <a:pt x="2179" y="5190"/>
                  </a:cubicBezTo>
                  <a:cubicBezTo>
                    <a:pt x="2371" y="5190"/>
                    <a:pt x="2564" y="5130"/>
                    <a:pt x="2757" y="4989"/>
                  </a:cubicBezTo>
                  <a:cubicBezTo>
                    <a:pt x="3122" y="4697"/>
                    <a:pt x="3378" y="4295"/>
                    <a:pt x="3524" y="3839"/>
                  </a:cubicBezTo>
                  <a:cubicBezTo>
                    <a:pt x="3852" y="2853"/>
                    <a:pt x="3670" y="1448"/>
                    <a:pt x="3049" y="608"/>
                  </a:cubicBezTo>
                  <a:cubicBezTo>
                    <a:pt x="2732" y="199"/>
                    <a:pt x="2271" y="0"/>
                    <a:pt x="1812" y="0"/>
                  </a:cubicBez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5512137" y="1729154"/>
              <a:ext cx="27531" cy="64150"/>
            </a:xfrm>
            <a:custGeom>
              <a:rect b="b" l="l" r="r" t="t"/>
              <a:pathLst>
                <a:path extrusionOk="0" h="939" w="403">
                  <a:moveTo>
                    <a:pt x="81" y="0"/>
                  </a:moveTo>
                  <a:cubicBezTo>
                    <a:pt x="55" y="0"/>
                    <a:pt x="32" y="17"/>
                    <a:pt x="19" y="44"/>
                  </a:cubicBezTo>
                  <a:cubicBezTo>
                    <a:pt x="1" y="62"/>
                    <a:pt x="19" y="99"/>
                    <a:pt x="37" y="135"/>
                  </a:cubicBezTo>
                  <a:cubicBezTo>
                    <a:pt x="201" y="227"/>
                    <a:pt x="256" y="537"/>
                    <a:pt x="165" y="866"/>
                  </a:cubicBezTo>
                  <a:cubicBezTo>
                    <a:pt x="147" y="902"/>
                    <a:pt x="165" y="939"/>
                    <a:pt x="201" y="939"/>
                  </a:cubicBezTo>
                  <a:lnTo>
                    <a:pt x="220" y="939"/>
                  </a:lnTo>
                  <a:cubicBezTo>
                    <a:pt x="238" y="939"/>
                    <a:pt x="274" y="920"/>
                    <a:pt x="274" y="902"/>
                  </a:cubicBezTo>
                  <a:cubicBezTo>
                    <a:pt x="402" y="519"/>
                    <a:pt x="329" y="135"/>
                    <a:pt x="110" y="8"/>
                  </a:cubicBezTo>
                  <a:cubicBezTo>
                    <a:pt x="100" y="3"/>
                    <a:pt x="91" y="0"/>
                    <a:pt x="81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5500934" y="1748009"/>
              <a:ext cx="34362" cy="11614"/>
            </a:xfrm>
            <a:custGeom>
              <a:rect b="b" l="l" r="r" t="t"/>
              <a:pathLst>
                <a:path extrusionOk="0" h="170" w="503">
                  <a:moveTo>
                    <a:pt x="256" y="1"/>
                  </a:moveTo>
                  <a:cubicBezTo>
                    <a:pt x="187" y="1"/>
                    <a:pt x="119" y="14"/>
                    <a:pt x="55" y="42"/>
                  </a:cubicBezTo>
                  <a:cubicBezTo>
                    <a:pt x="19" y="60"/>
                    <a:pt x="0" y="97"/>
                    <a:pt x="19" y="133"/>
                  </a:cubicBezTo>
                  <a:cubicBezTo>
                    <a:pt x="19" y="151"/>
                    <a:pt x="55" y="170"/>
                    <a:pt x="73" y="170"/>
                  </a:cubicBezTo>
                  <a:lnTo>
                    <a:pt x="92" y="170"/>
                  </a:lnTo>
                  <a:cubicBezTo>
                    <a:pt x="142" y="140"/>
                    <a:pt x="198" y="126"/>
                    <a:pt x="253" y="126"/>
                  </a:cubicBezTo>
                  <a:cubicBezTo>
                    <a:pt x="298" y="126"/>
                    <a:pt x="343" y="135"/>
                    <a:pt x="384" y="151"/>
                  </a:cubicBezTo>
                  <a:cubicBezTo>
                    <a:pt x="392" y="157"/>
                    <a:pt x="402" y="160"/>
                    <a:pt x="411" y="160"/>
                  </a:cubicBezTo>
                  <a:cubicBezTo>
                    <a:pt x="458" y="160"/>
                    <a:pt x="503" y="88"/>
                    <a:pt x="457" y="42"/>
                  </a:cubicBezTo>
                  <a:cubicBezTo>
                    <a:pt x="393" y="14"/>
                    <a:pt x="324" y="1"/>
                    <a:pt x="256" y="1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5604432" y="1762082"/>
              <a:ext cx="44951" cy="20017"/>
            </a:xfrm>
            <a:custGeom>
              <a:rect b="b" l="l" r="r" t="t"/>
              <a:pathLst>
                <a:path extrusionOk="0" h="293" w="658">
                  <a:moveTo>
                    <a:pt x="329" y="0"/>
                  </a:moveTo>
                  <a:cubicBezTo>
                    <a:pt x="147" y="0"/>
                    <a:pt x="0" y="73"/>
                    <a:pt x="0" y="164"/>
                  </a:cubicBezTo>
                  <a:cubicBezTo>
                    <a:pt x="0" y="237"/>
                    <a:pt x="165" y="292"/>
                    <a:pt x="347" y="292"/>
                  </a:cubicBezTo>
                  <a:cubicBezTo>
                    <a:pt x="530" y="292"/>
                    <a:pt x="658" y="219"/>
                    <a:pt x="658" y="146"/>
                  </a:cubicBezTo>
                  <a:cubicBezTo>
                    <a:pt x="658" y="55"/>
                    <a:pt x="512" y="0"/>
                    <a:pt x="329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5715446" y="1766864"/>
              <a:ext cx="44951" cy="19129"/>
            </a:xfrm>
            <a:custGeom>
              <a:rect b="b" l="l" r="r" t="t"/>
              <a:pathLst>
                <a:path extrusionOk="0" h="280" w="658">
                  <a:moveTo>
                    <a:pt x="385" y="0"/>
                  </a:moveTo>
                  <a:cubicBezTo>
                    <a:pt x="367" y="0"/>
                    <a:pt x="348" y="1"/>
                    <a:pt x="329" y="3"/>
                  </a:cubicBezTo>
                  <a:cubicBezTo>
                    <a:pt x="146" y="3"/>
                    <a:pt x="0" y="58"/>
                    <a:pt x="0" y="149"/>
                  </a:cubicBezTo>
                  <a:cubicBezTo>
                    <a:pt x="0" y="215"/>
                    <a:pt x="117" y="280"/>
                    <a:pt x="272" y="280"/>
                  </a:cubicBezTo>
                  <a:cubicBezTo>
                    <a:pt x="291" y="280"/>
                    <a:pt x="310" y="279"/>
                    <a:pt x="329" y="277"/>
                  </a:cubicBezTo>
                  <a:cubicBezTo>
                    <a:pt x="511" y="277"/>
                    <a:pt x="657" y="204"/>
                    <a:pt x="657" y="131"/>
                  </a:cubicBezTo>
                  <a:cubicBezTo>
                    <a:pt x="657" y="66"/>
                    <a:pt x="541" y="0"/>
                    <a:pt x="385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5494717" y="1538893"/>
              <a:ext cx="236985" cy="220734"/>
            </a:xfrm>
            <a:custGeom>
              <a:rect b="b" l="l" r="r" t="t"/>
              <a:pathLst>
                <a:path extrusionOk="0" h="3231" w="3469">
                  <a:moveTo>
                    <a:pt x="2217" y="0"/>
                  </a:moveTo>
                  <a:cubicBezTo>
                    <a:pt x="1907" y="0"/>
                    <a:pt x="1596" y="42"/>
                    <a:pt x="1351" y="91"/>
                  </a:cubicBezTo>
                  <a:cubicBezTo>
                    <a:pt x="913" y="200"/>
                    <a:pt x="548" y="492"/>
                    <a:pt x="347" y="894"/>
                  </a:cubicBezTo>
                  <a:cubicBezTo>
                    <a:pt x="183" y="1186"/>
                    <a:pt x="73" y="1515"/>
                    <a:pt x="37" y="1862"/>
                  </a:cubicBezTo>
                  <a:cubicBezTo>
                    <a:pt x="18" y="2026"/>
                    <a:pt x="0" y="2208"/>
                    <a:pt x="0" y="2373"/>
                  </a:cubicBezTo>
                  <a:lnTo>
                    <a:pt x="0" y="2957"/>
                  </a:lnTo>
                  <a:cubicBezTo>
                    <a:pt x="55" y="2811"/>
                    <a:pt x="201" y="2573"/>
                    <a:pt x="365" y="2573"/>
                  </a:cubicBezTo>
                  <a:cubicBezTo>
                    <a:pt x="566" y="2592"/>
                    <a:pt x="639" y="2646"/>
                    <a:pt x="730" y="2866"/>
                  </a:cubicBezTo>
                  <a:cubicBezTo>
                    <a:pt x="730" y="2866"/>
                    <a:pt x="785" y="3048"/>
                    <a:pt x="785" y="3066"/>
                  </a:cubicBezTo>
                  <a:cubicBezTo>
                    <a:pt x="822" y="3176"/>
                    <a:pt x="876" y="3176"/>
                    <a:pt x="1059" y="3231"/>
                  </a:cubicBezTo>
                  <a:cubicBezTo>
                    <a:pt x="1084" y="1427"/>
                    <a:pt x="2102" y="1148"/>
                    <a:pt x="2730" y="1148"/>
                  </a:cubicBezTo>
                  <a:cubicBezTo>
                    <a:pt x="3011" y="1148"/>
                    <a:pt x="3213" y="1204"/>
                    <a:pt x="3213" y="1204"/>
                  </a:cubicBezTo>
                  <a:cubicBezTo>
                    <a:pt x="3268" y="456"/>
                    <a:pt x="3469" y="419"/>
                    <a:pt x="3231" y="255"/>
                  </a:cubicBezTo>
                  <a:cubicBezTo>
                    <a:pt x="2979" y="64"/>
                    <a:pt x="2599" y="0"/>
                    <a:pt x="2217" y="0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5590701" y="1543744"/>
              <a:ext cx="212118" cy="172228"/>
            </a:xfrm>
            <a:custGeom>
              <a:rect b="b" l="l" r="r" t="t"/>
              <a:pathLst>
                <a:path extrusionOk="0" h="2521" w="3105">
                  <a:moveTo>
                    <a:pt x="1109" y="0"/>
                  </a:moveTo>
                  <a:cubicBezTo>
                    <a:pt x="898" y="0"/>
                    <a:pt x="701" y="40"/>
                    <a:pt x="585" y="148"/>
                  </a:cubicBezTo>
                  <a:cubicBezTo>
                    <a:pt x="1" y="713"/>
                    <a:pt x="1224" y="1024"/>
                    <a:pt x="1534" y="1079"/>
                  </a:cubicBezTo>
                  <a:cubicBezTo>
                    <a:pt x="2064" y="1170"/>
                    <a:pt x="2356" y="1535"/>
                    <a:pt x="2648" y="2521"/>
                  </a:cubicBezTo>
                  <a:cubicBezTo>
                    <a:pt x="2958" y="1864"/>
                    <a:pt x="3104" y="659"/>
                    <a:pt x="1881" y="148"/>
                  </a:cubicBezTo>
                  <a:cubicBezTo>
                    <a:pt x="1712" y="74"/>
                    <a:pt x="1398" y="0"/>
                    <a:pt x="1109" y="0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5664277" y="1820971"/>
              <a:ext cx="47752" cy="18446"/>
            </a:xfrm>
            <a:custGeom>
              <a:rect b="b" l="l" r="r" t="t"/>
              <a:pathLst>
                <a:path extrusionOk="0" h="270" w="699">
                  <a:moveTo>
                    <a:pt x="76" y="1"/>
                  </a:moveTo>
                  <a:cubicBezTo>
                    <a:pt x="60" y="1"/>
                    <a:pt x="46" y="5"/>
                    <a:pt x="37" y="14"/>
                  </a:cubicBezTo>
                  <a:cubicBezTo>
                    <a:pt x="1" y="51"/>
                    <a:pt x="1" y="87"/>
                    <a:pt x="37" y="106"/>
                  </a:cubicBezTo>
                  <a:cubicBezTo>
                    <a:pt x="110" y="197"/>
                    <a:pt x="238" y="252"/>
                    <a:pt x="366" y="270"/>
                  </a:cubicBezTo>
                  <a:cubicBezTo>
                    <a:pt x="475" y="270"/>
                    <a:pt x="567" y="233"/>
                    <a:pt x="658" y="160"/>
                  </a:cubicBezTo>
                  <a:cubicBezTo>
                    <a:pt x="698" y="106"/>
                    <a:pt x="659" y="42"/>
                    <a:pt x="613" y="42"/>
                  </a:cubicBezTo>
                  <a:cubicBezTo>
                    <a:pt x="598" y="42"/>
                    <a:pt x="581" y="50"/>
                    <a:pt x="567" y="69"/>
                  </a:cubicBezTo>
                  <a:cubicBezTo>
                    <a:pt x="512" y="116"/>
                    <a:pt x="444" y="140"/>
                    <a:pt x="375" y="140"/>
                  </a:cubicBezTo>
                  <a:cubicBezTo>
                    <a:pt x="283" y="140"/>
                    <a:pt x="191" y="98"/>
                    <a:pt x="129" y="14"/>
                  </a:cubicBezTo>
                  <a:cubicBezTo>
                    <a:pt x="110" y="5"/>
                    <a:pt x="92" y="1"/>
                    <a:pt x="76" y="1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5545817" y="1487383"/>
              <a:ext cx="234525" cy="137455"/>
            </a:xfrm>
            <a:custGeom>
              <a:rect b="b" l="l" r="r" t="t"/>
              <a:pathLst>
                <a:path extrusionOk="0" h="2012" w="3433">
                  <a:moveTo>
                    <a:pt x="1561" y="1"/>
                  </a:moveTo>
                  <a:cubicBezTo>
                    <a:pt x="544" y="1"/>
                    <a:pt x="0" y="334"/>
                    <a:pt x="0" y="334"/>
                  </a:cubicBezTo>
                  <a:lnTo>
                    <a:pt x="147" y="1776"/>
                  </a:lnTo>
                  <a:cubicBezTo>
                    <a:pt x="675" y="1957"/>
                    <a:pt x="1267" y="2012"/>
                    <a:pt x="1789" y="2012"/>
                  </a:cubicBezTo>
                  <a:cubicBezTo>
                    <a:pt x="2582" y="2012"/>
                    <a:pt x="3213" y="1885"/>
                    <a:pt x="3213" y="1885"/>
                  </a:cubicBezTo>
                  <a:cubicBezTo>
                    <a:pt x="3359" y="1374"/>
                    <a:pt x="3432" y="863"/>
                    <a:pt x="3432" y="334"/>
                  </a:cubicBezTo>
                  <a:cubicBezTo>
                    <a:pt x="2696" y="84"/>
                    <a:pt x="2069" y="1"/>
                    <a:pt x="15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5714148" y="2344477"/>
              <a:ext cx="68" cy="68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5666805" y="2540271"/>
              <a:ext cx="25003" cy="25004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92" y="365"/>
                    <a:pt x="365" y="274"/>
                    <a:pt x="365" y="183"/>
                  </a:cubicBezTo>
                  <a:cubicBezTo>
                    <a:pt x="365" y="92"/>
                    <a:pt x="292" y="0"/>
                    <a:pt x="183" y="0"/>
                  </a:cubicBezTo>
                  <a:close/>
                </a:path>
              </a:pathLst>
            </a:custGeom>
            <a:solidFill>
              <a:srgbClr val="D5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5724122" y="2263386"/>
              <a:ext cx="116067" cy="34979"/>
            </a:xfrm>
            <a:custGeom>
              <a:rect b="b" l="l" r="r" t="t"/>
              <a:pathLst>
                <a:path extrusionOk="0" h="512" w="1699">
                  <a:moveTo>
                    <a:pt x="56" y="1"/>
                  </a:moveTo>
                  <a:cubicBezTo>
                    <a:pt x="19" y="1"/>
                    <a:pt x="1" y="19"/>
                    <a:pt x="1" y="37"/>
                  </a:cubicBezTo>
                  <a:lnTo>
                    <a:pt x="1" y="475"/>
                  </a:lnTo>
                  <a:cubicBezTo>
                    <a:pt x="1" y="494"/>
                    <a:pt x="19" y="512"/>
                    <a:pt x="56" y="512"/>
                  </a:cubicBezTo>
                  <a:lnTo>
                    <a:pt x="1662" y="512"/>
                  </a:lnTo>
                  <a:cubicBezTo>
                    <a:pt x="1680" y="512"/>
                    <a:pt x="1699" y="494"/>
                    <a:pt x="1699" y="475"/>
                  </a:cubicBezTo>
                  <a:lnTo>
                    <a:pt x="1699" y="37"/>
                  </a:lnTo>
                  <a:cubicBezTo>
                    <a:pt x="1699" y="19"/>
                    <a:pt x="1680" y="1"/>
                    <a:pt x="1662" y="1"/>
                  </a:cubicBez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5417383" y="1951591"/>
              <a:ext cx="471442" cy="285704"/>
            </a:xfrm>
            <a:custGeom>
              <a:rect b="b" l="l" r="r" t="t"/>
              <a:pathLst>
                <a:path extrusionOk="0" h="4182" w="6901">
                  <a:moveTo>
                    <a:pt x="2227" y="1"/>
                  </a:moveTo>
                  <a:lnTo>
                    <a:pt x="0" y="421"/>
                  </a:lnTo>
                  <a:lnTo>
                    <a:pt x="365" y="4181"/>
                  </a:lnTo>
                  <a:lnTo>
                    <a:pt x="4126" y="4181"/>
                  </a:lnTo>
                  <a:lnTo>
                    <a:pt x="6901" y="1626"/>
                  </a:lnTo>
                  <a:lnTo>
                    <a:pt x="3925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5282322" y="1966757"/>
              <a:ext cx="675089" cy="942645"/>
            </a:xfrm>
            <a:custGeom>
              <a:rect b="b" l="l" r="r" t="t"/>
              <a:pathLst>
                <a:path extrusionOk="0" h="13798" w="9882">
                  <a:moveTo>
                    <a:pt x="1621" y="1"/>
                  </a:moveTo>
                  <a:cubicBezTo>
                    <a:pt x="1298" y="1"/>
                    <a:pt x="834" y="44"/>
                    <a:pt x="663" y="272"/>
                  </a:cubicBezTo>
                  <a:cubicBezTo>
                    <a:pt x="462" y="546"/>
                    <a:pt x="499" y="947"/>
                    <a:pt x="499" y="1276"/>
                  </a:cubicBezTo>
                  <a:cubicBezTo>
                    <a:pt x="499" y="1696"/>
                    <a:pt x="499" y="2116"/>
                    <a:pt x="480" y="2554"/>
                  </a:cubicBezTo>
                  <a:cubicBezTo>
                    <a:pt x="426" y="4708"/>
                    <a:pt x="225" y="6880"/>
                    <a:pt x="97" y="9034"/>
                  </a:cubicBezTo>
                  <a:cubicBezTo>
                    <a:pt x="42" y="10093"/>
                    <a:pt x="24" y="11170"/>
                    <a:pt x="24" y="12229"/>
                  </a:cubicBezTo>
                  <a:cubicBezTo>
                    <a:pt x="24" y="13037"/>
                    <a:pt x="0" y="13797"/>
                    <a:pt x="505" y="13797"/>
                  </a:cubicBezTo>
                  <a:cubicBezTo>
                    <a:pt x="627" y="13797"/>
                    <a:pt x="781" y="13753"/>
                    <a:pt x="973" y="13653"/>
                  </a:cubicBezTo>
                  <a:cubicBezTo>
                    <a:pt x="1080" y="13602"/>
                    <a:pt x="1765" y="13584"/>
                    <a:pt x="2700" y="13584"/>
                  </a:cubicBezTo>
                  <a:cubicBezTo>
                    <a:pt x="5129" y="13584"/>
                    <a:pt x="9243" y="13708"/>
                    <a:pt x="9243" y="13708"/>
                  </a:cubicBezTo>
                  <a:cubicBezTo>
                    <a:pt x="9243" y="13708"/>
                    <a:pt x="9254" y="13713"/>
                    <a:pt x="9273" y="13713"/>
                  </a:cubicBezTo>
                  <a:cubicBezTo>
                    <a:pt x="9394" y="13713"/>
                    <a:pt x="9817" y="13496"/>
                    <a:pt x="9644" y="10349"/>
                  </a:cubicBezTo>
                  <a:cubicBezTo>
                    <a:pt x="9590" y="9308"/>
                    <a:pt x="9882" y="8304"/>
                    <a:pt x="9772" y="7264"/>
                  </a:cubicBezTo>
                  <a:cubicBezTo>
                    <a:pt x="9717" y="6716"/>
                    <a:pt x="9644" y="6205"/>
                    <a:pt x="9626" y="5675"/>
                  </a:cubicBezTo>
                  <a:cubicBezTo>
                    <a:pt x="9626" y="5128"/>
                    <a:pt x="9663" y="4580"/>
                    <a:pt x="9754" y="4032"/>
                  </a:cubicBezTo>
                  <a:cubicBezTo>
                    <a:pt x="9827" y="3028"/>
                    <a:pt x="9809" y="2006"/>
                    <a:pt x="9681" y="1002"/>
                  </a:cubicBezTo>
                  <a:cubicBezTo>
                    <a:pt x="9097" y="746"/>
                    <a:pt x="7892" y="345"/>
                    <a:pt x="7892" y="345"/>
                  </a:cubicBezTo>
                  <a:lnTo>
                    <a:pt x="4752" y="3211"/>
                  </a:lnTo>
                  <a:lnTo>
                    <a:pt x="1959" y="16"/>
                  </a:lnTo>
                  <a:cubicBezTo>
                    <a:pt x="1959" y="16"/>
                    <a:pt x="1815" y="1"/>
                    <a:pt x="1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5863829" y="2363196"/>
              <a:ext cx="195859" cy="245738"/>
            </a:xfrm>
            <a:custGeom>
              <a:rect b="b" l="l" r="r" t="t"/>
              <a:pathLst>
                <a:path extrusionOk="0" h="3597" w="2867">
                  <a:moveTo>
                    <a:pt x="2155" y="0"/>
                  </a:moveTo>
                  <a:cubicBezTo>
                    <a:pt x="1662" y="55"/>
                    <a:pt x="1169" y="110"/>
                    <a:pt x="676" y="164"/>
                  </a:cubicBezTo>
                  <a:cubicBezTo>
                    <a:pt x="493" y="183"/>
                    <a:pt x="1" y="146"/>
                    <a:pt x="1" y="402"/>
                  </a:cubicBezTo>
                  <a:cubicBezTo>
                    <a:pt x="37" y="584"/>
                    <a:pt x="92" y="785"/>
                    <a:pt x="165" y="968"/>
                  </a:cubicBezTo>
                  <a:cubicBezTo>
                    <a:pt x="220" y="1132"/>
                    <a:pt x="293" y="1314"/>
                    <a:pt x="366" y="1497"/>
                  </a:cubicBezTo>
                  <a:cubicBezTo>
                    <a:pt x="493" y="1844"/>
                    <a:pt x="621" y="2172"/>
                    <a:pt x="767" y="2519"/>
                  </a:cubicBezTo>
                  <a:cubicBezTo>
                    <a:pt x="954" y="3011"/>
                    <a:pt x="1266" y="3440"/>
                    <a:pt x="1851" y="3440"/>
                  </a:cubicBezTo>
                  <a:cubicBezTo>
                    <a:pt x="1896" y="3440"/>
                    <a:pt x="1942" y="3437"/>
                    <a:pt x="1990" y="3432"/>
                  </a:cubicBezTo>
                  <a:cubicBezTo>
                    <a:pt x="2002" y="3431"/>
                    <a:pt x="2011" y="3430"/>
                    <a:pt x="2016" y="3430"/>
                  </a:cubicBezTo>
                  <a:cubicBezTo>
                    <a:pt x="2110" y="3430"/>
                    <a:pt x="1489" y="3562"/>
                    <a:pt x="1936" y="3596"/>
                  </a:cubicBezTo>
                  <a:cubicBezTo>
                    <a:pt x="2209" y="3596"/>
                    <a:pt x="2483" y="3505"/>
                    <a:pt x="2702" y="3341"/>
                  </a:cubicBezTo>
                  <a:cubicBezTo>
                    <a:pt x="2757" y="3268"/>
                    <a:pt x="2812" y="3176"/>
                    <a:pt x="2812" y="3085"/>
                  </a:cubicBezTo>
                  <a:cubicBezTo>
                    <a:pt x="2867" y="2848"/>
                    <a:pt x="2867" y="2592"/>
                    <a:pt x="2830" y="2337"/>
                  </a:cubicBezTo>
                  <a:cubicBezTo>
                    <a:pt x="2757" y="1953"/>
                    <a:pt x="2648" y="1570"/>
                    <a:pt x="2538" y="1187"/>
                  </a:cubicBezTo>
                  <a:cubicBezTo>
                    <a:pt x="2428" y="822"/>
                    <a:pt x="2319" y="456"/>
                    <a:pt x="2191" y="110"/>
                  </a:cubicBezTo>
                  <a:cubicBezTo>
                    <a:pt x="2228" y="73"/>
                    <a:pt x="2228" y="0"/>
                    <a:pt x="2155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5828919" y="2008977"/>
              <a:ext cx="306871" cy="469000"/>
            </a:xfrm>
            <a:custGeom>
              <a:rect b="b" l="l" r="r" t="t"/>
              <a:pathLst>
                <a:path extrusionOk="0" h="6865" w="4492">
                  <a:moveTo>
                    <a:pt x="858" y="1"/>
                  </a:moveTo>
                  <a:cubicBezTo>
                    <a:pt x="858" y="1"/>
                    <a:pt x="968" y="147"/>
                    <a:pt x="950" y="165"/>
                  </a:cubicBezTo>
                  <a:lnTo>
                    <a:pt x="858" y="256"/>
                  </a:lnTo>
                  <a:cubicBezTo>
                    <a:pt x="804" y="311"/>
                    <a:pt x="749" y="384"/>
                    <a:pt x="694" y="439"/>
                  </a:cubicBezTo>
                  <a:cubicBezTo>
                    <a:pt x="365" y="822"/>
                    <a:pt x="165" y="1297"/>
                    <a:pt x="110" y="1790"/>
                  </a:cubicBezTo>
                  <a:cubicBezTo>
                    <a:pt x="19" y="2611"/>
                    <a:pt x="0" y="3433"/>
                    <a:pt x="37" y="4254"/>
                  </a:cubicBezTo>
                  <a:cubicBezTo>
                    <a:pt x="19" y="4966"/>
                    <a:pt x="73" y="5696"/>
                    <a:pt x="183" y="6408"/>
                  </a:cubicBezTo>
                  <a:cubicBezTo>
                    <a:pt x="201" y="6536"/>
                    <a:pt x="238" y="6700"/>
                    <a:pt x="292" y="6865"/>
                  </a:cubicBezTo>
                  <a:cubicBezTo>
                    <a:pt x="530" y="6865"/>
                    <a:pt x="767" y="6846"/>
                    <a:pt x="1023" y="6810"/>
                  </a:cubicBezTo>
                  <a:cubicBezTo>
                    <a:pt x="1370" y="6773"/>
                    <a:pt x="1716" y="6719"/>
                    <a:pt x="2063" y="6700"/>
                  </a:cubicBezTo>
                  <a:cubicBezTo>
                    <a:pt x="2428" y="6664"/>
                    <a:pt x="2793" y="6682"/>
                    <a:pt x="3159" y="6646"/>
                  </a:cubicBezTo>
                  <a:cubicBezTo>
                    <a:pt x="3615" y="6591"/>
                    <a:pt x="4053" y="6445"/>
                    <a:pt x="4491" y="6353"/>
                  </a:cubicBezTo>
                  <a:cubicBezTo>
                    <a:pt x="4436" y="6189"/>
                    <a:pt x="4363" y="6025"/>
                    <a:pt x="4272" y="5879"/>
                  </a:cubicBezTo>
                  <a:cubicBezTo>
                    <a:pt x="4217" y="5733"/>
                    <a:pt x="4181" y="5587"/>
                    <a:pt x="4144" y="5441"/>
                  </a:cubicBezTo>
                  <a:cubicBezTo>
                    <a:pt x="4071" y="5185"/>
                    <a:pt x="3998" y="4911"/>
                    <a:pt x="3907" y="4637"/>
                  </a:cubicBezTo>
                  <a:cubicBezTo>
                    <a:pt x="3816" y="4345"/>
                    <a:pt x="3688" y="4072"/>
                    <a:pt x="3505" y="3816"/>
                  </a:cubicBezTo>
                  <a:cubicBezTo>
                    <a:pt x="3323" y="3560"/>
                    <a:pt x="2593" y="1698"/>
                    <a:pt x="2264" y="1114"/>
                  </a:cubicBezTo>
                  <a:cubicBezTo>
                    <a:pt x="2081" y="767"/>
                    <a:pt x="1826" y="475"/>
                    <a:pt x="1516" y="256"/>
                  </a:cubicBezTo>
                  <a:cubicBezTo>
                    <a:pt x="1297" y="147"/>
                    <a:pt x="1077" y="74"/>
                    <a:pt x="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5830832" y="2111451"/>
              <a:ext cx="93796" cy="292194"/>
            </a:xfrm>
            <a:custGeom>
              <a:rect b="b" l="l" r="r" t="t"/>
              <a:pathLst>
                <a:path extrusionOk="0" h="4277" w="1373">
                  <a:moveTo>
                    <a:pt x="1313" y="1"/>
                  </a:moveTo>
                  <a:cubicBezTo>
                    <a:pt x="1302" y="1"/>
                    <a:pt x="1292" y="5"/>
                    <a:pt x="1287" y="16"/>
                  </a:cubicBezTo>
                  <a:cubicBezTo>
                    <a:pt x="1122" y="344"/>
                    <a:pt x="995" y="673"/>
                    <a:pt x="885" y="1020"/>
                  </a:cubicBezTo>
                  <a:cubicBezTo>
                    <a:pt x="776" y="1385"/>
                    <a:pt x="684" y="1750"/>
                    <a:pt x="557" y="2115"/>
                  </a:cubicBezTo>
                  <a:cubicBezTo>
                    <a:pt x="411" y="2462"/>
                    <a:pt x="319" y="2827"/>
                    <a:pt x="264" y="3210"/>
                  </a:cubicBezTo>
                  <a:cubicBezTo>
                    <a:pt x="191" y="3539"/>
                    <a:pt x="82" y="3886"/>
                    <a:pt x="27" y="4233"/>
                  </a:cubicBezTo>
                  <a:cubicBezTo>
                    <a:pt x="0" y="4259"/>
                    <a:pt x="23" y="4276"/>
                    <a:pt x="51" y="4276"/>
                  </a:cubicBezTo>
                  <a:cubicBezTo>
                    <a:pt x="61" y="4276"/>
                    <a:pt x="72" y="4274"/>
                    <a:pt x="82" y="4269"/>
                  </a:cubicBezTo>
                  <a:cubicBezTo>
                    <a:pt x="246" y="3959"/>
                    <a:pt x="337" y="3630"/>
                    <a:pt x="374" y="3283"/>
                  </a:cubicBezTo>
                  <a:cubicBezTo>
                    <a:pt x="429" y="2918"/>
                    <a:pt x="520" y="2572"/>
                    <a:pt x="630" y="2243"/>
                  </a:cubicBezTo>
                  <a:cubicBezTo>
                    <a:pt x="776" y="1860"/>
                    <a:pt x="885" y="1476"/>
                    <a:pt x="995" y="1093"/>
                  </a:cubicBezTo>
                  <a:cubicBezTo>
                    <a:pt x="1086" y="746"/>
                    <a:pt x="1232" y="399"/>
                    <a:pt x="1360" y="52"/>
                  </a:cubicBezTo>
                  <a:cubicBezTo>
                    <a:pt x="1373" y="27"/>
                    <a:pt x="1340" y="1"/>
                    <a:pt x="1313" y="1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5125537" y="1962863"/>
              <a:ext cx="315615" cy="501382"/>
            </a:xfrm>
            <a:custGeom>
              <a:rect b="b" l="l" r="r" t="t"/>
              <a:pathLst>
                <a:path extrusionOk="0" h="7339" w="4620">
                  <a:moveTo>
                    <a:pt x="3816" y="0"/>
                  </a:moveTo>
                  <a:cubicBezTo>
                    <a:pt x="3031" y="165"/>
                    <a:pt x="2410" y="493"/>
                    <a:pt x="2027" y="1150"/>
                  </a:cubicBezTo>
                  <a:cubicBezTo>
                    <a:pt x="1808" y="1497"/>
                    <a:pt x="1662" y="1899"/>
                    <a:pt x="1479" y="2264"/>
                  </a:cubicBezTo>
                  <a:cubicBezTo>
                    <a:pt x="1297" y="2647"/>
                    <a:pt x="1041" y="2976"/>
                    <a:pt x="877" y="3341"/>
                  </a:cubicBezTo>
                  <a:cubicBezTo>
                    <a:pt x="767" y="3651"/>
                    <a:pt x="694" y="3962"/>
                    <a:pt x="639" y="4290"/>
                  </a:cubicBezTo>
                  <a:cubicBezTo>
                    <a:pt x="585" y="4692"/>
                    <a:pt x="493" y="5093"/>
                    <a:pt x="402" y="5477"/>
                  </a:cubicBezTo>
                  <a:cubicBezTo>
                    <a:pt x="311" y="5860"/>
                    <a:pt x="220" y="6243"/>
                    <a:pt x="110" y="6627"/>
                  </a:cubicBezTo>
                  <a:lnTo>
                    <a:pt x="1" y="6992"/>
                  </a:lnTo>
                  <a:cubicBezTo>
                    <a:pt x="347" y="7101"/>
                    <a:pt x="712" y="7156"/>
                    <a:pt x="1078" y="7174"/>
                  </a:cubicBezTo>
                  <a:cubicBezTo>
                    <a:pt x="1447" y="7174"/>
                    <a:pt x="1807" y="7113"/>
                    <a:pt x="2171" y="7113"/>
                  </a:cubicBezTo>
                  <a:cubicBezTo>
                    <a:pt x="2293" y="7113"/>
                    <a:pt x="2415" y="7120"/>
                    <a:pt x="2538" y="7138"/>
                  </a:cubicBezTo>
                  <a:cubicBezTo>
                    <a:pt x="3104" y="7247"/>
                    <a:pt x="3670" y="7321"/>
                    <a:pt x="4254" y="7339"/>
                  </a:cubicBezTo>
                  <a:lnTo>
                    <a:pt x="4327" y="7339"/>
                  </a:lnTo>
                  <a:cubicBezTo>
                    <a:pt x="4546" y="7028"/>
                    <a:pt x="4619" y="6663"/>
                    <a:pt x="4564" y="6316"/>
                  </a:cubicBezTo>
                  <a:cubicBezTo>
                    <a:pt x="4473" y="5586"/>
                    <a:pt x="4199" y="4911"/>
                    <a:pt x="4035" y="4217"/>
                  </a:cubicBezTo>
                  <a:cubicBezTo>
                    <a:pt x="3852" y="3432"/>
                    <a:pt x="3798" y="2647"/>
                    <a:pt x="3871" y="1862"/>
                  </a:cubicBezTo>
                  <a:cubicBezTo>
                    <a:pt x="3925" y="1515"/>
                    <a:pt x="3944" y="1187"/>
                    <a:pt x="3925" y="858"/>
                  </a:cubicBezTo>
                  <a:cubicBezTo>
                    <a:pt x="3907" y="712"/>
                    <a:pt x="3871" y="566"/>
                    <a:pt x="3816" y="438"/>
                  </a:cubicBezTo>
                  <a:cubicBezTo>
                    <a:pt x="3761" y="292"/>
                    <a:pt x="3852" y="0"/>
                    <a:pt x="38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5247754" y="2113159"/>
              <a:ext cx="108553" cy="329290"/>
            </a:xfrm>
            <a:custGeom>
              <a:rect b="b" l="l" r="r" t="t"/>
              <a:pathLst>
                <a:path extrusionOk="0" h="4820" w="1589">
                  <a:moveTo>
                    <a:pt x="437" y="0"/>
                  </a:moveTo>
                  <a:cubicBezTo>
                    <a:pt x="407" y="0"/>
                    <a:pt x="372" y="28"/>
                    <a:pt x="384" y="64"/>
                  </a:cubicBezTo>
                  <a:cubicBezTo>
                    <a:pt x="512" y="484"/>
                    <a:pt x="731" y="904"/>
                    <a:pt x="840" y="1342"/>
                  </a:cubicBezTo>
                  <a:cubicBezTo>
                    <a:pt x="932" y="1689"/>
                    <a:pt x="859" y="2054"/>
                    <a:pt x="932" y="2401"/>
                  </a:cubicBezTo>
                  <a:cubicBezTo>
                    <a:pt x="603" y="1962"/>
                    <a:pt x="420" y="1415"/>
                    <a:pt x="74" y="1013"/>
                  </a:cubicBezTo>
                  <a:cubicBezTo>
                    <a:pt x="68" y="1003"/>
                    <a:pt x="61" y="998"/>
                    <a:pt x="52" y="998"/>
                  </a:cubicBezTo>
                  <a:cubicBezTo>
                    <a:pt x="29" y="998"/>
                    <a:pt x="1" y="1028"/>
                    <a:pt x="1" y="1068"/>
                  </a:cubicBezTo>
                  <a:cubicBezTo>
                    <a:pt x="147" y="1342"/>
                    <a:pt x="293" y="1616"/>
                    <a:pt x="475" y="1871"/>
                  </a:cubicBezTo>
                  <a:cubicBezTo>
                    <a:pt x="585" y="2090"/>
                    <a:pt x="731" y="2309"/>
                    <a:pt x="895" y="2510"/>
                  </a:cubicBezTo>
                  <a:cubicBezTo>
                    <a:pt x="895" y="2510"/>
                    <a:pt x="895" y="2510"/>
                    <a:pt x="913" y="2528"/>
                  </a:cubicBezTo>
                  <a:lnTo>
                    <a:pt x="950" y="2565"/>
                  </a:lnTo>
                  <a:lnTo>
                    <a:pt x="986" y="2565"/>
                  </a:lnTo>
                  <a:cubicBezTo>
                    <a:pt x="1132" y="2930"/>
                    <a:pt x="1224" y="3332"/>
                    <a:pt x="1278" y="3733"/>
                  </a:cubicBezTo>
                  <a:cubicBezTo>
                    <a:pt x="1297" y="4098"/>
                    <a:pt x="1388" y="4463"/>
                    <a:pt x="1516" y="4792"/>
                  </a:cubicBezTo>
                  <a:cubicBezTo>
                    <a:pt x="1522" y="4812"/>
                    <a:pt x="1534" y="4820"/>
                    <a:pt x="1546" y="4820"/>
                  </a:cubicBezTo>
                  <a:cubicBezTo>
                    <a:pt x="1567" y="4820"/>
                    <a:pt x="1589" y="4797"/>
                    <a:pt x="1589" y="4774"/>
                  </a:cubicBezTo>
                  <a:cubicBezTo>
                    <a:pt x="1516" y="4354"/>
                    <a:pt x="1443" y="3952"/>
                    <a:pt x="1388" y="3551"/>
                  </a:cubicBezTo>
                  <a:cubicBezTo>
                    <a:pt x="1315" y="3167"/>
                    <a:pt x="1205" y="2784"/>
                    <a:pt x="1078" y="2419"/>
                  </a:cubicBezTo>
                  <a:cubicBezTo>
                    <a:pt x="1023" y="2200"/>
                    <a:pt x="1023" y="1962"/>
                    <a:pt x="1041" y="1743"/>
                  </a:cubicBezTo>
                  <a:cubicBezTo>
                    <a:pt x="1023" y="1561"/>
                    <a:pt x="1005" y="1396"/>
                    <a:pt x="950" y="1232"/>
                  </a:cubicBezTo>
                  <a:cubicBezTo>
                    <a:pt x="804" y="812"/>
                    <a:pt x="658" y="411"/>
                    <a:pt x="475" y="27"/>
                  </a:cubicBezTo>
                  <a:cubicBezTo>
                    <a:pt x="469" y="8"/>
                    <a:pt x="454" y="0"/>
                    <a:pt x="437" y="0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5461037" y="1913744"/>
              <a:ext cx="525069" cy="557198"/>
            </a:xfrm>
            <a:custGeom>
              <a:rect b="b" l="l" r="r" t="t"/>
              <a:pathLst>
                <a:path extrusionOk="0" h="8156" w="7686">
                  <a:moveTo>
                    <a:pt x="3811" y="0"/>
                  </a:moveTo>
                  <a:cubicBezTo>
                    <a:pt x="3692" y="0"/>
                    <a:pt x="3574" y="57"/>
                    <a:pt x="3505" y="172"/>
                  </a:cubicBezTo>
                  <a:lnTo>
                    <a:pt x="110" y="5301"/>
                  </a:lnTo>
                  <a:cubicBezTo>
                    <a:pt x="0" y="5484"/>
                    <a:pt x="37" y="5703"/>
                    <a:pt x="219" y="5812"/>
                  </a:cubicBezTo>
                  <a:lnTo>
                    <a:pt x="3651" y="8094"/>
                  </a:lnTo>
                  <a:cubicBezTo>
                    <a:pt x="3720" y="8135"/>
                    <a:pt x="3793" y="8156"/>
                    <a:pt x="3865" y="8156"/>
                  </a:cubicBezTo>
                  <a:cubicBezTo>
                    <a:pt x="3985" y="8156"/>
                    <a:pt x="4101" y="8099"/>
                    <a:pt x="4181" y="7985"/>
                  </a:cubicBezTo>
                  <a:lnTo>
                    <a:pt x="7576" y="2855"/>
                  </a:lnTo>
                  <a:cubicBezTo>
                    <a:pt x="7686" y="2691"/>
                    <a:pt x="7631" y="2453"/>
                    <a:pt x="7466" y="2344"/>
                  </a:cubicBezTo>
                  <a:lnTo>
                    <a:pt x="4016" y="62"/>
                  </a:lnTo>
                  <a:cubicBezTo>
                    <a:pt x="3955" y="21"/>
                    <a:pt x="3883" y="0"/>
                    <a:pt x="38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5461037" y="2071349"/>
              <a:ext cx="525069" cy="400546"/>
            </a:xfrm>
            <a:custGeom>
              <a:rect b="b" l="l" r="r" t="t"/>
              <a:pathLst>
                <a:path extrusionOk="0" h="5863" w="7686">
                  <a:moveTo>
                    <a:pt x="7430" y="0"/>
                  </a:moveTo>
                  <a:cubicBezTo>
                    <a:pt x="7430" y="37"/>
                    <a:pt x="7412" y="55"/>
                    <a:pt x="7393" y="73"/>
                  </a:cubicBezTo>
                  <a:lnTo>
                    <a:pt x="3998" y="5221"/>
                  </a:lnTo>
                  <a:cubicBezTo>
                    <a:pt x="3927" y="5327"/>
                    <a:pt x="3803" y="5388"/>
                    <a:pt x="3680" y="5388"/>
                  </a:cubicBezTo>
                  <a:cubicBezTo>
                    <a:pt x="3612" y="5388"/>
                    <a:pt x="3545" y="5370"/>
                    <a:pt x="3487" y="5331"/>
                  </a:cubicBezTo>
                  <a:lnTo>
                    <a:pt x="55" y="3067"/>
                  </a:lnTo>
                  <a:lnTo>
                    <a:pt x="55" y="3067"/>
                  </a:lnTo>
                  <a:cubicBezTo>
                    <a:pt x="0" y="3232"/>
                    <a:pt x="55" y="3414"/>
                    <a:pt x="201" y="3524"/>
                  </a:cubicBezTo>
                  <a:lnTo>
                    <a:pt x="3651" y="5806"/>
                  </a:lnTo>
                  <a:cubicBezTo>
                    <a:pt x="3709" y="5844"/>
                    <a:pt x="3777" y="5863"/>
                    <a:pt x="3844" y="5863"/>
                  </a:cubicBezTo>
                  <a:cubicBezTo>
                    <a:pt x="3968" y="5863"/>
                    <a:pt x="4092" y="5802"/>
                    <a:pt x="4162" y="5696"/>
                  </a:cubicBezTo>
                  <a:lnTo>
                    <a:pt x="7558" y="566"/>
                  </a:lnTo>
                  <a:cubicBezTo>
                    <a:pt x="7686" y="384"/>
                    <a:pt x="7649" y="146"/>
                    <a:pt x="7466" y="19"/>
                  </a:cubicBezTo>
                  <a:lnTo>
                    <a:pt x="7430" y="0"/>
                  </a:ln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5767776" y="1946126"/>
              <a:ext cx="149746" cy="131511"/>
            </a:xfrm>
            <a:custGeom>
              <a:rect b="b" l="l" r="r" t="t"/>
              <a:pathLst>
                <a:path extrusionOk="0" h="1925" w="2192">
                  <a:moveTo>
                    <a:pt x="549" y="154"/>
                  </a:moveTo>
                  <a:lnTo>
                    <a:pt x="2009" y="1121"/>
                  </a:lnTo>
                  <a:lnTo>
                    <a:pt x="1607" y="1742"/>
                  </a:lnTo>
                  <a:lnTo>
                    <a:pt x="147" y="775"/>
                  </a:lnTo>
                  <a:lnTo>
                    <a:pt x="549" y="154"/>
                  </a:lnTo>
                  <a:close/>
                  <a:moveTo>
                    <a:pt x="553" y="0"/>
                  </a:moveTo>
                  <a:cubicBezTo>
                    <a:pt x="529" y="0"/>
                    <a:pt x="507" y="13"/>
                    <a:pt x="494" y="26"/>
                  </a:cubicBezTo>
                  <a:lnTo>
                    <a:pt x="1" y="775"/>
                  </a:lnTo>
                  <a:cubicBezTo>
                    <a:pt x="1" y="793"/>
                    <a:pt x="1" y="811"/>
                    <a:pt x="1" y="829"/>
                  </a:cubicBezTo>
                  <a:cubicBezTo>
                    <a:pt x="1" y="848"/>
                    <a:pt x="19" y="848"/>
                    <a:pt x="37" y="866"/>
                  </a:cubicBezTo>
                  <a:lnTo>
                    <a:pt x="1589" y="1925"/>
                  </a:lnTo>
                  <a:lnTo>
                    <a:pt x="1626" y="1925"/>
                  </a:lnTo>
                  <a:cubicBezTo>
                    <a:pt x="1644" y="1925"/>
                    <a:pt x="1680" y="1906"/>
                    <a:pt x="1680" y="1888"/>
                  </a:cubicBezTo>
                  <a:lnTo>
                    <a:pt x="2173" y="1158"/>
                  </a:lnTo>
                  <a:cubicBezTo>
                    <a:pt x="2192" y="1140"/>
                    <a:pt x="2192" y="1121"/>
                    <a:pt x="2192" y="1103"/>
                  </a:cubicBezTo>
                  <a:cubicBezTo>
                    <a:pt x="2173" y="1085"/>
                    <a:pt x="2173" y="1067"/>
                    <a:pt x="2155" y="1048"/>
                  </a:cubicBezTo>
                  <a:lnTo>
                    <a:pt x="585" y="8"/>
                  </a:lnTo>
                  <a:cubicBezTo>
                    <a:pt x="574" y="3"/>
                    <a:pt x="564" y="0"/>
                    <a:pt x="553" y="0"/>
                  </a:cubicBezTo>
                  <a:close/>
                </a:path>
              </a:pathLst>
            </a:custGeom>
            <a:solidFill>
              <a:srgbClr val="001F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5625610" y="1813797"/>
              <a:ext cx="78631" cy="27805"/>
            </a:xfrm>
            <a:custGeom>
              <a:rect b="b" l="l" r="r" t="t"/>
              <a:pathLst>
                <a:path extrusionOk="0" h="407" w="1151">
                  <a:moveTo>
                    <a:pt x="1066" y="1"/>
                  </a:moveTo>
                  <a:cubicBezTo>
                    <a:pt x="1037" y="1"/>
                    <a:pt x="1005" y="10"/>
                    <a:pt x="987" y="10"/>
                  </a:cubicBezTo>
                  <a:cubicBezTo>
                    <a:pt x="658" y="10"/>
                    <a:pt x="311" y="28"/>
                    <a:pt x="1" y="65"/>
                  </a:cubicBezTo>
                  <a:cubicBezTo>
                    <a:pt x="155" y="290"/>
                    <a:pt x="401" y="407"/>
                    <a:pt x="629" y="407"/>
                  </a:cubicBezTo>
                  <a:cubicBezTo>
                    <a:pt x="807" y="407"/>
                    <a:pt x="974" y="336"/>
                    <a:pt x="1078" y="192"/>
                  </a:cubicBezTo>
                  <a:cubicBezTo>
                    <a:pt x="1114" y="138"/>
                    <a:pt x="1151" y="101"/>
                    <a:pt x="1133" y="46"/>
                  </a:cubicBezTo>
                  <a:cubicBezTo>
                    <a:pt x="1124" y="10"/>
                    <a:pt x="1096" y="1"/>
                    <a:pt x="1066" y="1"/>
                  </a:cubicBezTo>
                  <a:close/>
                </a:path>
              </a:pathLst>
            </a:custGeom>
            <a:solidFill>
              <a:srgbClr val="FC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5586944" y="1692195"/>
              <a:ext cx="61210" cy="20085"/>
            </a:xfrm>
            <a:custGeom>
              <a:rect b="b" l="l" r="r" t="t"/>
              <a:pathLst>
                <a:path extrusionOk="0" h="294" w="896">
                  <a:moveTo>
                    <a:pt x="676" y="1"/>
                  </a:moveTo>
                  <a:cubicBezTo>
                    <a:pt x="512" y="1"/>
                    <a:pt x="348" y="19"/>
                    <a:pt x="202" y="37"/>
                  </a:cubicBezTo>
                  <a:cubicBezTo>
                    <a:pt x="92" y="37"/>
                    <a:pt x="1" y="56"/>
                    <a:pt x="1" y="183"/>
                  </a:cubicBezTo>
                  <a:cubicBezTo>
                    <a:pt x="1" y="283"/>
                    <a:pt x="78" y="294"/>
                    <a:pt x="164" y="294"/>
                  </a:cubicBezTo>
                  <a:cubicBezTo>
                    <a:pt x="189" y="294"/>
                    <a:pt x="214" y="293"/>
                    <a:pt x="238" y="293"/>
                  </a:cubicBezTo>
                  <a:cubicBezTo>
                    <a:pt x="384" y="293"/>
                    <a:pt x="549" y="293"/>
                    <a:pt x="695" y="275"/>
                  </a:cubicBezTo>
                  <a:cubicBezTo>
                    <a:pt x="786" y="275"/>
                    <a:pt x="895" y="275"/>
                    <a:pt x="877" y="129"/>
                  </a:cubicBezTo>
                  <a:cubicBezTo>
                    <a:pt x="877" y="1"/>
                    <a:pt x="768" y="1"/>
                    <a:pt x="676" y="1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5694200" y="1691990"/>
              <a:ext cx="45020" cy="18992"/>
            </a:xfrm>
            <a:custGeom>
              <a:rect b="b" l="l" r="r" t="t"/>
              <a:pathLst>
                <a:path extrusionOk="0" h="278" w="659">
                  <a:moveTo>
                    <a:pt x="527" y="0"/>
                  </a:moveTo>
                  <a:cubicBezTo>
                    <a:pt x="517" y="0"/>
                    <a:pt x="506" y="2"/>
                    <a:pt x="494" y="4"/>
                  </a:cubicBezTo>
                  <a:cubicBezTo>
                    <a:pt x="384" y="4"/>
                    <a:pt x="275" y="4"/>
                    <a:pt x="147" y="22"/>
                  </a:cubicBezTo>
                  <a:cubicBezTo>
                    <a:pt x="19" y="40"/>
                    <a:pt x="1" y="59"/>
                    <a:pt x="1" y="168"/>
                  </a:cubicBezTo>
                  <a:cubicBezTo>
                    <a:pt x="1" y="259"/>
                    <a:pt x="74" y="259"/>
                    <a:pt x="147" y="278"/>
                  </a:cubicBezTo>
                  <a:lnTo>
                    <a:pt x="494" y="278"/>
                  </a:lnTo>
                  <a:cubicBezTo>
                    <a:pt x="622" y="278"/>
                    <a:pt x="658" y="223"/>
                    <a:pt x="640" y="132"/>
                  </a:cubicBezTo>
                  <a:cubicBezTo>
                    <a:pt x="640" y="52"/>
                    <a:pt x="598" y="0"/>
                    <a:pt x="527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5660520" y="1760784"/>
              <a:ext cx="29854" cy="42015"/>
            </a:xfrm>
            <a:custGeom>
              <a:rect b="b" l="l" r="r" t="t"/>
              <a:pathLst>
                <a:path extrusionOk="0" h="615" w="437">
                  <a:moveTo>
                    <a:pt x="348" y="1"/>
                  </a:moveTo>
                  <a:cubicBezTo>
                    <a:pt x="275" y="56"/>
                    <a:pt x="257" y="147"/>
                    <a:pt x="275" y="220"/>
                  </a:cubicBezTo>
                  <a:cubicBezTo>
                    <a:pt x="309" y="372"/>
                    <a:pt x="311" y="478"/>
                    <a:pt x="137" y="478"/>
                  </a:cubicBezTo>
                  <a:cubicBezTo>
                    <a:pt x="123" y="478"/>
                    <a:pt x="108" y="477"/>
                    <a:pt x="92" y="476"/>
                  </a:cubicBezTo>
                  <a:cubicBezTo>
                    <a:pt x="86" y="472"/>
                    <a:pt x="79" y="471"/>
                    <a:pt x="72" y="471"/>
                  </a:cubicBezTo>
                  <a:cubicBezTo>
                    <a:pt x="43" y="471"/>
                    <a:pt x="16" y="500"/>
                    <a:pt x="1" y="530"/>
                  </a:cubicBezTo>
                  <a:cubicBezTo>
                    <a:pt x="1" y="603"/>
                    <a:pt x="56" y="603"/>
                    <a:pt x="110" y="603"/>
                  </a:cubicBezTo>
                  <a:cubicBezTo>
                    <a:pt x="133" y="611"/>
                    <a:pt x="155" y="614"/>
                    <a:pt x="176" y="614"/>
                  </a:cubicBezTo>
                  <a:cubicBezTo>
                    <a:pt x="316" y="614"/>
                    <a:pt x="437" y="472"/>
                    <a:pt x="421" y="329"/>
                  </a:cubicBezTo>
                  <a:cubicBezTo>
                    <a:pt x="403" y="220"/>
                    <a:pt x="384" y="110"/>
                    <a:pt x="348" y="1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5609420" y="1739401"/>
              <a:ext cx="21109" cy="19197"/>
            </a:xfrm>
            <a:custGeom>
              <a:rect b="b" l="l" r="r" t="t"/>
              <a:pathLst>
                <a:path extrusionOk="0" h="281" w="309">
                  <a:moveTo>
                    <a:pt x="137" y="0"/>
                  </a:moveTo>
                  <a:cubicBezTo>
                    <a:pt x="74" y="0"/>
                    <a:pt x="16" y="52"/>
                    <a:pt x="1" y="131"/>
                  </a:cubicBezTo>
                  <a:cubicBezTo>
                    <a:pt x="1" y="223"/>
                    <a:pt x="55" y="277"/>
                    <a:pt x="147" y="277"/>
                  </a:cubicBezTo>
                  <a:cubicBezTo>
                    <a:pt x="156" y="279"/>
                    <a:pt x="165" y="280"/>
                    <a:pt x="174" y="280"/>
                  </a:cubicBezTo>
                  <a:cubicBezTo>
                    <a:pt x="252" y="280"/>
                    <a:pt x="309" y="213"/>
                    <a:pt x="293" y="131"/>
                  </a:cubicBezTo>
                  <a:cubicBezTo>
                    <a:pt x="309" y="66"/>
                    <a:pt x="252" y="1"/>
                    <a:pt x="188" y="1"/>
                  </a:cubicBezTo>
                  <a:cubicBezTo>
                    <a:pt x="180" y="1"/>
                    <a:pt x="173" y="2"/>
                    <a:pt x="165" y="4"/>
                  </a:cubicBezTo>
                  <a:cubicBezTo>
                    <a:pt x="155" y="1"/>
                    <a:pt x="146" y="0"/>
                    <a:pt x="137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5699802" y="1738171"/>
              <a:ext cx="21929" cy="20085"/>
            </a:xfrm>
            <a:custGeom>
              <a:rect b="b" l="l" r="r" t="t"/>
              <a:pathLst>
                <a:path extrusionOk="0" h="294" w="321">
                  <a:moveTo>
                    <a:pt x="146" y="0"/>
                  </a:moveTo>
                  <a:cubicBezTo>
                    <a:pt x="69" y="0"/>
                    <a:pt x="10" y="66"/>
                    <a:pt x="10" y="131"/>
                  </a:cubicBezTo>
                  <a:cubicBezTo>
                    <a:pt x="0" y="239"/>
                    <a:pt x="80" y="294"/>
                    <a:pt x="158" y="294"/>
                  </a:cubicBezTo>
                  <a:cubicBezTo>
                    <a:pt x="226" y="294"/>
                    <a:pt x="294" y="252"/>
                    <a:pt x="302" y="168"/>
                  </a:cubicBezTo>
                  <a:cubicBezTo>
                    <a:pt x="320" y="76"/>
                    <a:pt x="247" y="3"/>
                    <a:pt x="174" y="3"/>
                  </a:cubicBezTo>
                  <a:cubicBezTo>
                    <a:pt x="165" y="1"/>
                    <a:pt x="155" y="0"/>
                    <a:pt x="146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5701715" y="2284632"/>
              <a:ext cx="395407" cy="352108"/>
            </a:xfrm>
            <a:custGeom>
              <a:rect b="b" l="l" r="r" t="t"/>
              <a:pathLst>
                <a:path extrusionOk="0" h="5154" w="5788">
                  <a:moveTo>
                    <a:pt x="1497" y="0"/>
                  </a:moveTo>
                  <a:lnTo>
                    <a:pt x="0" y="1698"/>
                  </a:lnTo>
                  <a:cubicBezTo>
                    <a:pt x="603" y="2282"/>
                    <a:pt x="1223" y="2866"/>
                    <a:pt x="1844" y="3450"/>
                  </a:cubicBezTo>
                  <a:cubicBezTo>
                    <a:pt x="2264" y="3834"/>
                    <a:pt x="2684" y="4217"/>
                    <a:pt x="3140" y="4582"/>
                  </a:cubicBezTo>
                  <a:cubicBezTo>
                    <a:pt x="3515" y="4894"/>
                    <a:pt x="3889" y="5153"/>
                    <a:pt x="4378" y="5153"/>
                  </a:cubicBezTo>
                  <a:cubicBezTo>
                    <a:pt x="4461" y="5153"/>
                    <a:pt x="4547" y="5146"/>
                    <a:pt x="4637" y="5130"/>
                  </a:cubicBezTo>
                  <a:cubicBezTo>
                    <a:pt x="5459" y="5002"/>
                    <a:pt x="5787" y="4180"/>
                    <a:pt x="5495" y="3469"/>
                  </a:cubicBezTo>
                  <a:cubicBezTo>
                    <a:pt x="5404" y="3231"/>
                    <a:pt x="5240" y="3012"/>
                    <a:pt x="5039" y="2866"/>
                  </a:cubicBezTo>
                  <a:cubicBezTo>
                    <a:pt x="4856" y="2720"/>
                    <a:pt x="4674" y="2592"/>
                    <a:pt x="4509" y="2446"/>
                  </a:cubicBezTo>
                  <a:lnTo>
                    <a:pt x="1826" y="274"/>
                  </a:lnTo>
                  <a:lnTo>
                    <a:pt x="1497" y="0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5564536" y="2132492"/>
              <a:ext cx="358039" cy="330452"/>
            </a:xfrm>
            <a:custGeom>
              <a:rect b="b" l="l" r="r" t="t"/>
              <a:pathLst>
                <a:path extrusionOk="0" h="4837" w="5241">
                  <a:moveTo>
                    <a:pt x="804" y="1"/>
                  </a:moveTo>
                  <a:cubicBezTo>
                    <a:pt x="627" y="1"/>
                    <a:pt x="603" y="347"/>
                    <a:pt x="603" y="347"/>
                  </a:cubicBezTo>
                  <a:cubicBezTo>
                    <a:pt x="256" y="365"/>
                    <a:pt x="438" y="803"/>
                    <a:pt x="438" y="803"/>
                  </a:cubicBezTo>
                  <a:cubicBezTo>
                    <a:pt x="110" y="949"/>
                    <a:pt x="365" y="1424"/>
                    <a:pt x="365" y="1424"/>
                  </a:cubicBezTo>
                  <a:cubicBezTo>
                    <a:pt x="365" y="1424"/>
                    <a:pt x="0" y="1625"/>
                    <a:pt x="822" y="2683"/>
                  </a:cubicBezTo>
                  <a:cubicBezTo>
                    <a:pt x="1315" y="3304"/>
                    <a:pt x="1862" y="3870"/>
                    <a:pt x="2428" y="4399"/>
                  </a:cubicBezTo>
                  <a:cubicBezTo>
                    <a:pt x="2715" y="4708"/>
                    <a:pt x="3044" y="4837"/>
                    <a:pt x="3361" y="4837"/>
                  </a:cubicBezTo>
                  <a:cubicBezTo>
                    <a:pt x="4358" y="4837"/>
                    <a:pt x="5241" y="3566"/>
                    <a:pt x="4327" y="2610"/>
                  </a:cubicBezTo>
                  <a:cubicBezTo>
                    <a:pt x="3962" y="2081"/>
                    <a:pt x="3578" y="1588"/>
                    <a:pt x="3158" y="1113"/>
                  </a:cubicBezTo>
                  <a:cubicBezTo>
                    <a:pt x="3004" y="959"/>
                    <a:pt x="2721" y="749"/>
                    <a:pt x="2569" y="749"/>
                  </a:cubicBezTo>
                  <a:cubicBezTo>
                    <a:pt x="2506" y="749"/>
                    <a:pt x="2465" y="785"/>
                    <a:pt x="2465" y="876"/>
                  </a:cubicBezTo>
                  <a:cubicBezTo>
                    <a:pt x="2465" y="1186"/>
                    <a:pt x="2958" y="1643"/>
                    <a:pt x="2720" y="1661"/>
                  </a:cubicBezTo>
                  <a:cubicBezTo>
                    <a:pt x="2715" y="1662"/>
                    <a:pt x="2709" y="1662"/>
                    <a:pt x="2702" y="1662"/>
                  </a:cubicBezTo>
                  <a:cubicBezTo>
                    <a:pt x="2443" y="1662"/>
                    <a:pt x="1632" y="952"/>
                    <a:pt x="1187" y="329"/>
                  </a:cubicBezTo>
                  <a:cubicBezTo>
                    <a:pt x="1013" y="83"/>
                    <a:pt x="891" y="1"/>
                    <a:pt x="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5600402" y="2150938"/>
              <a:ext cx="76854" cy="93732"/>
            </a:xfrm>
            <a:custGeom>
              <a:rect b="b" l="l" r="r" t="t"/>
              <a:pathLst>
                <a:path extrusionOk="0" h="1372" w="1125">
                  <a:moveTo>
                    <a:pt x="91" y="0"/>
                  </a:moveTo>
                  <a:cubicBezTo>
                    <a:pt x="48" y="0"/>
                    <a:pt x="0" y="32"/>
                    <a:pt x="23" y="77"/>
                  </a:cubicBezTo>
                  <a:cubicBezTo>
                    <a:pt x="114" y="332"/>
                    <a:pt x="260" y="570"/>
                    <a:pt x="443" y="789"/>
                  </a:cubicBezTo>
                  <a:cubicBezTo>
                    <a:pt x="607" y="990"/>
                    <a:pt x="790" y="1172"/>
                    <a:pt x="972" y="1355"/>
                  </a:cubicBezTo>
                  <a:cubicBezTo>
                    <a:pt x="988" y="1366"/>
                    <a:pt x="1004" y="1371"/>
                    <a:pt x="1020" y="1371"/>
                  </a:cubicBezTo>
                  <a:cubicBezTo>
                    <a:pt x="1078" y="1371"/>
                    <a:pt x="1125" y="1303"/>
                    <a:pt x="1082" y="1245"/>
                  </a:cubicBezTo>
                  <a:cubicBezTo>
                    <a:pt x="899" y="1081"/>
                    <a:pt x="717" y="898"/>
                    <a:pt x="571" y="716"/>
                  </a:cubicBezTo>
                  <a:cubicBezTo>
                    <a:pt x="388" y="515"/>
                    <a:pt x="242" y="296"/>
                    <a:pt x="151" y="40"/>
                  </a:cubicBezTo>
                  <a:cubicBezTo>
                    <a:pt x="144" y="12"/>
                    <a:pt x="118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5586465" y="2183456"/>
              <a:ext cx="74327" cy="83689"/>
            </a:xfrm>
            <a:custGeom>
              <a:rect b="b" l="l" r="r" t="t"/>
              <a:pathLst>
                <a:path extrusionOk="0" h="1225" w="1088">
                  <a:moveTo>
                    <a:pt x="104" y="1"/>
                  </a:moveTo>
                  <a:cubicBezTo>
                    <a:pt x="56" y="1"/>
                    <a:pt x="1" y="61"/>
                    <a:pt x="26" y="112"/>
                  </a:cubicBezTo>
                  <a:cubicBezTo>
                    <a:pt x="245" y="532"/>
                    <a:pt x="556" y="915"/>
                    <a:pt x="921" y="1207"/>
                  </a:cubicBezTo>
                  <a:cubicBezTo>
                    <a:pt x="937" y="1219"/>
                    <a:pt x="954" y="1224"/>
                    <a:pt x="971" y="1224"/>
                  </a:cubicBezTo>
                  <a:cubicBezTo>
                    <a:pt x="1033" y="1224"/>
                    <a:pt x="1087" y="1159"/>
                    <a:pt x="1030" y="1116"/>
                  </a:cubicBezTo>
                  <a:cubicBezTo>
                    <a:pt x="665" y="824"/>
                    <a:pt x="373" y="440"/>
                    <a:pt x="154" y="39"/>
                  </a:cubicBezTo>
                  <a:cubicBezTo>
                    <a:pt x="143" y="12"/>
                    <a:pt x="124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5583254" y="2222943"/>
              <a:ext cx="58819" cy="66610"/>
            </a:xfrm>
            <a:custGeom>
              <a:rect b="b" l="l" r="r" t="t"/>
              <a:pathLst>
                <a:path extrusionOk="0" h="975" w="861">
                  <a:moveTo>
                    <a:pt x="69" y="1"/>
                  </a:moveTo>
                  <a:cubicBezTo>
                    <a:pt x="58" y="1"/>
                    <a:pt x="47" y="3"/>
                    <a:pt x="37" y="9"/>
                  </a:cubicBezTo>
                  <a:cubicBezTo>
                    <a:pt x="0" y="27"/>
                    <a:pt x="0" y="82"/>
                    <a:pt x="18" y="100"/>
                  </a:cubicBezTo>
                  <a:cubicBezTo>
                    <a:pt x="91" y="264"/>
                    <a:pt x="183" y="410"/>
                    <a:pt x="292" y="556"/>
                  </a:cubicBezTo>
                  <a:cubicBezTo>
                    <a:pt x="420" y="702"/>
                    <a:pt x="566" y="830"/>
                    <a:pt x="694" y="958"/>
                  </a:cubicBezTo>
                  <a:cubicBezTo>
                    <a:pt x="709" y="969"/>
                    <a:pt x="727" y="975"/>
                    <a:pt x="743" y="975"/>
                  </a:cubicBezTo>
                  <a:cubicBezTo>
                    <a:pt x="805" y="975"/>
                    <a:pt x="861" y="906"/>
                    <a:pt x="803" y="848"/>
                  </a:cubicBezTo>
                  <a:cubicBezTo>
                    <a:pt x="657" y="739"/>
                    <a:pt x="530" y="593"/>
                    <a:pt x="402" y="465"/>
                  </a:cubicBezTo>
                  <a:cubicBezTo>
                    <a:pt x="292" y="337"/>
                    <a:pt x="201" y="191"/>
                    <a:pt x="146" y="27"/>
                  </a:cubicBezTo>
                  <a:cubicBezTo>
                    <a:pt x="120" y="14"/>
                    <a:pt x="95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5101831" y="2320772"/>
              <a:ext cx="456549" cy="245328"/>
            </a:xfrm>
            <a:custGeom>
              <a:rect b="b" l="l" r="r" t="t"/>
              <a:pathLst>
                <a:path extrusionOk="0" h="3591" w="6683">
                  <a:moveTo>
                    <a:pt x="6189" y="0"/>
                  </a:moveTo>
                  <a:cubicBezTo>
                    <a:pt x="5313" y="165"/>
                    <a:pt x="4437" y="311"/>
                    <a:pt x="3560" y="493"/>
                  </a:cubicBezTo>
                  <a:cubicBezTo>
                    <a:pt x="2976" y="603"/>
                    <a:pt x="2392" y="712"/>
                    <a:pt x="1808" y="858"/>
                  </a:cubicBezTo>
                  <a:cubicBezTo>
                    <a:pt x="1224" y="1004"/>
                    <a:pt x="694" y="1205"/>
                    <a:pt x="384" y="1789"/>
                  </a:cubicBezTo>
                  <a:cubicBezTo>
                    <a:pt x="1" y="2556"/>
                    <a:pt x="494" y="3341"/>
                    <a:pt x="1279" y="3542"/>
                  </a:cubicBezTo>
                  <a:cubicBezTo>
                    <a:pt x="1397" y="3576"/>
                    <a:pt x="1520" y="3590"/>
                    <a:pt x="1643" y="3590"/>
                  </a:cubicBezTo>
                  <a:cubicBezTo>
                    <a:pt x="1785" y="3590"/>
                    <a:pt x="1927" y="3571"/>
                    <a:pt x="2064" y="3542"/>
                  </a:cubicBezTo>
                  <a:cubicBezTo>
                    <a:pt x="2301" y="3487"/>
                    <a:pt x="2520" y="3396"/>
                    <a:pt x="2757" y="3341"/>
                  </a:cubicBezTo>
                  <a:lnTo>
                    <a:pt x="6244" y="2428"/>
                  </a:lnTo>
                  <a:lnTo>
                    <a:pt x="6682" y="2319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5422848" y="2245419"/>
              <a:ext cx="328800" cy="235012"/>
            </a:xfrm>
            <a:custGeom>
              <a:rect b="b" l="l" r="r" t="t"/>
              <a:pathLst>
                <a:path extrusionOk="0" h="3440" w="4813">
                  <a:moveTo>
                    <a:pt x="4419" y="0"/>
                  </a:moveTo>
                  <a:cubicBezTo>
                    <a:pt x="4349" y="0"/>
                    <a:pt x="4243" y="51"/>
                    <a:pt x="4082" y="191"/>
                  </a:cubicBezTo>
                  <a:cubicBezTo>
                    <a:pt x="3612" y="594"/>
                    <a:pt x="2848" y="966"/>
                    <a:pt x="2587" y="966"/>
                  </a:cubicBezTo>
                  <a:cubicBezTo>
                    <a:pt x="2564" y="966"/>
                    <a:pt x="2545" y="963"/>
                    <a:pt x="2531" y="957"/>
                  </a:cubicBezTo>
                  <a:cubicBezTo>
                    <a:pt x="2348" y="884"/>
                    <a:pt x="2841" y="629"/>
                    <a:pt x="2914" y="373"/>
                  </a:cubicBezTo>
                  <a:cubicBezTo>
                    <a:pt x="2935" y="275"/>
                    <a:pt x="2878" y="239"/>
                    <a:pt x="2787" y="239"/>
                  </a:cubicBezTo>
                  <a:cubicBezTo>
                    <a:pt x="2641" y="239"/>
                    <a:pt x="2410" y="331"/>
                    <a:pt x="2275" y="410"/>
                  </a:cubicBezTo>
                  <a:cubicBezTo>
                    <a:pt x="1837" y="720"/>
                    <a:pt x="1399" y="1049"/>
                    <a:pt x="997" y="1396"/>
                  </a:cubicBezTo>
                  <a:cubicBezTo>
                    <a:pt x="1" y="2070"/>
                    <a:pt x="626" y="3440"/>
                    <a:pt x="1588" y="3440"/>
                  </a:cubicBezTo>
                  <a:cubicBezTo>
                    <a:pt x="1771" y="3440"/>
                    <a:pt x="1967" y="3390"/>
                    <a:pt x="2166" y="3276"/>
                  </a:cubicBezTo>
                  <a:cubicBezTo>
                    <a:pt x="2750" y="2965"/>
                    <a:pt x="3316" y="2619"/>
                    <a:pt x="3845" y="2217"/>
                  </a:cubicBezTo>
                  <a:cubicBezTo>
                    <a:pt x="4758" y="1542"/>
                    <a:pt x="4502" y="1268"/>
                    <a:pt x="4502" y="1268"/>
                  </a:cubicBezTo>
                  <a:cubicBezTo>
                    <a:pt x="4502" y="1268"/>
                    <a:pt x="4813" y="939"/>
                    <a:pt x="4575" y="738"/>
                  </a:cubicBezTo>
                  <a:cubicBezTo>
                    <a:pt x="4575" y="738"/>
                    <a:pt x="4813" y="428"/>
                    <a:pt x="4539" y="318"/>
                  </a:cubicBezTo>
                  <a:cubicBezTo>
                    <a:pt x="4539" y="318"/>
                    <a:pt x="4595" y="0"/>
                    <a:pt x="4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5654986" y="2263796"/>
              <a:ext cx="83071" cy="63809"/>
            </a:xfrm>
            <a:custGeom>
              <a:rect b="b" l="l" r="r" t="t"/>
              <a:pathLst>
                <a:path extrusionOk="0" h="934" w="1216">
                  <a:moveTo>
                    <a:pt x="1132" y="0"/>
                  </a:moveTo>
                  <a:cubicBezTo>
                    <a:pt x="1115" y="0"/>
                    <a:pt x="1097" y="9"/>
                    <a:pt x="1086" y="31"/>
                  </a:cubicBezTo>
                  <a:cubicBezTo>
                    <a:pt x="958" y="214"/>
                    <a:pt x="794" y="360"/>
                    <a:pt x="611" y="488"/>
                  </a:cubicBezTo>
                  <a:cubicBezTo>
                    <a:pt x="429" y="615"/>
                    <a:pt x="246" y="725"/>
                    <a:pt x="64" y="816"/>
                  </a:cubicBezTo>
                  <a:cubicBezTo>
                    <a:pt x="1" y="848"/>
                    <a:pt x="46" y="933"/>
                    <a:pt x="95" y="933"/>
                  </a:cubicBezTo>
                  <a:cubicBezTo>
                    <a:pt x="103" y="933"/>
                    <a:pt x="111" y="931"/>
                    <a:pt x="118" y="926"/>
                  </a:cubicBezTo>
                  <a:cubicBezTo>
                    <a:pt x="319" y="816"/>
                    <a:pt x="502" y="707"/>
                    <a:pt x="684" y="579"/>
                  </a:cubicBezTo>
                  <a:cubicBezTo>
                    <a:pt x="885" y="433"/>
                    <a:pt x="1049" y="269"/>
                    <a:pt x="1177" y="86"/>
                  </a:cubicBezTo>
                  <a:cubicBezTo>
                    <a:pt x="1216" y="48"/>
                    <a:pt x="1174" y="0"/>
                    <a:pt x="1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5665097" y="2292694"/>
              <a:ext cx="76854" cy="56157"/>
            </a:xfrm>
            <a:custGeom>
              <a:rect b="b" l="l" r="r" t="t"/>
              <a:pathLst>
                <a:path extrusionOk="0" h="822" w="1125">
                  <a:moveTo>
                    <a:pt x="1041" y="1"/>
                  </a:moveTo>
                  <a:cubicBezTo>
                    <a:pt x="1024" y="1"/>
                    <a:pt x="1007" y="9"/>
                    <a:pt x="993" y="28"/>
                  </a:cubicBezTo>
                  <a:cubicBezTo>
                    <a:pt x="737" y="320"/>
                    <a:pt x="409" y="557"/>
                    <a:pt x="62" y="722"/>
                  </a:cubicBezTo>
                  <a:cubicBezTo>
                    <a:pt x="1" y="752"/>
                    <a:pt x="42" y="822"/>
                    <a:pt x="89" y="822"/>
                  </a:cubicBezTo>
                  <a:cubicBezTo>
                    <a:pt x="98" y="822"/>
                    <a:pt x="108" y="819"/>
                    <a:pt x="117" y="813"/>
                  </a:cubicBezTo>
                  <a:cubicBezTo>
                    <a:pt x="482" y="649"/>
                    <a:pt x="810" y="411"/>
                    <a:pt x="1084" y="101"/>
                  </a:cubicBezTo>
                  <a:cubicBezTo>
                    <a:pt x="1124" y="61"/>
                    <a:pt x="1086" y="1"/>
                    <a:pt x="10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5675071" y="2326373"/>
              <a:ext cx="61893" cy="44953"/>
            </a:xfrm>
            <a:custGeom>
              <a:rect b="b" l="l" r="r" t="t"/>
              <a:pathLst>
                <a:path extrusionOk="0" h="658" w="906">
                  <a:moveTo>
                    <a:pt x="829" y="1"/>
                  </a:moveTo>
                  <a:cubicBezTo>
                    <a:pt x="815" y="1"/>
                    <a:pt x="802" y="9"/>
                    <a:pt x="792" y="28"/>
                  </a:cubicBezTo>
                  <a:cubicBezTo>
                    <a:pt x="701" y="137"/>
                    <a:pt x="591" y="229"/>
                    <a:pt x="482" y="320"/>
                  </a:cubicBezTo>
                  <a:cubicBezTo>
                    <a:pt x="336" y="411"/>
                    <a:pt x="208" y="484"/>
                    <a:pt x="62" y="557"/>
                  </a:cubicBezTo>
                  <a:cubicBezTo>
                    <a:pt x="1" y="588"/>
                    <a:pt x="42" y="657"/>
                    <a:pt x="89" y="657"/>
                  </a:cubicBezTo>
                  <a:cubicBezTo>
                    <a:pt x="98" y="657"/>
                    <a:pt x="108" y="655"/>
                    <a:pt x="117" y="649"/>
                  </a:cubicBezTo>
                  <a:cubicBezTo>
                    <a:pt x="263" y="576"/>
                    <a:pt x="409" y="503"/>
                    <a:pt x="536" y="411"/>
                  </a:cubicBezTo>
                  <a:cubicBezTo>
                    <a:pt x="664" y="320"/>
                    <a:pt x="774" y="211"/>
                    <a:pt x="865" y="101"/>
                  </a:cubicBezTo>
                  <a:cubicBezTo>
                    <a:pt x="905" y="61"/>
                    <a:pt x="867" y="1"/>
                    <a:pt x="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5539601" y="2918128"/>
              <a:ext cx="188344" cy="811953"/>
            </a:xfrm>
            <a:custGeom>
              <a:rect b="b" l="l" r="r" t="t"/>
              <a:pathLst>
                <a:path extrusionOk="0" fill="none" h="11885" w="2757">
                  <a:moveTo>
                    <a:pt x="2757" y="1"/>
                  </a:moveTo>
                  <a:lnTo>
                    <a:pt x="0" y="11885"/>
                  </a:lnTo>
                </a:path>
              </a:pathLst>
            </a:custGeom>
            <a:noFill/>
            <a:ln cap="flat" cmpd="sng" w="5475">
              <a:solidFill>
                <a:srgbClr val="1E1F35"/>
              </a:solidFill>
              <a:prstDash val="solid"/>
              <a:miter lim="1825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31"/>
          <p:cNvGrpSpPr/>
          <p:nvPr/>
        </p:nvGrpSpPr>
        <p:grpSpPr>
          <a:xfrm>
            <a:off x="2666075" y="1903137"/>
            <a:ext cx="1070636" cy="3240352"/>
            <a:chOff x="6569500" y="1364100"/>
            <a:chExt cx="1070636" cy="3240352"/>
          </a:xfrm>
        </p:grpSpPr>
        <p:sp>
          <p:nvSpPr>
            <p:cNvPr id="369" name="Google Shape;369;p31"/>
            <p:cNvSpPr/>
            <p:nvPr/>
          </p:nvSpPr>
          <p:spPr>
            <a:xfrm>
              <a:off x="7023231" y="1685995"/>
              <a:ext cx="205249" cy="198628"/>
            </a:xfrm>
            <a:custGeom>
              <a:rect b="b" l="l" r="r" t="t"/>
              <a:pathLst>
                <a:path extrusionOk="0" h="2757" w="2849">
                  <a:moveTo>
                    <a:pt x="2429" y="0"/>
                  </a:moveTo>
                  <a:lnTo>
                    <a:pt x="476" y="73"/>
                  </a:lnTo>
                  <a:lnTo>
                    <a:pt x="275" y="1424"/>
                  </a:lnTo>
                  <a:lnTo>
                    <a:pt x="1" y="1862"/>
                  </a:lnTo>
                  <a:lnTo>
                    <a:pt x="969" y="2757"/>
                  </a:lnTo>
                  <a:cubicBezTo>
                    <a:pt x="969" y="2757"/>
                    <a:pt x="2849" y="2355"/>
                    <a:pt x="2794" y="1735"/>
                  </a:cubicBezTo>
                  <a:cubicBezTo>
                    <a:pt x="2684" y="1242"/>
                    <a:pt x="2447" y="895"/>
                    <a:pt x="2429" y="493"/>
                  </a:cubicBezTo>
                  <a:cubicBezTo>
                    <a:pt x="2411" y="329"/>
                    <a:pt x="2411" y="165"/>
                    <a:pt x="2429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7033821" y="1685995"/>
              <a:ext cx="171029" cy="127376"/>
            </a:xfrm>
            <a:custGeom>
              <a:rect b="b" l="l" r="r" t="t"/>
              <a:pathLst>
                <a:path extrusionOk="0" h="1768" w="2374">
                  <a:moveTo>
                    <a:pt x="2282" y="0"/>
                  </a:moveTo>
                  <a:lnTo>
                    <a:pt x="329" y="73"/>
                  </a:lnTo>
                  <a:lnTo>
                    <a:pt x="128" y="1424"/>
                  </a:lnTo>
                  <a:lnTo>
                    <a:pt x="0" y="1625"/>
                  </a:lnTo>
                  <a:cubicBezTo>
                    <a:pt x="234" y="1721"/>
                    <a:pt x="481" y="1767"/>
                    <a:pt x="726" y="1767"/>
                  </a:cubicBezTo>
                  <a:cubicBezTo>
                    <a:pt x="901" y="1767"/>
                    <a:pt x="1074" y="1744"/>
                    <a:pt x="1241" y="1698"/>
                  </a:cubicBezTo>
                  <a:cubicBezTo>
                    <a:pt x="1698" y="1589"/>
                    <a:pt x="2099" y="1333"/>
                    <a:pt x="2373" y="968"/>
                  </a:cubicBezTo>
                  <a:cubicBezTo>
                    <a:pt x="2318" y="822"/>
                    <a:pt x="2282" y="658"/>
                    <a:pt x="2264" y="512"/>
                  </a:cubicBezTo>
                  <a:cubicBezTo>
                    <a:pt x="2245" y="347"/>
                    <a:pt x="2264" y="165"/>
                    <a:pt x="2282" y="0"/>
                  </a:cubicBezTo>
                  <a:close/>
                </a:path>
              </a:pathLst>
            </a:custGeom>
            <a:solidFill>
              <a:srgbClr val="DB79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6968046" y="1422672"/>
              <a:ext cx="285432" cy="349490"/>
            </a:xfrm>
            <a:custGeom>
              <a:rect b="b" l="l" r="r" t="t"/>
              <a:pathLst>
                <a:path extrusionOk="0" h="4851" w="3962">
                  <a:moveTo>
                    <a:pt x="1616" y="1"/>
                  </a:moveTo>
                  <a:cubicBezTo>
                    <a:pt x="826" y="1"/>
                    <a:pt x="536" y="406"/>
                    <a:pt x="347" y="771"/>
                  </a:cubicBezTo>
                  <a:cubicBezTo>
                    <a:pt x="183" y="1118"/>
                    <a:pt x="0" y="2432"/>
                    <a:pt x="92" y="3345"/>
                  </a:cubicBezTo>
                  <a:cubicBezTo>
                    <a:pt x="128" y="3801"/>
                    <a:pt x="311" y="4769"/>
                    <a:pt x="712" y="4842"/>
                  </a:cubicBezTo>
                  <a:cubicBezTo>
                    <a:pt x="743" y="4848"/>
                    <a:pt x="781" y="4850"/>
                    <a:pt x="826" y="4850"/>
                  </a:cubicBezTo>
                  <a:cubicBezTo>
                    <a:pt x="1374" y="4850"/>
                    <a:pt x="2916" y="4431"/>
                    <a:pt x="3304" y="3418"/>
                  </a:cubicBezTo>
                  <a:cubicBezTo>
                    <a:pt x="3578" y="3217"/>
                    <a:pt x="3962" y="2743"/>
                    <a:pt x="3834" y="2323"/>
                  </a:cubicBezTo>
                  <a:cubicBezTo>
                    <a:pt x="3779" y="2140"/>
                    <a:pt x="3706" y="2067"/>
                    <a:pt x="3651" y="2049"/>
                  </a:cubicBezTo>
                  <a:cubicBezTo>
                    <a:pt x="3852" y="1118"/>
                    <a:pt x="3834" y="497"/>
                    <a:pt x="2647" y="169"/>
                  </a:cubicBezTo>
                  <a:cubicBezTo>
                    <a:pt x="2231" y="50"/>
                    <a:pt x="1893" y="1"/>
                    <a:pt x="1616" y="1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7175819" y="1499256"/>
              <a:ext cx="69809" cy="102664"/>
            </a:xfrm>
            <a:custGeom>
              <a:rect b="b" l="l" r="r" t="t"/>
              <a:pathLst>
                <a:path extrusionOk="0" h="1425" w="969">
                  <a:moveTo>
                    <a:pt x="968" y="0"/>
                  </a:moveTo>
                  <a:lnTo>
                    <a:pt x="1" y="110"/>
                  </a:lnTo>
                  <a:cubicBezTo>
                    <a:pt x="238" y="548"/>
                    <a:pt x="183" y="1424"/>
                    <a:pt x="183" y="1424"/>
                  </a:cubicBezTo>
                  <a:lnTo>
                    <a:pt x="329" y="1351"/>
                  </a:lnTo>
                  <a:lnTo>
                    <a:pt x="767" y="986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6943046" y="1364100"/>
              <a:ext cx="324912" cy="191784"/>
            </a:xfrm>
            <a:custGeom>
              <a:rect b="b" l="l" r="r" t="t"/>
              <a:pathLst>
                <a:path extrusionOk="0" h="2662" w="4510">
                  <a:moveTo>
                    <a:pt x="2323" y="1"/>
                  </a:moveTo>
                  <a:cubicBezTo>
                    <a:pt x="1924" y="1"/>
                    <a:pt x="1529" y="137"/>
                    <a:pt x="1205" y="398"/>
                  </a:cubicBezTo>
                  <a:lnTo>
                    <a:pt x="566" y="890"/>
                  </a:lnTo>
                  <a:cubicBezTo>
                    <a:pt x="311" y="1109"/>
                    <a:pt x="128" y="1402"/>
                    <a:pt x="92" y="1730"/>
                  </a:cubicBezTo>
                  <a:lnTo>
                    <a:pt x="37" y="2114"/>
                  </a:lnTo>
                  <a:cubicBezTo>
                    <a:pt x="0" y="2296"/>
                    <a:pt x="92" y="2497"/>
                    <a:pt x="256" y="2606"/>
                  </a:cubicBezTo>
                  <a:lnTo>
                    <a:pt x="366" y="2661"/>
                  </a:lnTo>
                  <a:cubicBezTo>
                    <a:pt x="881" y="2330"/>
                    <a:pt x="1466" y="2189"/>
                    <a:pt x="2092" y="2189"/>
                  </a:cubicBezTo>
                  <a:cubicBezTo>
                    <a:pt x="2708" y="2189"/>
                    <a:pt x="3365" y="2325"/>
                    <a:pt x="4035" y="2552"/>
                  </a:cubicBezTo>
                  <a:lnTo>
                    <a:pt x="4017" y="2570"/>
                  </a:lnTo>
                  <a:cubicBezTo>
                    <a:pt x="4144" y="2460"/>
                    <a:pt x="4254" y="2333"/>
                    <a:pt x="4309" y="2187"/>
                  </a:cubicBezTo>
                  <a:lnTo>
                    <a:pt x="4418" y="1931"/>
                  </a:lnTo>
                  <a:cubicBezTo>
                    <a:pt x="4491" y="1748"/>
                    <a:pt x="4509" y="1566"/>
                    <a:pt x="4473" y="1383"/>
                  </a:cubicBezTo>
                  <a:cubicBezTo>
                    <a:pt x="4436" y="1091"/>
                    <a:pt x="4254" y="836"/>
                    <a:pt x="3998" y="690"/>
                  </a:cubicBezTo>
                  <a:lnTo>
                    <a:pt x="3195" y="233"/>
                  </a:lnTo>
                  <a:cubicBezTo>
                    <a:pt x="2922" y="77"/>
                    <a:pt x="2621" y="1"/>
                    <a:pt x="23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7070636" y="1395367"/>
              <a:ext cx="135512" cy="114119"/>
            </a:xfrm>
            <a:custGeom>
              <a:rect b="b" l="l" r="r" t="t"/>
              <a:pathLst>
                <a:path extrusionOk="0" h="1584" w="1881">
                  <a:moveTo>
                    <a:pt x="201" y="0"/>
                  </a:moveTo>
                  <a:lnTo>
                    <a:pt x="201" y="0"/>
                  </a:lnTo>
                  <a:cubicBezTo>
                    <a:pt x="110" y="55"/>
                    <a:pt x="55" y="146"/>
                    <a:pt x="37" y="256"/>
                  </a:cubicBezTo>
                  <a:cubicBezTo>
                    <a:pt x="0" y="383"/>
                    <a:pt x="18" y="511"/>
                    <a:pt x="55" y="621"/>
                  </a:cubicBezTo>
                  <a:cubicBezTo>
                    <a:pt x="110" y="730"/>
                    <a:pt x="183" y="840"/>
                    <a:pt x="274" y="931"/>
                  </a:cubicBezTo>
                  <a:cubicBezTo>
                    <a:pt x="365" y="1022"/>
                    <a:pt x="457" y="1114"/>
                    <a:pt x="548" y="1187"/>
                  </a:cubicBezTo>
                  <a:cubicBezTo>
                    <a:pt x="767" y="1333"/>
                    <a:pt x="986" y="1442"/>
                    <a:pt x="1223" y="1515"/>
                  </a:cubicBezTo>
                  <a:cubicBezTo>
                    <a:pt x="1333" y="1533"/>
                    <a:pt x="1442" y="1552"/>
                    <a:pt x="1570" y="1570"/>
                  </a:cubicBezTo>
                  <a:cubicBezTo>
                    <a:pt x="1616" y="1579"/>
                    <a:pt x="1666" y="1584"/>
                    <a:pt x="1718" y="1584"/>
                  </a:cubicBezTo>
                  <a:cubicBezTo>
                    <a:pt x="1771" y="1584"/>
                    <a:pt x="1826" y="1579"/>
                    <a:pt x="1880" y="1570"/>
                  </a:cubicBezTo>
                  <a:cubicBezTo>
                    <a:pt x="1789" y="1552"/>
                    <a:pt x="1680" y="1533"/>
                    <a:pt x="1588" y="1497"/>
                  </a:cubicBezTo>
                  <a:cubicBezTo>
                    <a:pt x="1479" y="1460"/>
                    <a:pt x="1388" y="1424"/>
                    <a:pt x="1278" y="1387"/>
                  </a:cubicBezTo>
                  <a:cubicBezTo>
                    <a:pt x="1059" y="1296"/>
                    <a:pt x="858" y="1168"/>
                    <a:pt x="657" y="1041"/>
                  </a:cubicBezTo>
                  <a:cubicBezTo>
                    <a:pt x="475" y="913"/>
                    <a:pt x="311" y="749"/>
                    <a:pt x="183" y="566"/>
                  </a:cubicBezTo>
                  <a:cubicBezTo>
                    <a:pt x="73" y="383"/>
                    <a:pt x="91" y="164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7110044" y="1447960"/>
              <a:ext cx="111882" cy="28458"/>
            </a:xfrm>
            <a:custGeom>
              <a:rect b="b" l="l" r="r" t="t"/>
              <a:pathLst>
                <a:path extrusionOk="0" h="395" w="1553">
                  <a:moveTo>
                    <a:pt x="1" y="0"/>
                  </a:moveTo>
                  <a:lnTo>
                    <a:pt x="1" y="0"/>
                  </a:lnTo>
                  <a:cubicBezTo>
                    <a:pt x="347" y="260"/>
                    <a:pt x="773" y="394"/>
                    <a:pt x="1206" y="394"/>
                  </a:cubicBezTo>
                  <a:cubicBezTo>
                    <a:pt x="1321" y="394"/>
                    <a:pt x="1437" y="385"/>
                    <a:pt x="1553" y="365"/>
                  </a:cubicBezTo>
                  <a:cubicBezTo>
                    <a:pt x="1023" y="311"/>
                    <a:pt x="494" y="18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6962786" y="1445294"/>
              <a:ext cx="51366" cy="73774"/>
            </a:xfrm>
            <a:custGeom>
              <a:rect b="b" l="l" r="r" t="t"/>
              <a:pathLst>
                <a:path extrusionOk="0" h="1024" w="713">
                  <a:moveTo>
                    <a:pt x="712" y="1"/>
                  </a:moveTo>
                  <a:lnTo>
                    <a:pt x="712" y="1"/>
                  </a:lnTo>
                  <a:cubicBezTo>
                    <a:pt x="621" y="37"/>
                    <a:pt x="530" y="92"/>
                    <a:pt x="457" y="147"/>
                  </a:cubicBezTo>
                  <a:cubicBezTo>
                    <a:pt x="256" y="293"/>
                    <a:pt x="110" y="494"/>
                    <a:pt x="55" y="731"/>
                  </a:cubicBezTo>
                  <a:cubicBezTo>
                    <a:pt x="19" y="822"/>
                    <a:pt x="0" y="932"/>
                    <a:pt x="0" y="1023"/>
                  </a:cubicBezTo>
                  <a:cubicBezTo>
                    <a:pt x="55" y="822"/>
                    <a:pt x="146" y="640"/>
                    <a:pt x="256" y="457"/>
                  </a:cubicBezTo>
                  <a:cubicBezTo>
                    <a:pt x="384" y="275"/>
                    <a:pt x="548" y="129"/>
                    <a:pt x="7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7074526" y="1525552"/>
              <a:ext cx="64550" cy="21109"/>
            </a:xfrm>
            <a:custGeom>
              <a:rect b="b" l="l" r="r" t="t"/>
              <a:pathLst>
                <a:path extrusionOk="0" h="293" w="896">
                  <a:moveTo>
                    <a:pt x="220" y="0"/>
                  </a:moveTo>
                  <a:cubicBezTo>
                    <a:pt x="129" y="0"/>
                    <a:pt x="19" y="0"/>
                    <a:pt x="19" y="128"/>
                  </a:cubicBezTo>
                  <a:cubicBezTo>
                    <a:pt x="1" y="256"/>
                    <a:pt x="110" y="274"/>
                    <a:pt x="202" y="274"/>
                  </a:cubicBezTo>
                  <a:cubicBezTo>
                    <a:pt x="366" y="292"/>
                    <a:pt x="512" y="292"/>
                    <a:pt x="658" y="292"/>
                  </a:cubicBezTo>
                  <a:cubicBezTo>
                    <a:pt x="768" y="292"/>
                    <a:pt x="895" y="292"/>
                    <a:pt x="895" y="165"/>
                  </a:cubicBezTo>
                  <a:cubicBezTo>
                    <a:pt x="895" y="37"/>
                    <a:pt x="804" y="19"/>
                    <a:pt x="695" y="19"/>
                  </a:cubicBezTo>
                  <a:cubicBezTo>
                    <a:pt x="549" y="19"/>
                    <a:pt x="384" y="0"/>
                    <a:pt x="220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6978564" y="1524255"/>
              <a:ext cx="47404" cy="19740"/>
            </a:xfrm>
            <a:custGeom>
              <a:rect b="b" l="l" r="r" t="t"/>
              <a:pathLst>
                <a:path extrusionOk="0" h="274" w="658">
                  <a:moveTo>
                    <a:pt x="146" y="0"/>
                  </a:moveTo>
                  <a:cubicBezTo>
                    <a:pt x="73" y="0"/>
                    <a:pt x="19" y="55"/>
                    <a:pt x="0" y="128"/>
                  </a:cubicBezTo>
                  <a:cubicBezTo>
                    <a:pt x="0" y="237"/>
                    <a:pt x="19" y="274"/>
                    <a:pt x="146" y="274"/>
                  </a:cubicBezTo>
                  <a:lnTo>
                    <a:pt x="511" y="274"/>
                  </a:lnTo>
                  <a:cubicBezTo>
                    <a:pt x="584" y="274"/>
                    <a:pt x="639" y="274"/>
                    <a:pt x="657" y="183"/>
                  </a:cubicBezTo>
                  <a:cubicBezTo>
                    <a:pt x="657" y="73"/>
                    <a:pt x="639" y="37"/>
                    <a:pt x="511" y="18"/>
                  </a:cubicBezTo>
                  <a:cubicBezTo>
                    <a:pt x="384" y="0"/>
                    <a:pt x="274" y="0"/>
                    <a:pt x="146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7092969" y="1575335"/>
              <a:ext cx="22405" cy="21325"/>
            </a:xfrm>
            <a:custGeom>
              <a:rect b="b" l="l" r="r" t="t"/>
              <a:pathLst>
                <a:path extrusionOk="0" h="296" w="311">
                  <a:moveTo>
                    <a:pt x="175" y="0"/>
                  </a:moveTo>
                  <a:cubicBezTo>
                    <a:pt x="166" y="0"/>
                    <a:pt x="156" y="1"/>
                    <a:pt x="147" y="3"/>
                  </a:cubicBezTo>
                  <a:cubicBezTo>
                    <a:pt x="74" y="3"/>
                    <a:pt x="19" y="58"/>
                    <a:pt x="19" y="131"/>
                  </a:cubicBezTo>
                  <a:cubicBezTo>
                    <a:pt x="1" y="222"/>
                    <a:pt x="74" y="295"/>
                    <a:pt x="165" y="295"/>
                  </a:cubicBezTo>
                  <a:cubicBezTo>
                    <a:pt x="238" y="295"/>
                    <a:pt x="311" y="222"/>
                    <a:pt x="311" y="131"/>
                  </a:cubicBezTo>
                  <a:cubicBezTo>
                    <a:pt x="311" y="65"/>
                    <a:pt x="252" y="0"/>
                    <a:pt x="175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6997583" y="1573678"/>
              <a:ext cx="22982" cy="20605"/>
            </a:xfrm>
            <a:custGeom>
              <a:rect b="b" l="l" r="r" t="t"/>
              <a:pathLst>
                <a:path extrusionOk="0" h="286" w="319">
                  <a:moveTo>
                    <a:pt x="151" y="0"/>
                  </a:moveTo>
                  <a:cubicBezTo>
                    <a:pt x="74" y="0"/>
                    <a:pt x="0" y="56"/>
                    <a:pt x="10" y="154"/>
                  </a:cubicBezTo>
                  <a:cubicBezTo>
                    <a:pt x="10" y="233"/>
                    <a:pt x="66" y="285"/>
                    <a:pt x="128" y="285"/>
                  </a:cubicBezTo>
                  <a:cubicBezTo>
                    <a:pt x="137" y="285"/>
                    <a:pt x="147" y="284"/>
                    <a:pt x="156" y="282"/>
                  </a:cubicBezTo>
                  <a:cubicBezTo>
                    <a:pt x="166" y="283"/>
                    <a:pt x="175" y="284"/>
                    <a:pt x="184" y="284"/>
                  </a:cubicBezTo>
                  <a:cubicBezTo>
                    <a:pt x="262" y="284"/>
                    <a:pt x="319" y="217"/>
                    <a:pt x="302" y="136"/>
                  </a:cubicBezTo>
                  <a:cubicBezTo>
                    <a:pt x="285" y="42"/>
                    <a:pt x="217" y="0"/>
                    <a:pt x="151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6747088" y="2632950"/>
              <a:ext cx="756302" cy="1824179"/>
            </a:xfrm>
            <a:custGeom>
              <a:rect b="b" l="l" r="r" t="t"/>
              <a:pathLst>
                <a:path extrusionOk="0" h="25320" w="10498">
                  <a:moveTo>
                    <a:pt x="2355" y="0"/>
                  </a:moveTo>
                  <a:cubicBezTo>
                    <a:pt x="2173" y="292"/>
                    <a:pt x="2008" y="621"/>
                    <a:pt x="1881" y="931"/>
                  </a:cubicBezTo>
                  <a:cubicBezTo>
                    <a:pt x="1169" y="2465"/>
                    <a:pt x="767" y="4126"/>
                    <a:pt x="658" y="5805"/>
                  </a:cubicBezTo>
                  <a:cubicBezTo>
                    <a:pt x="548" y="8215"/>
                    <a:pt x="0" y="25320"/>
                    <a:pt x="0" y="25320"/>
                  </a:cubicBezTo>
                  <a:lnTo>
                    <a:pt x="10497" y="25320"/>
                  </a:lnTo>
                  <a:cubicBezTo>
                    <a:pt x="10497" y="25320"/>
                    <a:pt x="10333" y="7357"/>
                    <a:pt x="9931" y="4874"/>
                  </a:cubicBezTo>
                  <a:cubicBezTo>
                    <a:pt x="9712" y="3523"/>
                    <a:pt x="9347" y="2209"/>
                    <a:pt x="8854" y="931"/>
                  </a:cubicBezTo>
                  <a:cubicBezTo>
                    <a:pt x="8635" y="347"/>
                    <a:pt x="8489" y="0"/>
                    <a:pt x="8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6881233" y="2632950"/>
              <a:ext cx="503793" cy="59221"/>
            </a:xfrm>
            <a:custGeom>
              <a:rect b="b" l="l" r="r" t="t"/>
              <a:pathLst>
                <a:path extrusionOk="0" h="822" w="6993">
                  <a:moveTo>
                    <a:pt x="493" y="0"/>
                  </a:moveTo>
                  <a:cubicBezTo>
                    <a:pt x="311" y="274"/>
                    <a:pt x="146" y="548"/>
                    <a:pt x="0" y="822"/>
                  </a:cubicBezTo>
                  <a:lnTo>
                    <a:pt x="6992" y="822"/>
                  </a:lnTo>
                  <a:cubicBezTo>
                    <a:pt x="6773" y="310"/>
                    <a:pt x="6627" y="0"/>
                    <a:pt x="6627" y="0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7262632" y="2632950"/>
              <a:ext cx="14553" cy="85517"/>
            </a:xfrm>
            <a:custGeom>
              <a:rect b="b" l="l" r="r" t="t"/>
              <a:pathLst>
                <a:path extrusionOk="0" h="1187" w="202">
                  <a:moveTo>
                    <a:pt x="0" y="0"/>
                  </a:moveTo>
                  <a:lnTo>
                    <a:pt x="37" y="822"/>
                  </a:lnTo>
                  <a:lnTo>
                    <a:pt x="55" y="1187"/>
                  </a:lnTo>
                  <a:lnTo>
                    <a:pt x="201" y="1187"/>
                  </a:lnTo>
                  <a:lnTo>
                    <a:pt x="183" y="822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4663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6915454" y="2632950"/>
              <a:ext cx="14481" cy="85517"/>
            </a:xfrm>
            <a:custGeom>
              <a:rect b="b" l="l" r="r" t="t"/>
              <a:pathLst>
                <a:path extrusionOk="0" h="1187" w="201">
                  <a:moveTo>
                    <a:pt x="55" y="0"/>
                  </a:moveTo>
                  <a:lnTo>
                    <a:pt x="18" y="822"/>
                  </a:lnTo>
                  <a:lnTo>
                    <a:pt x="0" y="1187"/>
                  </a:lnTo>
                  <a:lnTo>
                    <a:pt x="146" y="1187"/>
                  </a:lnTo>
                  <a:lnTo>
                    <a:pt x="164" y="82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4663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7061414" y="3114280"/>
              <a:ext cx="21108" cy="1331031"/>
            </a:xfrm>
            <a:custGeom>
              <a:rect b="b" l="l" r="r" t="t"/>
              <a:pathLst>
                <a:path extrusionOk="0" h="18475" w="293">
                  <a:moveTo>
                    <a:pt x="219" y="0"/>
                  </a:moveTo>
                  <a:cubicBezTo>
                    <a:pt x="183" y="0"/>
                    <a:pt x="165" y="37"/>
                    <a:pt x="165" y="92"/>
                  </a:cubicBezTo>
                  <a:lnTo>
                    <a:pt x="0" y="18402"/>
                  </a:lnTo>
                  <a:cubicBezTo>
                    <a:pt x="0" y="18438"/>
                    <a:pt x="37" y="18475"/>
                    <a:pt x="73" y="18475"/>
                  </a:cubicBezTo>
                  <a:cubicBezTo>
                    <a:pt x="110" y="18475"/>
                    <a:pt x="146" y="18438"/>
                    <a:pt x="146" y="18402"/>
                  </a:cubicBezTo>
                  <a:lnTo>
                    <a:pt x="292" y="92"/>
                  </a:lnTo>
                  <a:cubicBezTo>
                    <a:pt x="292" y="55"/>
                    <a:pt x="274" y="19"/>
                    <a:pt x="219" y="0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7361260" y="2037501"/>
              <a:ext cx="278877" cy="441780"/>
            </a:xfrm>
            <a:custGeom>
              <a:rect b="b" l="l" r="r" t="t"/>
              <a:pathLst>
                <a:path extrusionOk="0" h="6132" w="3871">
                  <a:moveTo>
                    <a:pt x="1297" y="0"/>
                  </a:moveTo>
                  <a:cubicBezTo>
                    <a:pt x="859" y="0"/>
                    <a:pt x="374" y="213"/>
                    <a:pt x="1" y="945"/>
                  </a:cubicBezTo>
                  <a:cubicBezTo>
                    <a:pt x="1" y="945"/>
                    <a:pt x="786" y="4139"/>
                    <a:pt x="1625" y="5600"/>
                  </a:cubicBezTo>
                  <a:cubicBezTo>
                    <a:pt x="1625" y="5600"/>
                    <a:pt x="2334" y="6131"/>
                    <a:pt x="3113" y="6131"/>
                  </a:cubicBezTo>
                  <a:cubicBezTo>
                    <a:pt x="3366" y="6131"/>
                    <a:pt x="3625" y="6076"/>
                    <a:pt x="3871" y="5928"/>
                  </a:cubicBezTo>
                  <a:cubicBezTo>
                    <a:pt x="3871" y="5928"/>
                    <a:pt x="3652" y="2734"/>
                    <a:pt x="2428" y="415"/>
                  </a:cubicBezTo>
                  <a:cubicBezTo>
                    <a:pt x="2428" y="415"/>
                    <a:pt x="1908" y="0"/>
                    <a:pt x="1297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6569500" y="1834047"/>
              <a:ext cx="446519" cy="578017"/>
            </a:xfrm>
            <a:custGeom>
              <a:rect b="b" l="l" r="r" t="t"/>
              <a:pathLst>
                <a:path extrusionOk="0" h="8023" w="6198">
                  <a:moveTo>
                    <a:pt x="4953" y="0"/>
                  </a:moveTo>
                  <a:cubicBezTo>
                    <a:pt x="4441" y="0"/>
                    <a:pt x="3920" y="198"/>
                    <a:pt x="3871" y="264"/>
                  </a:cubicBezTo>
                  <a:cubicBezTo>
                    <a:pt x="3159" y="702"/>
                    <a:pt x="2192" y="2527"/>
                    <a:pt x="749" y="5558"/>
                  </a:cubicBezTo>
                  <a:cubicBezTo>
                    <a:pt x="421" y="6233"/>
                    <a:pt x="165" y="6927"/>
                    <a:pt x="1" y="7657"/>
                  </a:cubicBezTo>
                  <a:cubicBezTo>
                    <a:pt x="354" y="7901"/>
                    <a:pt x="764" y="8022"/>
                    <a:pt x="1181" y="8022"/>
                  </a:cubicBezTo>
                  <a:cubicBezTo>
                    <a:pt x="1390" y="8022"/>
                    <a:pt x="1601" y="7992"/>
                    <a:pt x="1808" y="7931"/>
                  </a:cubicBezTo>
                  <a:cubicBezTo>
                    <a:pt x="2958" y="7109"/>
                    <a:pt x="5788" y="2254"/>
                    <a:pt x="5916" y="1505"/>
                  </a:cubicBezTo>
                  <a:cubicBezTo>
                    <a:pt x="6197" y="298"/>
                    <a:pt x="5581" y="0"/>
                    <a:pt x="4953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6616905" y="1817333"/>
              <a:ext cx="438018" cy="517139"/>
            </a:xfrm>
            <a:custGeom>
              <a:rect b="b" l="l" r="r" t="t"/>
              <a:pathLst>
                <a:path extrusionOk="0" h="7178" w="6080">
                  <a:moveTo>
                    <a:pt x="4170" y="1"/>
                  </a:moveTo>
                  <a:cubicBezTo>
                    <a:pt x="3543" y="1"/>
                    <a:pt x="2940" y="317"/>
                    <a:pt x="2592" y="879"/>
                  </a:cubicBezTo>
                  <a:cubicBezTo>
                    <a:pt x="1625" y="2267"/>
                    <a:pt x="749" y="3709"/>
                    <a:pt x="0" y="5224"/>
                  </a:cubicBezTo>
                  <a:cubicBezTo>
                    <a:pt x="676" y="5918"/>
                    <a:pt x="2428" y="7177"/>
                    <a:pt x="3761" y="7177"/>
                  </a:cubicBezTo>
                  <a:lnTo>
                    <a:pt x="5897" y="1591"/>
                  </a:lnTo>
                  <a:cubicBezTo>
                    <a:pt x="6079" y="423"/>
                    <a:pt x="4856" y="131"/>
                    <a:pt x="4856" y="131"/>
                  </a:cubicBezTo>
                  <a:cubicBezTo>
                    <a:pt x="4632" y="43"/>
                    <a:pt x="4399" y="1"/>
                    <a:pt x="4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6758903" y="1774106"/>
              <a:ext cx="714229" cy="1241840"/>
            </a:xfrm>
            <a:custGeom>
              <a:rect b="b" l="l" r="r" t="t"/>
              <a:pathLst>
                <a:path extrusionOk="0" h="17237" w="9914">
                  <a:moveTo>
                    <a:pt x="3670" y="1"/>
                  </a:moveTo>
                  <a:lnTo>
                    <a:pt x="1753" y="694"/>
                  </a:lnTo>
                  <a:cubicBezTo>
                    <a:pt x="1133" y="1096"/>
                    <a:pt x="749" y="1771"/>
                    <a:pt x="749" y="2520"/>
                  </a:cubicBezTo>
                  <a:lnTo>
                    <a:pt x="749" y="7759"/>
                  </a:lnTo>
                  <a:lnTo>
                    <a:pt x="749" y="7777"/>
                  </a:lnTo>
                  <a:cubicBezTo>
                    <a:pt x="658" y="9128"/>
                    <a:pt x="475" y="10169"/>
                    <a:pt x="402" y="11501"/>
                  </a:cubicBezTo>
                  <a:cubicBezTo>
                    <a:pt x="348" y="12304"/>
                    <a:pt x="129" y="13747"/>
                    <a:pt x="1" y="15974"/>
                  </a:cubicBezTo>
                  <a:cubicBezTo>
                    <a:pt x="1" y="15974"/>
                    <a:pt x="1336" y="17237"/>
                    <a:pt x="5107" y="17237"/>
                  </a:cubicBezTo>
                  <a:cubicBezTo>
                    <a:pt x="6364" y="17237"/>
                    <a:pt x="7891" y="17096"/>
                    <a:pt x="9731" y="16722"/>
                  </a:cubicBezTo>
                  <a:cubicBezTo>
                    <a:pt x="9676" y="16394"/>
                    <a:pt x="9402" y="14532"/>
                    <a:pt x="9384" y="14203"/>
                  </a:cubicBezTo>
                  <a:lnTo>
                    <a:pt x="9220" y="11410"/>
                  </a:lnTo>
                  <a:cubicBezTo>
                    <a:pt x="9147" y="10187"/>
                    <a:pt x="9256" y="8781"/>
                    <a:pt x="9000" y="7576"/>
                  </a:cubicBezTo>
                  <a:lnTo>
                    <a:pt x="9694" y="2574"/>
                  </a:lnTo>
                  <a:cubicBezTo>
                    <a:pt x="9913" y="1570"/>
                    <a:pt x="9037" y="986"/>
                    <a:pt x="9037" y="986"/>
                  </a:cubicBezTo>
                  <a:lnTo>
                    <a:pt x="6627" y="1"/>
                  </a:lnTo>
                  <a:lnTo>
                    <a:pt x="4583" y="1570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6569500" y="2325680"/>
              <a:ext cx="293357" cy="448048"/>
            </a:xfrm>
            <a:custGeom>
              <a:rect b="b" l="l" r="r" t="t"/>
              <a:pathLst>
                <a:path extrusionOk="0" h="6219" w="4072">
                  <a:moveTo>
                    <a:pt x="1130" y="0"/>
                  </a:moveTo>
                  <a:cubicBezTo>
                    <a:pt x="708" y="0"/>
                    <a:pt x="270" y="190"/>
                    <a:pt x="1" y="833"/>
                  </a:cubicBezTo>
                  <a:cubicBezTo>
                    <a:pt x="384" y="3097"/>
                    <a:pt x="1644" y="4338"/>
                    <a:pt x="3561" y="6218"/>
                  </a:cubicBezTo>
                  <a:lnTo>
                    <a:pt x="4072" y="5598"/>
                  </a:lnTo>
                  <a:cubicBezTo>
                    <a:pt x="3433" y="4813"/>
                    <a:pt x="2192" y="1253"/>
                    <a:pt x="2319" y="395"/>
                  </a:cubicBezTo>
                  <a:cubicBezTo>
                    <a:pt x="2319" y="395"/>
                    <a:pt x="1740" y="0"/>
                    <a:pt x="1130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7300743" y="2386990"/>
              <a:ext cx="339392" cy="390700"/>
            </a:xfrm>
            <a:custGeom>
              <a:rect b="b" l="l" r="r" t="t"/>
              <a:pathLst>
                <a:path extrusionOk="0" h="5423" w="4711">
                  <a:moveTo>
                    <a:pt x="3688" y="1"/>
                  </a:moveTo>
                  <a:cubicBezTo>
                    <a:pt x="3104" y="1"/>
                    <a:pt x="2494" y="392"/>
                    <a:pt x="2483" y="402"/>
                  </a:cubicBezTo>
                  <a:cubicBezTo>
                    <a:pt x="2410" y="2282"/>
                    <a:pt x="457" y="4400"/>
                    <a:pt x="1" y="4838"/>
                  </a:cubicBezTo>
                  <a:lnTo>
                    <a:pt x="348" y="5422"/>
                  </a:lnTo>
                  <a:cubicBezTo>
                    <a:pt x="2794" y="3852"/>
                    <a:pt x="3798" y="2958"/>
                    <a:pt x="4711" y="1077"/>
                  </a:cubicBezTo>
                  <a:cubicBezTo>
                    <a:pt x="4583" y="238"/>
                    <a:pt x="4143" y="1"/>
                    <a:pt x="3688" y="1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7152693" y="2731579"/>
              <a:ext cx="187599" cy="157202"/>
            </a:xfrm>
            <a:custGeom>
              <a:rect b="b" l="l" r="r" t="t"/>
              <a:pathLst>
                <a:path extrusionOk="0" h="2182" w="2604">
                  <a:moveTo>
                    <a:pt x="1490" y="0"/>
                  </a:moveTo>
                  <a:lnTo>
                    <a:pt x="650" y="18"/>
                  </a:lnTo>
                  <a:cubicBezTo>
                    <a:pt x="614" y="329"/>
                    <a:pt x="1198" y="365"/>
                    <a:pt x="1198" y="365"/>
                  </a:cubicBezTo>
                  <a:cubicBezTo>
                    <a:pt x="942" y="712"/>
                    <a:pt x="687" y="1022"/>
                    <a:pt x="413" y="1333"/>
                  </a:cubicBezTo>
                  <a:cubicBezTo>
                    <a:pt x="285" y="1461"/>
                    <a:pt x="176" y="1607"/>
                    <a:pt x="66" y="1753"/>
                  </a:cubicBezTo>
                  <a:cubicBezTo>
                    <a:pt x="66" y="1753"/>
                    <a:pt x="0" y="1900"/>
                    <a:pt x="149" y="1900"/>
                  </a:cubicBezTo>
                  <a:cubicBezTo>
                    <a:pt x="157" y="1900"/>
                    <a:pt x="166" y="1900"/>
                    <a:pt x="176" y="1899"/>
                  </a:cubicBezTo>
                  <a:lnTo>
                    <a:pt x="176" y="1899"/>
                  </a:lnTo>
                  <a:cubicBezTo>
                    <a:pt x="48" y="2100"/>
                    <a:pt x="285" y="2118"/>
                    <a:pt x="285" y="2118"/>
                  </a:cubicBezTo>
                  <a:cubicBezTo>
                    <a:pt x="340" y="2089"/>
                    <a:pt x="395" y="2059"/>
                    <a:pt x="449" y="2028"/>
                  </a:cubicBezTo>
                  <a:lnTo>
                    <a:pt x="449" y="2028"/>
                  </a:lnTo>
                  <a:cubicBezTo>
                    <a:pt x="413" y="2173"/>
                    <a:pt x="486" y="2173"/>
                    <a:pt x="486" y="2173"/>
                  </a:cubicBezTo>
                  <a:cubicBezTo>
                    <a:pt x="513" y="2179"/>
                    <a:pt x="541" y="2182"/>
                    <a:pt x="570" y="2182"/>
                  </a:cubicBezTo>
                  <a:cubicBezTo>
                    <a:pt x="676" y="2182"/>
                    <a:pt x="793" y="2142"/>
                    <a:pt x="907" y="2085"/>
                  </a:cubicBezTo>
                  <a:lnTo>
                    <a:pt x="907" y="2085"/>
                  </a:lnTo>
                  <a:cubicBezTo>
                    <a:pt x="856" y="2153"/>
                    <a:pt x="866" y="2179"/>
                    <a:pt x="910" y="2179"/>
                  </a:cubicBezTo>
                  <a:cubicBezTo>
                    <a:pt x="1036" y="2179"/>
                    <a:pt x="1435" y="1972"/>
                    <a:pt x="1435" y="1972"/>
                  </a:cubicBezTo>
                  <a:cubicBezTo>
                    <a:pt x="1745" y="1734"/>
                    <a:pt x="2001" y="1479"/>
                    <a:pt x="2238" y="1169"/>
                  </a:cubicBezTo>
                  <a:lnTo>
                    <a:pt x="2603" y="402"/>
                  </a:lnTo>
                  <a:lnTo>
                    <a:pt x="2311" y="37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7265226" y="1841180"/>
              <a:ext cx="365688" cy="477514"/>
            </a:xfrm>
            <a:custGeom>
              <a:rect b="b" l="l" r="r" t="t"/>
              <a:pathLst>
                <a:path extrusionOk="0" h="6628" w="5076">
                  <a:moveTo>
                    <a:pt x="1881" y="1"/>
                  </a:moveTo>
                  <a:cubicBezTo>
                    <a:pt x="1881" y="1"/>
                    <a:pt x="1" y="932"/>
                    <a:pt x="877" y="3469"/>
                  </a:cubicBezTo>
                  <a:cubicBezTo>
                    <a:pt x="877" y="3469"/>
                    <a:pt x="1480" y="5057"/>
                    <a:pt x="1972" y="6627"/>
                  </a:cubicBezTo>
                  <a:cubicBezTo>
                    <a:pt x="3104" y="6481"/>
                    <a:pt x="4181" y="6006"/>
                    <a:pt x="5076" y="5276"/>
                  </a:cubicBezTo>
                  <a:cubicBezTo>
                    <a:pt x="4273" y="2958"/>
                    <a:pt x="3634" y="329"/>
                    <a:pt x="1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6818123" y="2728914"/>
              <a:ext cx="187599" cy="157562"/>
            </a:xfrm>
            <a:custGeom>
              <a:rect b="b" l="l" r="r" t="t"/>
              <a:pathLst>
                <a:path extrusionOk="0" h="2187" w="2604">
                  <a:moveTo>
                    <a:pt x="1114" y="1"/>
                  </a:moveTo>
                  <a:lnTo>
                    <a:pt x="292" y="55"/>
                  </a:lnTo>
                  <a:lnTo>
                    <a:pt x="0" y="402"/>
                  </a:lnTo>
                  <a:lnTo>
                    <a:pt x="365" y="1169"/>
                  </a:lnTo>
                  <a:cubicBezTo>
                    <a:pt x="603" y="1461"/>
                    <a:pt x="858" y="1735"/>
                    <a:pt x="1169" y="1954"/>
                  </a:cubicBezTo>
                  <a:cubicBezTo>
                    <a:pt x="1169" y="1954"/>
                    <a:pt x="1578" y="2174"/>
                    <a:pt x="1698" y="2174"/>
                  </a:cubicBezTo>
                  <a:cubicBezTo>
                    <a:pt x="1733" y="2174"/>
                    <a:pt x="1744" y="2155"/>
                    <a:pt x="1711" y="2105"/>
                  </a:cubicBezTo>
                  <a:lnTo>
                    <a:pt x="1711" y="2105"/>
                  </a:lnTo>
                  <a:cubicBezTo>
                    <a:pt x="1815" y="2154"/>
                    <a:pt x="1921" y="2186"/>
                    <a:pt x="2017" y="2186"/>
                  </a:cubicBezTo>
                  <a:cubicBezTo>
                    <a:pt x="2052" y="2186"/>
                    <a:pt x="2086" y="2182"/>
                    <a:pt x="2118" y="2173"/>
                  </a:cubicBezTo>
                  <a:cubicBezTo>
                    <a:pt x="2118" y="2173"/>
                    <a:pt x="2190" y="2173"/>
                    <a:pt x="2155" y="2047"/>
                  </a:cubicBezTo>
                  <a:lnTo>
                    <a:pt x="2155" y="2047"/>
                  </a:lnTo>
                  <a:cubicBezTo>
                    <a:pt x="2209" y="2078"/>
                    <a:pt x="2263" y="2108"/>
                    <a:pt x="2319" y="2137"/>
                  </a:cubicBezTo>
                  <a:cubicBezTo>
                    <a:pt x="2319" y="2137"/>
                    <a:pt x="2556" y="2118"/>
                    <a:pt x="2428" y="1917"/>
                  </a:cubicBezTo>
                  <a:lnTo>
                    <a:pt x="2428" y="1917"/>
                  </a:lnTo>
                  <a:cubicBezTo>
                    <a:pt x="2438" y="1918"/>
                    <a:pt x="2447" y="1919"/>
                    <a:pt x="2455" y="1919"/>
                  </a:cubicBezTo>
                  <a:cubicBezTo>
                    <a:pt x="2603" y="1919"/>
                    <a:pt x="2538" y="1771"/>
                    <a:pt x="2538" y="1771"/>
                  </a:cubicBezTo>
                  <a:cubicBezTo>
                    <a:pt x="2428" y="1625"/>
                    <a:pt x="2319" y="1479"/>
                    <a:pt x="2191" y="1352"/>
                  </a:cubicBezTo>
                  <a:cubicBezTo>
                    <a:pt x="1917" y="1041"/>
                    <a:pt x="1661" y="713"/>
                    <a:pt x="1406" y="384"/>
                  </a:cubicBezTo>
                  <a:cubicBezTo>
                    <a:pt x="1406" y="384"/>
                    <a:pt x="1990" y="348"/>
                    <a:pt x="1953" y="37"/>
                  </a:cubicBezTo>
                  <a:lnTo>
                    <a:pt x="1114" y="1"/>
                  </a:ln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7139005" y="2703914"/>
              <a:ext cx="218361" cy="261739"/>
            </a:xfrm>
            <a:custGeom>
              <a:rect b="b" l="l" r="r" t="t"/>
              <a:pathLst>
                <a:path extrusionOk="0" h="3633" w="3031">
                  <a:moveTo>
                    <a:pt x="676" y="1"/>
                  </a:moveTo>
                  <a:cubicBezTo>
                    <a:pt x="603" y="384"/>
                    <a:pt x="439" y="768"/>
                    <a:pt x="329" y="1133"/>
                  </a:cubicBezTo>
                  <a:cubicBezTo>
                    <a:pt x="219" y="1498"/>
                    <a:pt x="128" y="1808"/>
                    <a:pt x="19" y="2137"/>
                  </a:cubicBezTo>
                  <a:cubicBezTo>
                    <a:pt x="0" y="2210"/>
                    <a:pt x="0" y="2264"/>
                    <a:pt x="0" y="2337"/>
                  </a:cubicBezTo>
                  <a:cubicBezTo>
                    <a:pt x="19" y="2447"/>
                    <a:pt x="128" y="2538"/>
                    <a:pt x="238" y="2666"/>
                  </a:cubicBezTo>
                  <a:cubicBezTo>
                    <a:pt x="347" y="2794"/>
                    <a:pt x="439" y="2903"/>
                    <a:pt x="548" y="3013"/>
                  </a:cubicBezTo>
                  <a:cubicBezTo>
                    <a:pt x="712" y="3232"/>
                    <a:pt x="913" y="3433"/>
                    <a:pt x="1132" y="3615"/>
                  </a:cubicBezTo>
                  <a:cubicBezTo>
                    <a:pt x="1154" y="3628"/>
                    <a:pt x="1181" y="3633"/>
                    <a:pt x="1212" y="3633"/>
                  </a:cubicBezTo>
                  <a:cubicBezTo>
                    <a:pt x="1413" y="3633"/>
                    <a:pt x="1772" y="3407"/>
                    <a:pt x="1899" y="3360"/>
                  </a:cubicBezTo>
                  <a:cubicBezTo>
                    <a:pt x="2100" y="3269"/>
                    <a:pt x="2301" y="3159"/>
                    <a:pt x="2483" y="3049"/>
                  </a:cubicBezTo>
                  <a:cubicBezTo>
                    <a:pt x="2629" y="2940"/>
                    <a:pt x="2629" y="2630"/>
                    <a:pt x="2647" y="2465"/>
                  </a:cubicBezTo>
                  <a:cubicBezTo>
                    <a:pt x="2702" y="2264"/>
                    <a:pt x="2757" y="2064"/>
                    <a:pt x="2793" y="1863"/>
                  </a:cubicBezTo>
                  <a:cubicBezTo>
                    <a:pt x="2885" y="1461"/>
                    <a:pt x="2958" y="1078"/>
                    <a:pt x="3031" y="676"/>
                  </a:cubicBezTo>
                  <a:cubicBezTo>
                    <a:pt x="2209" y="640"/>
                    <a:pt x="1315" y="457"/>
                    <a:pt x="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6816754" y="2692099"/>
              <a:ext cx="240766" cy="251293"/>
            </a:xfrm>
            <a:custGeom>
              <a:rect b="b" l="l" r="r" t="t"/>
              <a:pathLst>
                <a:path extrusionOk="0" h="3488" w="3342">
                  <a:moveTo>
                    <a:pt x="2265" y="1"/>
                  </a:moveTo>
                  <a:cubicBezTo>
                    <a:pt x="1589" y="475"/>
                    <a:pt x="786" y="877"/>
                    <a:pt x="1" y="913"/>
                  </a:cubicBezTo>
                  <a:cubicBezTo>
                    <a:pt x="165" y="1260"/>
                    <a:pt x="257" y="1662"/>
                    <a:pt x="403" y="2027"/>
                  </a:cubicBezTo>
                  <a:cubicBezTo>
                    <a:pt x="549" y="2374"/>
                    <a:pt x="676" y="2684"/>
                    <a:pt x="786" y="3013"/>
                  </a:cubicBezTo>
                  <a:cubicBezTo>
                    <a:pt x="822" y="3067"/>
                    <a:pt x="841" y="3122"/>
                    <a:pt x="895" y="3177"/>
                  </a:cubicBezTo>
                  <a:cubicBezTo>
                    <a:pt x="1005" y="3250"/>
                    <a:pt x="1151" y="3286"/>
                    <a:pt x="1279" y="3305"/>
                  </a:cubicBezTo>
                  <a:cubicBezTo>
                    <a:pt x="1425" y="3323"/>
                    <a:pt x="1589" y="3341"/>
                    <a:pt x="1735" y="3378"/>
                  </a:cubicBezTo>
                  <a:cubicBezTo>
                    <a:pt x="2009" y="3433"/>
                    <a:pt x="2283" y="3487"/>
                    <a:pt x="2575" y="3487"/>
                  </a:cubicBezTo>
                  <a:cubicBezTo>
                    <a:pt x="2757" y="3469"/>
                    <a:pt x="2958" y="2958"/>
                    <a:pt x="3031" y="2812"/>
                  </a:cubicBezTo>
                  <a:cubicBezTo>
                    <a:pt x="3141" y="2611"/>
                    <a:pt x="3232" y="2410"/>
                    <a:pt x="3305" y="2209"/>
                  </a:cubicBezTo>
                  <a:cubicBezTo>
                    <a:pt x="3342" y="2045"/>
                    <a:pt x="3141" y="1790"/>
                    <a:pt x="3068" y="1644"/>
                  </a:cubicBezTo>
                  <a:lnTo>
                    <a:pt x="2794" y="1078"/>
                  </a:lnTo>
                  <a:cubicBezTo>
                    <a:pt x="2611" y="712"/>
                    <a:pt x="2429" y="366"/>
                    <a:pt x="2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6598462" y="4457048"/>
              <a:ext cx="473535" cy="147404"/>
            </a:xfrm>
            <a:custGeom>
              <a:rect b="b" l="l" r="r" t="t"/>
              <a:pathLst>
                <a:path extrusionOk="0" h="2046" w="6573">
                  <a:moveTo>
                    <a:pt x="2429" y="1"/>
                  </a:moveTo>
                  <a:lnTo>
                    <a:pt x="311" y="1388"/>
                  </a:lnTo>
                  <a:cubicBezTo>
                    <a:pt x="1" y="1571"/>
                    <a:pt x="128" y="2045"/>
                    <a:pt x="493" y="2045"/>
                  </a:cubicBezTo>
                  <a:lnTo>
                    <a:pt x="6207" y="2045"/>
                  </a:lnTo>
                  <a:cubicBezTo>
                    <a:pt x="6408" y="2045"/>
                    <a:pt x="6572" y="1881"/>
                    <a:pt x="6572" y="1680"/>
                  </a:cubicBezTo>
                  <a:lnTo>
                    <a:pt x="65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6969342" y="4457048"/>
              <a:ext cx="474832" cy="147404"/>
            </a:xfrm>
            <a:custGeom>
              <a:rect b="b" l="l" r="r" t="t"/>
              <a:pathLst>
                <a:path extrusionOk="0" h="2046" w="6591">
                  <a:moveTo>
                    <a:pt x="2447" y="1"/>
                  </a:moveTo>
                  <a:lnTo>
                    <a:pt x="311" y="1388"/>
                  </a:lnTo>
                  <a:cubicBezTo>
                    <a:pt x="1" y="1571"/>
                    <a:pt x="147" y="2045"/>
                    <a:pt x="512" y="2045"/>
                  </a:cubicBezTo>
                  <a:lnTo>
                    <a:pt x="6226" y="2045"/>
                  </a:lnTo>
                  <a:cubicBezTo>
                    <a:pt x="6426" y="2045"/>
                    <a:pt x="6591" y="1881"/>
                    <a:pt x="6591" y="1680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7001042" y="1691111"/>
              <a:ext cx="82921" cy="29322"/>
            </a:xfrm>
            <a:custGeom>
              <a:rect b="b" l="l" r="r" t="t"/>
              <a:pathLst>
                <a:path extrusionOk="0" h="407" w="1151">
                  <a:moveTo>
                    <a:pt x="95" y="1"/>
                  </a:moveTo>
                  <a:cubicBezTo>
                    <a:pt x="60" y="1"/>
                    <a:pt x="30" y="7"/>
                    <a:pt x="19" y="40"/>
                  </a:cubicBezTo>
                  <a:cubicBezTo>
                    <a:pt x="0" y="95"/>
                    <a:pt x="37" y="150"/>
                    <a:pt x="73" y="186"/>
                  </a:cubicBezTo>
                  <a:cubicBezTo>
                    <a:pt x="171" y="333"/>
                    <a:pt x="341" y="407"/>
                    <a:pt x="523" y="407"/>
                  </a:cubicBezTo>
                  <a:cubicBezTo>
                    <a:pt x="751" y="407"/>
                    <a:pt x="998" y="292"/>
                    <a:pt x="1150" y="59"/>
                  </a:cubicBezTo>
                  <a:cubicBezTo>
                    <a:pt x="822" y="22"/>
                    <a:pt x="493" y="4"/>
                    <a:pt x="165" y="4"/>
                  </a:cubicBezTo>
                  <a:cubicBezTo>
                    <a:pt x="143" y="4"/>
                    <a:pt x="118" y="1"/>
                    <a:pt x="95" y="1"/>
                  </a:cubicBezTo>
                  <a:close/>
                </a:path>
              </a:pathLst>
            </a:custGeom>
            <a:solidFill>
              <a:srgbClr val="FC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7029391" y="1616112"/>
              <a:ext cx="31266" cy="42939"/>
            </a:xfrm>
            <a:custGeom>
              <a:rect b="b" l="l" r="r" t="t"/>
              <a:pathLst>
                <a:path extrusionOk="0" h="596" w="434">
                  <a:moveTo>
                    <a:pt x="104" y="0"/>
                  </a:moveTo>
                  <a:cubicBezTo>
                    <a:pt x="50" y="91"/>
                    <a:pt x="31" y="201"/>
                    <a:pt x="31" y="310"/>
                  </a:cubicBezTo>
                  <a:cubicBezTo>
                    <a:pt x="0" y="467"/>
                    <a:pt x="116" y="596"/>
                    <a:pt x="253" y="596"/>
                  </a:cubicBezTo>
                  <a:cubicBezTo>
                    <a:pt x="276" y="596"/>
                    <a:pt x="300" y="592"/>
                    <a:pt x="324" y="584"/>
                  </a:cubicBezTo>
                  <a:cubicBezTo>
                    <a:pt x="378" y="584"/>
                    <a:pt x="433" y="584"/>
                    <a:pt x="433" y="529"/>
                  </a:cubicBezTo>
                  <a:cubicBezTo>
                    <a:pt x="433" y="475"/>
                    <a:pt x="378" y="456"/>
                    <a:pt x="342" y="456"/>
                  </a:cubicBezTo>
                  <a:cubicBezTo>
                    <a:pt x="327" y="458"/>
                    <a:pt x="313" y="458"/>
                    <a:pt x="300" y="458"/>
                  </a:cubicBezTo>
                  <a:cubicBezTo>
                    <a:pt x="139" y="458"/>
                    <a:pt x="125" y="354"/>
                    <a:pt x="159" y="219"/>
                  </a:cubicBezTo>
                  <a:cubicBezTo>
                    <a:pt x="196" y="128"/>
                    <a:pt x="159" y="55"/>
                    <a:pt x="104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0"/>
          <p:cNvSpPr txBox="1"/>
          <p:nvPr/>
        </p:nvSpPr>
        <p:spPr>
          <a:xfrm>
            <a:off x="335125" y="472275"/>
            <a:ext cx="1542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6. Impact</a:t>
            </a:r>
            <a:endParaRPr b="1" sz="27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3" name="Google Shape;523;p40"/>
          <p:cNvSpPr txBox="1"/>
          <p:nvPr/>
        </p:nvSpPr>
        <p:spPr>
          <a:xfrm>
            <a:off x="1255325" y="3450700"/>
            <a:ext cx="2871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Increases Life Expectancy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Health &amp; happiness</a:t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524" name="Google Shape;52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350" y="1616775"/>
            <a:ext cx="1812425" cy="18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40"/>
          <p:cNvSpPr txBox="1"/>
          <p:nvPr/>
        </p:nvSpPr>
        <p:spPr>
          <a:xfrm>
            <a:off x="5143175" y="3450700"/>
            <a:ext cx="246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Accessibility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More equitable distribution</a:t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526" name="Google Shape;52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6498" y="1466450"/>
            <a:ext cx="2680422" cy="181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5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163" y="1469875"/>
            <a:ext cx="6203674" cy="250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" name="Google Shape;53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50" y="1149588"/>
            <a:ext cx="4735124" cy="355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42"/>
          <p:cNvSpPr txBox="1"/>
          <p:nvPr/>
        </p:nvSpPr>
        <p:spPr>
          <a:xfrm>
            <a:off x="5582300" y="1084275"/>
            <a:ext cx="7020600" cy="4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Mentors: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Scott Oshiro </a:t>
            </a:r>
            <a:r>
              <a:rPr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213syo@gmail.com</a:t>
            </a: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Stanford University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Aishwarya Sahai </a:t>
            </a:r>
            <a:r>
              <a:rPr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asahai@umass.edu</a:t>
            </a: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University of Massachusetts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Hackers: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Maryam Almetnawy </a:t>
            </a:r>
            <a:r>
              <a:rPr lang="en" sz="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202010914@ajmanuni.ac.ae</a:t>
            </a: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Ajman University - UAE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Runyao Fan </a:t>
            </a:r>
            <a:r>
              <a:rPr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rf1888@nyu.edu</a:t>
            </a: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NYUAD- UAE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Ahmad Fraij </a:t>
            </a:r>
            <a:r>
              <a:rPr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af3954@nyu.edu</a:t>
            </a: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NYUAD - UAE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Ouassim Hamdani </a:t>
            </a:r>
            <a:r>
              <a:rPr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o_hamdani@estin.dz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ESTIN - Algeria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Minwu Kim </a:t>
            </a:r>
            <a:r>
              <a:rPr lang="en" sz="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10"/>
              </a:rPr>
              <a:t>mwk300@nyu.edu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NYUAD - UAE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Swaraj Purohit </a:t>
            </a:r>
            <a:r>
              <a:rPr lang="en" sz="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11"/>
              </a:rPr>
              <a:t>swarajpurohit@gmail.com</a:t>
            </a: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Vishwanath Karad Mit World Peace University - India 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Mohammad Issam </a:t>
            </a:r>
            <a:r>
              <a:rPr lang="en" sz="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12"/>
              </a:rPr>
              <a:t>mo.qasrawi00@gmail.com</a:t>
            </a: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Applied science private university - Jordan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42"/>
          <p:cNvSpPr txBox="1"/>
          <p:nvPr/>
        </p:nvSpPr>
        <p:spPr>
          <a:xfrm>
            <a:off x="1061700" y="4758600"/>
            <a:ext cx="702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NYUAD-2022/team5 at main · NYUADQCHack2022/NYUAD-2022 · GitHub</a:t>
            </a:r>
            <a:endParaRPr sz="130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539" name="Google Shape;539;p42"/>
          <p:cNvSpPr txBox="1"/>
          <p:nvPr/>
        </p:nvSpPr>
        <p:spPr>
          <a:xfrm>
            <a:off x="1888113" y="580200"/>
            <a:ext cx="2068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THANK YOU!</a:t>
            </a:r>
            <a:endParaRPr sz="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2"/>
          <p:cNvSpPr txBox="1"/>
          <p:nvPr/>
        </p:nvSpPr>
        <p:spPr>
          <a:xfrm>
            <a:off x="335125" y="472285"/>
            <a:ext cx="621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Fira Sans Extra Condensed"/>
              <a:buAutoNum type="arabicPeriod"/>
            </a:pPr>
            <a:r>
              <a:rPr b="1" lang="en" sz="2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Problem - Kidney Transplantation</a:t>
            </a:r>
            <a:endParaRPr b="1" sz="27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06" name="Google Shape;406;p32"/>
          <p:cNvSpPr txBox="1"/>
          <p:nvPr/>
        </p:nvSpPr>
        <p:spPr>
          <a:xfrm>
            <a:off x="4209275" y="1924025"/>
            <a:ext cx="56997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Every year in the UAE:</a:t>
            </a:r>
            <a:endParaRPr sz="19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More than </a:t>
            </a:r>
            <a:r>
              <a:rPr b="1" lang="en" sz="19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60,000</a:t>
            </a:r>
            <a:r>
              <a:rPr lang="en" sz="19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patients need a kidney transplant</a:t>
            </a:r>
            <a:endParaRPr sz="19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Less than </a:t>
            </a:r>
            <a:r>
              <a:rPr lang="en" sz="1900">
                <a:solidFill>
                  <a:srgbClr val="FF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20%</a:t>
            </a:r>
            <a:r>
              <a:rPr lang="en" sz="19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receive it</a:t>
            </a:r>
            <a:endParaRPr sz="19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07" name="Google Shape;407;p32"/>
          <p:cNvSpPr txBox="1"/>
          <p:nvPr/>
        </p:nvSpPr>
        <p:spPr>
          <a:xfrm>
            <a:off x="598650" y="4159300"/>
            <a:ext cx="794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“how to make each precious kidney go to the most appropriate patient?”</a:t>
            </a:r>
            <a:endParaRPr i="1" sz="2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08" name="Google Shape;4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25" y="1570447"/>
            <a:ext cx="3529475" cy="2354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3"/>
          <p:cNvSpPr txBox="1"/>
          <p:nvPr/>
        </p:nvSpPr>
        <p:spPr>
          <a:xfrm>
            <a:off x="5204425" y="1767888"/>
            <a:ext cx="3632100" cy="24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ra Sans Extra Condensed"/>
              <a:buChar char="●"/>
            </a:pPr>
            <a:r>
              <a:rPr lang="en" sz="2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Blood type</a:t>
            </a:r>
            <a:endParaRPr sz="2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ra Sans Extra Condensed"/>
              <a:buChar char="●"/>
            </a:pPr>
            <a:r>
              <a:rPr lang="en" sz="2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Kidney size</a:t>
            </a:r>
            <a:endParaRPr sz="2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ra Sans Extra Condensed"/>
              <a:buChar char="●"/>
            </a:pPr>
            <a:r>
              <a:rPr lang="en" sz="2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Age</a:t>
            </a:r>
            <a:endParaRPr sz="2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ra Sans Extra Condensed"/>
              <a:buChar char="●"/>
            </a:pPr>
            <a:r>
              <a:rPr lang="en" sz="2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Weight</a:t>
            </a:r>
            <a:endParaRPr sz="2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ra Sans Extra Condensed"/>
              <a:buChar char="●"/>
            </a:pPr>
            <a:r>
              <a:rPr lang="en" sz="2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Distance </a:t>
            </a:r>
            <a:endParaRPr sz="2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4" name="Google Shape;414;p33"/>
          <p:cNvSpPr txBox="1"/>
          <p:nvPr/>
        </p:nvSpPr>
        <p:spPr>
          <a:xfrm>
            <a:off x="335125" y="472285"/>
            <a:ext cx="621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Fira Sans Extra Condensed"/>
              <a:buAutoNum type="arabicPeriod"/>
            </a:pPr>
            <a:r>
              <a:rPr b="1" lang="en" sz="2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Problem - Kidney Transplantation</a:t>
            </a:r>
            <a:endParaRPr b="1" sz="27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15" name="Google Shape;4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300" y="1659312"/>
            <a:ext cx="2642975" cy="26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4"/>
          <p:cNvSpPr txBox="1"/>
          <p:nvPr/>
        </p:nvSpPr>
        <p:spPr>
          <a:xfrm>
            <a:off x="7538475" y="2909975"/>
            <a:ext cx="2199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1" name="Google Shape;421;p34"/>
          <p:cNvSpPr txBox="1"/>
          <p:nvPr/>
        </p:nvSpPr>
        <p:spPr>
          <a:xfrm>
            <a:off x="335125" y="472285"/>
            <a:ext cx="621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Solution</a:t>
            </a:r>
            <a:r>
              <a:rPr b="1" lang="en" sz="2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b="1" sz="27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22" name="Google Shape;4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000" y="1648300"/>
            <a:ext cx="4914427" cy="19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5"/>
          <p:cNvSpPr txBox="1"/>
          <p:nvPr/>
        </p:nvSpPr>
        <p:spPr>
          <a:xfrm>
            <a:off x="335125" y="472285"/>
            <a:ext cx="621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2. Strategies Explored: </a:t>
            </a:r>
            <a:endParaRPr b="1" sz="27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8" name="Google Shape;428;p35"/>
          <p:cNvSpPr txBox="1"/>
          <p:nvPr/>
        </p:nvSpPr>
        <p:spPr>
          <a:xfrm>
            <a:off x="0" y="3752525"/>
            <a:ext cx="4692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QUBO </a:t>
            </a:r>
            <a:endParaRPr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(Quadratic Unconstrained Binary Optimization)</a:t>
            </a:r>
            <a:endParaRPr sz="1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29" name="Google Shape;429;p35"/>
          <p:cNvSpPr txBox="1"/>
          <p:nvPr/>
        </p:nvSpPr>
        <p:spPr>
          <a:xfrm>
            <a:off x="2830775" y="1800900"/>
            <a:ext cx="16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0" name="Google Shape;430;p35"/>
          <p:cNvCxnSpPr/>
          <p:nvPr/>
        </p:nvCxnSpPr>
        <p:spPr>
          <a:xfrm>
            <a:off x="4497525" y="1328525"/>
            <a:ext cx="24300" cy="31935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31" name="Google Shape;4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48" y="2566225"/>
            <a:ext cx="4118726" cy="6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525" y="1955925"/>
            <a:ext cx="2764575" cy="4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5"/>
          <p:cNvSpPr txBox="1"/>
          <p:nvPr/>
        </p:nvSpPr>
        <p:spPr>
          <a:xfrm>
            <a:off x="5574125" y="3890975"/>
            <a:ext cx="258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Grover’s Adaptive Search</a:t>
            </a:r>
            <a:endParaRPr sz="20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34" name="Google Shape;43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8756" y="1832775"/>
            <a:ext cx="3703842" cy="15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"/>
          <p:cNvSpPr txBox="1"/>
          <p:nvPr/>
        </p:nvSpPr>
        <p:spPr>
          <a:xfrm>
            <a:off x="335125" y="472285"/>
            <a:ext cx="621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3. System Architecture  </a:t>
            </a:r>
            <a:endParaRPr b="1" sz="27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40" name="Google Shape;4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627" y="1273725"/>
            <a:ext cx="1249275" cy="124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971" y="2950475"/>
            <a:ext cx="1877004" cy="179685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6"/>
          <p:cNvSpPr txBox="1"/>
          <p:nvPr/>
        </p:nvSpPr>
        <p:spPr>
          <a:xfrm>
            <a:off x="569150" y="2504075"/>
            <a:ext cx="253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MongoDB DATABASE</a:t>
            </a:r>
            <a:endParaRPr sz="1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43" name="Google Shape;44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7275" y="1995925"/>
            <a:ext cx="1462725" cy="146272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6"/>
          <p:cNvSpPr txBox="1"/>
          <p:nvPr/>
        </p:nvSpPr>
        <p:spPr>
          <a:xfrm>
            <a:off x="944727" y="4697125"/>
            <a:ext cx="150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Responsive UI </a:t>
            </a:r>
            <a:endParaRPr sz="1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5" name="Google Shape;445;p36"/>
          <p:cNvSpPr txBox="1"/>
          <p:nvPr/>
        </p:nvSpPr>
        <p:spPr>
          <a:xfrm>
            <a:off x="4184293" y="3542001"/>
            <a:ext cx="1194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Backend SERVER</a:t>
            </a:r>
            <a:endParaRPr sz="1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6" name="Google Shape;446;p36"/>
          <p:cNvSpPr txBox="1"/>
          <p:nvPr/>
        </p:nvSpPr>
        <p:spPr>
          <a:xfrm>
            <a:off x="6851293" y="3542001"/>
            <a:ext cx="119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QPU</a:t>
            </a:r>
            <a:endParaRPr sz="17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7" name="Google Shape;447;p36"/>
          <p:cNvSpPr/>
          <p:nvPr/>
        </p:nvSpPr>
        <p:spPr>
          <a:xfrm>
            <a:off x="6916029" y="2240372"/>
            <a:ext cx="1078200" cy="1078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8" name="Google Shape;448;p36"/>
          <p:cNvCxnSpPr/>
          <p:nvPr/>
        </p:nvCxnSpPr>
        <p:spPr>
          <a:xfrm>
            <a:off x="8011260" y="2360166"/>
            <a:ext cx="179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36"/>
          <p:cNvCxnSpPr/>
          <p:nvPr/>
        </p:nvCxnSpPr>
        <p:spPr>
          <a:xfrm>
            <a:off x="8011260" y="2484987"/>
            <a:ext cx="179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36"/>
          <p:cNvCxnSpPr/>
          <p:nvPr/>
        </p:nvCxnSpPr>
        <p:spPr>
          <a:xfrm>
            <a:off x="8006306" y="2609808"/>
            <a:ext cx="179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36"/>
          <p:cNvCxnSpPr/>
          <p:nvPr/>
        </p:nvCxnSpPr>
        <p:spPr>
          <a:xfrm>
            <a:off x="8008820" y="2734629"/>
            <a:ext cx="179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36"/>
          <p:cNvCxnSpPr/>
          <p:nvPr/>
        </p:nvCxnSpPr>
        <p:spPr>
          <a:xfrm>
            <a:off x="8011260" y="2859449"/>
            <a:ext cx="179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36"/>
          <p:cNvCxnSpPr/>
          <p:nvPr/>
        </p:nvCxnSpPr>
        <p:spPr>
          <a:xfrm>
            <a:off x="8011260" y="2984270"/>
            <a:ext cx="179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36"/>
          <p:cNvCxnSpPr/>
          <p:nvPr/>
        </p:nvCxnSpPr>
        <p:spPr>
          <a:xfrm>
            <a:off x="8006306" y="3109091"/>
            <a:ext cx="179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36"/>
          <p:cNvCxnSpPr/>
          <p:nvPr/>
        </p:nvCxnSpPr>
        <p:spPr>
          <a:xfrm>
            <a:off x="8008820" y="3233912"/>
            <a:ext cx="179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36"/>
          <p:cNvCxnSpPr/>
          <p:nvPr/>
        </p:nvCxnSpPr>
        <p:spPr>
          <a:xfrm>
            <a:off x="6733104" y="2350183"/>
            <a:ext cx="179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36"/>
          <p:cNvCxnSpPr/>
          <p:nvPr/>
        </p:nvCxnSpPr>
        <p:spPr>
          <a:xfrm>
            <a:off x="6733104" y="2475004"/>
            <a:ext cx="179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36"/>
          <p:cNvCxnSpPr/>
          <p:nvPr/>
        </p:nvCxnSpPr>
        <p:spPr>
          <a:xfrm>
            <a:off x="6728150" y="2599825"/>
            <a:ext cx="179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36"/>
          <p:cNvCxnSpPr/>
          <p:nvPr/>
        </p:nvCxnSpPr>
        <p:spPr>
          <a:xfrm>
            <a:off x="6730664" y="2724646"/>
            <a:ext cx="179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36"/>
          <p:cNvCxnSpPr/>
          <p:nvPr/>
        </p:nvCxnSpPr>
        <p:spPr>
          <a:xfrm>
            <a:off x="6733104" y="2849467"/>
            <a:ext cx="179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36"/>
          <p:cNvCxnSpPr/>
          <p:nvPr/>
        </p:nvCxnSpPr>
        <p:spPr>
          <a:xfrm>
            <a:off x="6733104" y="2974288"/>
            <a:ext cx="179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36"/>
          <p:cNvCxnSpPr/>
          <p:nvPr/>
        </p:nvCxnSpPr>
        <p:spPr>
          <a:xfrm>
            <a:off x="6728150" y="3099108"/>
            <a:ext cx="179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36"/>
          <p:cNvCxnSpPr/>
          <p:nvPr/>
        </p:nvCxnSpPr>
        <p:spPr>
          <a:xfrm>
            <a:off x="6730664" y="3223929"/>
            <a:ext cx="179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36"/>
          <p:cNvCxnSpPr/>
          <p:nvPr/>
        </p:nvCxnSpPr>
        <p:spPr>
          <a:xfrm rot="5400000">
            <a:off x="7811526" y="3423663"/>
            <a:ext cx="179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36"/>
          <p:cNvCxnSpPr/>
          <p:nvPr/>
        </p:nvCxnSpPr>
        <p:spPr>
          <a:xfrm rot="5400000">
            <a:off x="7686706" y="3423663"/>
            <a:ext cx="179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36"/>
          <p:cNvCxnSpPr/>
          <p:nvPr/>
        </p:nvCxnSpPr>
        <p:spPr>
          <a:xfrm rot="5400000">
            <a:off x="7561885" y="3418709"/>
            <a:ext cx="179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36"/>
          <p:cNvCxnSpPr/>
          <p:nvPr/>
        </p:nvCxnSpPr>
        <p:spPr>
          <a:xfrm rot="5400000">
            <a:off x="7437064" y="3421223"/>
            <a:ext cx="179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36"/>
          <p:cNvCxnSpPr/>
          <p:nvPr/>
        </p:nvCxnSpPr>
        <p:spPr>
          <a:xfrm rot="5400000">
            <a:off x="7312243" y="3423663"/>
            <a:ext cx="179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36"/>
          <p:cNvCxnSpPr/>
          <p:nvPr/>
        </p:nvCxnSpPr>
        <p:spPr>
          <a:xfrm rot="5400000">
            <a:off x="7187422" y="3423663"/>
            <a:ext cx="179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36"/>
          <p:cNvCxnSpPr/>
          <p:nvPr/>
        </p:nvCxnSpPr>
        <p:spPr>
          <a:xfrm rot="5400000">
            <a:off x="7062601" y="3418709"/>
            <a:ext cx="179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36"/>
          <p:cNvCxnSpPr/>
          <p:nvPr/>
        </p:nvCxnSpPr>
        <p:spPr>
          <a:xfrm rot="5400000">
            <a:off x="6937781" y="3421223"/>
            <a:ext cx="179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36"/>
          <p:cNvCxnSpPr/>
          <p:nvPr/>
        </p:nvCxnSpPr>
        <p:spPr>
          <a:xfrm rot="5400000">
            <a:off x="7801544" y="2145507"/>
            <a:ext cx="179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36"/>
          <p:cNvCxnSpPr/>
          <p:nvPr/>
        </p:nvCxnSpPr>
        <p:spPr>
          <a:xfrm rot="5400000">
            <a:off x="7676723" y="2145507"/>
            <a:ext cx="179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36"/>
          <p:cNvCxnSpPr/>
          <p:nvPr/>
        </p:nvCxnSpPr>
        <p:spPr>
          <a:xfrm rot="5400000">
            <a:off x="7551902" y="2140552"/>
            <a:ext cx="179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36"/>
          <p:cNvCxnSpPr/>
          <p:nvPr/>
        </p:nvCxnSpPr>
        <p:spPr>
          <a:xfrm rot="5400000">
            <a:off x="7427081" y="2143067"/>
            <a:ext cx="179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36"/>
          <p:cNvCxnSpPr/>
          <p:nvPr/>
        </p:nvCxnSpPr>
        <p:spPr>
          <a:xfrm rot="5400000">
            <a:off x="7302260" y="2145507"/>
            <a:ext cx="179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36"/>
          <p:cNvCxnSpPr/>
          <p:nvPr/>
        </p:nvCxnSpPr>
        <p:spPr>
          <a:xfrm rot="5400000">
            <a:off x="7177440" y="2145507"/>
            <a:ext cx="179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36"/>
          <p:cNvCxnSpPr/>
          <p:nvPr/>
        </p:nvCxnSpPr>
        <p:spPr>
          <a:xfrm rot="5400000">
            <a:off x="7052619" y="2140552"/>
            <a:ext cx="179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36"/>
          <p:cNvCxnSpPr/>
          <p:nvPr/>
        </p:nvCxnSpPr>
        <p:spPr>
          <a:xfrm rot="5400000">
            <a:off x="6927798" y="2143067"/>
            <a:ext cx="179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p36"/>
          <p:cNvSpPr/>
          <p:nvPr/>
        </p:nvSpPr>
        <p:spPr>
          <a:xfrm>
            <a:off x="7032659" y="2325263"/>
            <a:ext cx="826200" cy="826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6"/>
          <p:cNvSpPr/>
          <p:nvPr/>
        </p:nvSpPr>
        <p:spPr>
          <a:xfrm>
            <a:off x="7292291" y="2579868"/>
            <a:ext cx="322200" cy="3222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6"/>
          <p:cNvSpPr/>
          <p:nvPr/>
        </p:nvSpPr>
        <p:spPr>
          <a:xfrm>
            <a:off x="7377182" y="3076872"/>
            <a:ext cx="179700" cy="179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6"/>
          <p:cNvSpPr/>
          <p:nvPr/>
        </p:nvSpPr>
        <p:spPr>
          <a:xfrm>
            <a:off x="7699217" y="2442785"/>
            <a:ext cx="179700" cy="179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6"/>
          <p:cNvSpPr/>
          <p:nvPr/>
        </p:nvSpPr>
        <p:spPr>
          <a:xfrm>
            <a:off x="7022685" y="2442785"/>
            <a:ext cx="179700" cy="179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5" name="Google Shape;48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3175" y="3696567"/>
            <a:ext cx="626178" cy="25445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36"/>
          <p:cNvSpPr/>
          <p:nvPr/>
        </p:nvSpPr>
        <p:spPr>
          <a:xfrm>
            <a:off x="5627688" y="2688375"/>
            <a:ext cx="977700" cy="322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1E1F35"/>
          </a:solidFill>
          <a:ln cap="flat" cmpd="sng" w="9525">
            <a:solidFill>
              <a:srgbClr val="1414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6"/>
          <p:cNvSpPr/>
          <p:nvPr/>
        </p:nvSpPr>
        <p:spPr>
          <a:xfrm rot="1186901">
            <a:off x="2744441" y="1989139"/>
            <a:ext cx="1392577" cy="389923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1E1F35"/>
          </a:solidFill>
          <a:ln cap="flat" cmpd="sng" w="9525">
            <a:solidFill>
              <a:srgbClr val="1414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6"/>
          <p:cNvSpPr/>
          <p:nvPr/>
        </p:nvSpPr>
        <p:spPr>
          <a:xfrm rot="-986632">
            <a:off x="2616621" y="3484749"/>
            <a:ext cx="1392559" cy="39005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1E1F35"/>
          </a:solidFill>
          <a:ln cap="flat" cmpd="sng" w="9525">
            <a:solidFill>
              <a:srgbClr val="1414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6"/>
          <p:cNvSpPr txBox="1"/>
          <p:nvPr/>
        </p:nvSpPr>
        <p:spPr>
          <a:xfrm>
            <a:off x="2538600" y="2984475"/>
            <a:ext cx="144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Connection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7"/>
          <p:cNvSpPr txBox="1"/>
          <p:nvPr/>
        </p:nvSpPr>
        <p:spPr>
          <a:xfrm>
            <a:off x="335125" y="472285"/>
            <a:ext cx="621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4. Demo</a:t>
            </a:r>
            <a:endParaRPr b="1" sz="27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5" name="Google Shape;495;p37"/>
          <p:cNvSpPr txBox="1"/>
          <p:nvPr/>
        </p:nvSpPr>
        <p:spPr>
          <a:xfrm>
            <a:off x="2340175" y="2257925"/>
            <a:ext cx="49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6" name="Google Shape;496;p37"/>
          <p:cNvSpPr txBox="1"/>
          <p:nvPr/>
        </p:nvSpPr>
        <p:spPr>
          <a:xfrm flipH="1">
            <a:off x="3000025" y="2393300"/>
            <a:ext cx="310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https://drive.google.com/file/d/1xS1yKROUQTIXy-u7Z_R1qBmPwNbecuuH/view?usp=sharing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8"/>
          <p:cNvSpPr txBox="1"/>
          <p:nvPr/>
        </p:nvSpPr>
        <p:spPr>
          <a:xfrm>
            <a:off x="335125" y="472285"/>
            <a:ext cx="621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r>
              <a:rPr b="1" lang="en" sz="2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. Future</a:t>
            </a:r>
            <a:endParaRPr b="1" sz="27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502" name="Google Shape;5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8800" y="1950125"/>
            <a:ext cx="1105450" cy="11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38"/>
          <p:cNvSpPr txBox="1"/>
          <p:nvPr/>
        </p:nvSpPr>
        <p:spPr>
          <a:xfrm>
            <a:off x="4628213" y="3135800"/>
            <a:ext cx="3906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E2A47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Scalable</a:t>
            </a:r>
            <a:endParaRPr b="1" sz="2400">
              <a:solidFill>
                <a:srgbClr val="0E2A47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E2A47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Can</a:t>
            </a:r>
            <a:r>
              <a:rPr lang="en" sz="2400">
                <a:solidFill>
                  <a:srgbClr val="0E2A47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handle more parameters</a:t>
            </a:r>
            <a:endParaRPr sz="2400">
              <a:solidFill>
                <a:srgbClr val="0E2A47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504" name="Google Shape;50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7088" y="2040050"/>
            <a:ext cx="722825" cy="963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38"/>
          <p:cNvSpPr txBox="1"/>
          <p:nvPr/>
        </p:nvSpPr>
        <p:spPr>
          <a:xfrm>
            <a:off x="1079050" y="3135800"/>
            <a:ext cx="277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E2A47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Faster</a:t>
            </a:r>
            <a:r>
              <a:rPr lang="en" sz="2400">
                <a:solidFill>
                  <a:srgbClr val="0E2A47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sz="2400">
              <a:solidFill>
                <a:srgbClr val="0E2A47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E2A47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Lower time complexity</a:t>
            </a:r>
            <a:endParaRPr sz="2400">
              <a:solidFill>
                <a:srgbClr val="0E2A47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6" name="Google Shape;506;p38"/>
          <p:cNvSpPr/>
          <p:nvPr/>
        </p:nvSpPr>
        <p:spPr>
          <a:xfrm>
            <a:off x="4064125" y="2413300"/>
            <a:ext cx="609300" cy="30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9"/>
          <p:cNvSpPr txBox="1"/>
          <p:nvPr/>
        </p:nvSpPr>
        <p:spPr>
          <a:xfrm>
            <a:off x="335125" y="472275"/>
            <a:ext cx="4771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5. Future</a:t>
            </a:r>
            <a:endParaRPr b="1" sz="27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512" name="Google Shape;5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637" y="1763906"/>
            <a:ext cx="1253505" cy="1196647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39"/>
          <p:cNvSpPr/>
          <p:nvPr/>
        </p:nvSpPr>
        <p:spPr>
          <a:xfrm>
            <a:off x="2244711" y="1478537"/>
            <a:ext cx="1767300" cy="17673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9"/>
          <p:cNvSpPr txBox="1"/>
          <p:nvPr/>
        </p:nvSpPr>
        <p:spPr>
          <a:xfrm>
            <a:off x="1991958" y="3352067"/>
            <a:ext cx="2272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Extensible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Applicable to different organ transplants</a:t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5" name="Google Shape;515;p39"/>
          <p:cNvSpPr txBox="1"/>
          <p:nvPr/>
        </p:nvSpPr>
        <p:spPr>
          <a:xfrm>
            <a:off x="5144447" y="3352066"/>
            <a:ext cx="2007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Optimized</a:t>
            </a:r>
            <a: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Medication resource allocation</a:t>
            </a:r>
            <a:endParaRPr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6" name="Google Shape;516;p39"/>
          <p:cNvSpPr/>
          <p:nvPr/>
        </p:nvSpPr>
        <p:spPr>
          <a:xfrm>
            <a:off x="5264588" y="1477638"/>
            <a:ext cx="1767300" cy="17751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7" name="Google Shape;51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5716" y="1744727"/>
            <a:ext cx="1203972" cy="1201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