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Error </a:t>
            </a:r>
            <a:r>
              <a:rPr kumimoji="1" lang="en-US" altLang="zh-CN" smtClean="0"/>
              <a:t>Cases Show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9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PRICE 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ADDED TO SVPPLY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5637"/>
            <a:ext cx="3519714" cy="331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 AT PRODUCT’S WEBSITE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2280448"/>
            <a:ext cx="2824600" cy="2757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4909348"/>
            <a:ext cx="2857500" cy="704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857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PRICED CHANGED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ADDED TO SVPPLY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83" y="2174875"/>
            <a:ext cx="2459549" cy="3951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 AT PRODUCT’S WEBSITE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9" y="5511013"/>
            <a:ext cx="3333750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2" y="2230444"/>
            <a:ext cx="2690699" cy="4013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64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NOT AVAILABLE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ADDED TO SVPPLY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4954"/>
            <a:ext cx="3718883" cy="3047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 AT PRODUCT’S WEBSITE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88" y="2483436"/>
            <a:ext cx="4440721" cy="3059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601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Font differences in product list pages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previous solution would determine $50 as the price for either of the products because of the bigger font. By lowering this weighting for product list pages we increased accuracy.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35" y="1366956"/>
            <a:ext cx="3883765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671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Closest price is not always the right price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1447" y="3122868"/>
            <a:ext cx="4040188" cy="2500886"/>
          </a:xfrm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We added the capability of identifying whether the price was above of below the product’s image.</a:t>
            </a:r>
            <a:endParaRPr lang="en-US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606"/>
          <a:stretch/>
        </p:blipFill>
        <p:spPr>
          <a:xfrm>
            <a:off x="731838" y="1600200"/>
            <a:ext cx="3025775" cy="431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393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90</TotalTime>
  <Words>98</Words>
  <Application>Microsoft Macintosh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黎明</vt:lpstr>
      <vt:lpstr>Error Cases Show</vt:lpstr>
      <vt:lpstr>PRICE CHANGED</vt:lpstr>
      <vt:lpstr>PRICED CHANGED</vt:lpstr>
      <vt:lpstr>PRODUCT NOT AVAILABLE</vt:lpstr>
      <vt:lpstr>Font differences in product list pages</vt:lpstr>
      <vt:lpstr>Closest price is not always the right price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20</cp:revision>
  <dcterms:created xsi:type="dcterms:W3CDTF">2013-05-11T19:01:22Z</dcterms:created>
  <dcterms:modified xsi:type="dcterms:W3CDTF">2013-05-14T17:55:57Z</dcterms:modified>
</cp:coreProperties>
</file>