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69293"/>
            <a:ext cx="7772400" cy="283115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100" dirty="0" smtClean="0"/>
              <a:t>THE AMAZING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6700" dirty="0" smtClean="0"/>
              <a:t>WEB SPIDER </a:t>
            </a:r>
            <a:r>
              <a:rPr kumimoji="1" lang="en-US" altLang="zh-CN" sz="2400" dirty="0" smtClean="0"/>
              <a:t>FOR SVPPLY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4338007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kumimoji="1" lang="en-US" altLang="zh-CN" dirty="0" smtClean="0"/>
              <a:t>XIAOYU SHAN</a:t>
            </a:r>
          </a:p>
          <a:p>
            <a:pPr algn="r"/>
            <a:r>
              <a:rPr kumimoji="1" lang="en-US" altLang="zh-CN" dirty="0" smtClean="0"/>
              <a:t>SEBASTIAN VASQUEZ</a:t>
            </a:r>
          </a:p>
          <a:p>
            <a:pPr algn="r"/>
            <a:r>
              <a:rPr kumimoji="1" lang="en-US" altLang="zh-CN" dirty="0" smtClean="0"/>
              <a:t>ZHENG QIN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</a:t>
            </a:r>
            <a:r>
              <a:rPr kumimoji="1" lang="en-US" altLang="zh-CN" dirty="0" err="1" smtClean="0"/>
              <a:t>svpply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Section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 V P P L Y</a:t>
            </a:r>
            <a:endParaRPr kumimoji="1" lang="zh-CN" altLang="en-US" dirty="0"/>
          </a:p>
        </p:txBody>
      </p:sp>
      <p:pic>
        <p:nvPicPr>
          <p:cNvPr id="4" name="图片 3" descr="Snip20130508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1955800"/>
            <a:ext cx="4356100" cy="392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5211139" y="3073400"/>
            <a:ext cx="3475661" cy="16312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Svpply</a:t>
            </a:r>
            <a:r>
              <a:rPr kumimoji="1" lang="en-US" altLang="zh-CN" sz="2000" dirty="0" smtClean="0"/>
              <a:t> is a social shopping web site. 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People share  products they like or own from over </a:t>
            </a:r>
            <a:r>
              <a:rPr kumimoji="1" lang="en-US" altLang="zh-CN" sz="2000" dirty="0" smtClean="0"/>
              <a:t>the internet</a:t>
            </a:r>
            <a:r>
              <a:rPr kumimoji="1" lang="en-US" altLang="zh-CN" sz="2000" dirty="0" smtClean="0"/>
              <a:t>.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76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Business Problem</a:t>
            </a:r>
            <a:endParaRPr kumimoji="1" lang="zh-CN" altLang="en-US" dirty="0"/>
          </a:p>
        </p:txBody>
      </p:sp>
      <p:pic>
        <p:nvPicPr>
          <p:cNvPr id="6" name="内容占位符 5" descr="Snip20130508_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" b="1595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1232" b="1232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26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Technical </a:t>
            </a:r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Finding dynamic price information in unstructured product web sites.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4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solutions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Section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8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Solutions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XPATH comparison</a:t>
            </a:r>
          </a:p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etecting whether is single product page or multiple products page</a:t>
            </a:r>
            <a:endParaRPr kumimoji="1" lang="en-US" altLang="zh-CN" dirty="0" smtClean="0"/>
          </a:p>
          <a:p>
            <a:r>
              <a:rPr kumimoji="1" lang="en-US" altLang="zh-CN" dirty="0" smtClean="0"/>
              <a:t>Is the price below or above the product’s image?</a:t>
            </a:r>
            <a:endParaRPr kumimoji="1" lang="en-US" altLang="zh-CN" dirty="0" smtClean="0"/>
          </a:p>
          <a:p>
            <a:r>
              <a:rPr kumimoji="1" lang="en-US" altLang="zh-CN" dirty="0" smtClean="0"/>
              <a:t>New price detection algorithm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Section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8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6" y="3134426"/>
            <a:ext cx="8047941" cy="1727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31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31</TotalTime>
  <Words>95</Words>
  <Application>Microsoft Macintosh PowerPoint</Application>
  <PresentationFormat>全屏显示(4:3)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黎明</vt:lpstr>
      <vt:lpstr>THE AMAZING WEB SPIDER FOR SVPPLY</vt:lpstr>
      <vt:lpstr>What is svpply?</vt:lpstr>
      <vt:lpstr>S V P P L Y</vt:lpstr>
      <vt:lpstr>Business Problem</vt:lpstr>
      <vt:lpstr>Technical Problem</vt:lpstr>
      <vt:lpstr>Our solutions</vt:lpstr>
      <vt:lpstr>Our Solutions</vt:lpstr>
      <vt:lpstr>Performance</vt:lpstr>
      <vt:lpstr>Performance</vt:lpstr>
      <vt:lpstr>Q &amp; A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AMAZING WEB SPIDER</dc:title>
  <dc:creator>Zheng Qin</dc:creator>
  <cp:lastModifiedBy>Zheng Qin</cp:lastModifiedBy>
  <cp:revision>12</cp:revision>
  <dcterms:created xsi:type="dcterms:W3CDTF">2013-05-08T22:28:45Z</dcterms:created>
  <dcterms:modified xsi:type="dcterms:W3CDTF">2013-05-08T23:03:01Z</dcterms:modified>
</cp:coreProperties>
</file>