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Error </a:t>
            </a:r>
            <a:r>
              <a:rPr kumimoji="1" lang="en-US" altLang="zh-CN" smtClean="0"/>
              <a:t>Cases Show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Price changed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added to </a:t>
            </a:r>
            <a:r>
              <a:rPr lang="en-US" dirty="0" err="1" smtClean="0"/>
              <a:t>Svpply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5637"/>
            <a:ext cx="3519714" cy="331856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 at product’s website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2" y="2280448"/>
            <a:ext cx="3352800" cy="3333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09" y="5614198"/>
            <a:ext cx="2857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Priced changed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added to </a:t>
            </a:r>
            <a:r>
              <a:rPr lang="en-US" dirty="0" err="1" smtClean="0"/>
              <a:t>Svpply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83" y="2174875"/>
            <a:ext cx="245954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 at product’s website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9" y="5873863"/>
            <a:ext cx="3333750" cy="7334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2" y="2230444"/>
            <a:ext cx="2690699" cy="40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not available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added to </a:t>
            </a:r>
            <a:r>
              <a:rPr lang="en-US" dirty="0" err="1" smtClean="0"/>
              <a:t>Svpply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4953"/>
            <a:ext cx="4040188" cy="331113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 at product’s website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58279"/>
            <a:ext cx="4041775" cy="2784480"/>
          </a:xfrm>
        </p:spPr>
      </p:pic>
    </p:spTree>
    <p:extLst>
      <p:ext uri="{BB962C8B-B14F-4D97-AF65-F5344CB8AC3E}">
        <p14:creationId xmlns:p14="http://schemas.microsoft.com/office/powerpoint/2010/main" val="17260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Font differences in product list pages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previous solution would determine $50 as the price for either of the products because of the bigger font. By lowering this weighting for product list pages we increased accuracy.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82" y="2174875"/>
            <a:ext cx="3390632" cy="3951288"/>
          </a:xfrm>
        </p:spPr>
      </p:pic>
    </p:spTree>
    <p:extLst>
      <p:ext uri="{BB962C8B-B14F-4D97-AF65-F5344CB8AC3E}">
        <p14:creationId xmlns:p14="http://schemas.microsoft.com/office/powerpoint/2010/main" val="349671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Closest price is not always the right price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added the capability of identifying whether the price was above of below the product’s image.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235994"/>
            <a:ext cx="2667000" cy="3829050"/>
          </a:xfrm>
        </p:spPr>
      </p:pic>
    </p:spTree>
    <p:extLst>
      <p:ext uri="{BB962C8B-B14F-4D97-AF65-F5344CB8AC3E}">
        <p14:creationId xmlns:p14="http://schemas.microsoft.com/office/powerpoint/2010/main" val="3933937457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81</TotalTime>
  <Words>98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黎明</vt:lpstr>
      <vt:lpstr>Error Cases Show</vt:lpstr>
      <vt:lpstr>Price changed</vt:lpstr>
      <vt:lpstr>Priced changed</vt:lpstr>
      <vt:lpstr>Product not available</vt:lpstr>
      <vt:lpstr>Font differences in product list pages</vt:lpstr>
      <vt:lpstr>Closest price is not always the right price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citrix user</cp:lastModifiedBy>
  <cp:revision>19</cp:revision>
  <dcterms:created xsi:type="dcterms:W3CDTF">2013-05-11T19:01:22Z</dcterms:created>
  <dcterms:modified xsi:type="dcterms:W3CDTF">2013-05-13T16:21:11Z</dcterms:modified>
</cp:coreProperties>
</file>