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449524"/>
      </p:ext>
    </p:extLst>
  </p:cSld>
  <p:clrMapOvr>
    <a:masterClrMapping/>
  </p:clrMapOvr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0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黎明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Qin</dc:creator>
  <cp:lastModifiedBy>Zheng Qin</cp:lastModifiedBy>
  <cp:revision>1</cp:revision>
  <dcterms:created xsi:type="dcterms:W3CDTF">2013-05-12T20:44:26Z</dcterms:created>
  <dcterms:modified xsi:type="dcterms:W3CDTF">2013-05-12T20:44:45Z</dcterms:modified>
</cp:coreProperties>
</file>