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18" autoAdjust="0"/>
    <p:restoredTop sz="96661" autoAdjust="0"/>
  </p:normalViewPr>
  <p:slideViewPr>
    <p:cSldViewPr snapToGrid="0" snapToObjects="1">
      <p:cViewPr>
        <p:scale>
          <a:sx n="200" d="100"/>
          <a:sy n="200" d="100"/>
        </p:scale>
        <p:origin x="-168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47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21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34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3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0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1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98566-619B-7549-9F63-58FC17BF810C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8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可选流程 50"/>
          <p:cNvSpPr/>
          <p:nvPr/>
        </p:nvSpPr>
        <p:spPr>
          <a:xfrm>
            <a:off x="6908800" y="2449871"/>
            <a:ext cx="2235200" cy="91184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/>
              <a:t>Product Price</a:t>
            </a:r>
            <a:endParaRPr kumimoji="1" lang="zh-CN" altLang="en-US" sz="2800" dirty="0"/>
          </a:p>
        </p:txBody>
      </p:sp>
      <p:sp>
        <p:nvSpPr>
          <p:cNvPr id="9" name="虚尾箭头 8"/>
          <p:cNvSpPr/>
          <p:nvPr/>
        </p:nvSpPr>
        <p:spPr>
          <a:xfrm>
            <a:off x="2731911" y="2675911"/>
            <a:ext cx="500239" cy="46099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6305539" y="2675911"/>
            <a:ext cx="546111" cy="46099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虚尾箭头 51"/>
          <p:cNvSpPr/>
          <p:nvPr/>
        </p:nvSpPr>
        <p:spPr>
          <a:xfrm rot="5400000">
            <a:off x="4568825" y="5198675"/>
            <a:ext cx="501647" cy="46116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0" y="2171549"/>
            <a:ext cx="2628899" cy="146065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/>
              <a:t>Request with web URL and image URL </a:t>
            </a:r>
            <a:r>
              <a:rPr kumimoji="1" lang="en-US" altLang="zh-CN" sz="2000" dirty="0" smtClean="0"/>
              <a:t>of PRODUCT</a:t>
            </a:r>
            <a:endParaRPr kumimoji="1"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454650" y="40830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 descr="chibi_commission_spiderman_by_nicoy-d5evpf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905690"/>
            <a:ext cx="3121256" cy="44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18</cp:revision>
  <dcterms:created xsi:type="dcterms:W3CDTF">2013-05-11T21:28:48Z</dcterms:created>
  <dcterms:modified xsi:type="dcterms:W3CDTF">2013-05-12T15:28:05Z</dcterms:modified>
</cp:coreProperties>
</file>