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0" d="100"/>
          <a:sy n="100" d="100"/>
        </p:scale>
        <p:origin x="-188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5/11/13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5/11/13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5/11/13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5/11/13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5/11/13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5/11/13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t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t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5/11/13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5/11/13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5/11/13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5/11/13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 anchor="t"/>
          <a:lstStyle>
            <a:lvl1pPr marL="0" indent="0">
              <a:buNone/>
              <a:defRPr sz="1400">
                <a:solidFill>
                  <a:schemeClr val="accent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5/11/13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36636D-D922-432D-A958-524484B5923D}" type="datetimeFigureOut">
              <a:rPr lang="en-US" smtClean="0"/>
              <a:pPr/>
              <a:t>5/11/13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50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 smtClean="0"/>
              <a:t>Error </a:t>
            </a:r>
            <a:r>
              <a:rPr kumimoji="1" lang="en-US" altLang="zh-CN" smtClean="0"/>
              <a:t>Cases Show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91913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Error Case Name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Error Cases Screen Shot</a:t>
            </a:r>
            <a:endParaRPr kumimoji="1"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kumimoji="1" lang="en-US" altLang="zh-CN" dirty="0" smtClean="0"/>
              <a:t>Error cases introduction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29589956"/>
      </p:ext>
    </p:extLst>
  </p:cSld>
  <p:clrMapOvr>
    <a:masterClrMapping/>
  </p:clrMapOvr>
</p:sld>
</file>

<file path=ppt/theme/theme1.xml><?xml version="1.0" encoding="utf-8"?>
<a:theme xmlns:a="http://schemas.openxmlformats.org/drawingml/2006/main" name="黎明">
  <a:themeElements>
    <a:clrScheme name="Twilight">
      <a:dk1>
        <a:sysClr val="windowText" lastClr="000000"/>
      </a:dk1>
      <a:lt1>
        <a:sysClr val="window" lastClr="FFFFFF"/>
      </a:lt1>
      <a:dk2>
        <a:srgbClr val="24213E"/>
      </a:dk2>
      <a:lt2>
        <a:srgbClr val="E9EAF0"/>
      </a:lt2>
      <a:accent1>
        <a:srgbClr val="E8BC4A"/>
      </a:accent1>
      <a:accent2>
        <a:srgbClr val="83C1C6"/>
      </a:accent2>
      <a:accent3>
        <a:srgbClr val="E78D35"/>
      </a:accent3>
      <a:accent4>
        <a:srgbClr val="909CE1"/>
      </a:accent4>
      <a:accent5>
        <a:srgbClr val="839C41"/>
      </a:accent5>
      <a:accent6>
        <a:srgbClr val="CC5439"/>
      </a:accent6>
      <a:hlink>
        <a:srgbClr val="1C6CF1"/>
      </a:hlink>
      <a:folHlink>
        <a:srgbClr val="C649E0"/>
      </a:folHlink>
    </a:clrScheme>
    <a:fontScheme name="Twilight">
      <a:majorFont>
        <a:latin typeface="Corbel"/>
        <a:ea typeface=""/>
        <a:cs typeface=""/>
        <a:font script="Jpan" typeface="ヒラギノ角ゴ Pro W3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ヒラギノ角ゴ Pro W3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wi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 fov="600000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300000"/>
              </a:schemeClr>
            </a:gs>
            <a:gs pos="31000">
              <a:schemeClr val="bg1">
                <a:tint val="100000"/>
                <a:satMod val="300000"/>
              </a:schemeClr>
            </a:gs>
            <a:gs pos="62000">
              <a:schemeClr val="phClr">
                <a:tint val="100000"/>
                <a:shade val="100000"/>
                <a:satMod val="100000"/>
              </a:schemeClr>
            </a:gs>
            <a:gs pos="100000">
              <a:schemeClr val="phClr">
                <a:shade val="100000"/>
                <a:hueMod val="93000"/>
                <a:satMod val="50000"/>
                <a:lumMod val="2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100000"/>
                <a:satMod val="100000"/>
              </a:schemeClr>
            </a:gs>
            <a:gs pos="100000">
              <a:schemeClr val="phClr">
                <a:tint val="100000"/>
                <a:shade val="100000"/>
                <a:alpha val="100000"/>
                <a:hueMod val="100000"/>
                <a:satMod val="150000"/>
                <a:lumMod val="5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黎明.thmx</Template>
  <TotalTime>2</TotalTime>
  <Words>13</Words>
  <Application>Microsoft Macintosh PowerPoint</Application>
  <PresentationFormat>全屏显示(4:3)</PresentationFormat>
  <Paragraphs>4</Paragraphs>
  <Slides>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3" baseType="lpstr">
      <vt:lpstr>黎明</vt:lpstr>
      <vt:lpstr>Error Cases Show</vt:lpstr>
      <vt:lpstr>Error Case Name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Zheng Qin</dc:creator>
  <cp:lastModifiedBy>Zheng Qin</cp:lastModifiedBy>
  <cp:revision>2</cp:revision>
  <dcterms:created xsi:type="dcterms:W3CDTF">2013-05-11T19:01:22Z</dcterms:created>
  <dcterms:modified xsi:type="dcterms:W3CDTF">2013-05-11T19:03:34Z</dcterms:modified>
</cp:coreProperties>
</file>