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43" autoAdjust="0"/>
    <p:restoredTop sz="94560" autoAdjust="0"/>
  </p:normalViewPr>
  <p:slideViewPr>
    <p:cSldViewPr snapToGrid="0" snapToObjects="1">
      <p:cViewPr>
        <p:scale>
          <a:sx n="150" d="100"/>
          <a:sy n="150" d="100"/>
        </p:scale>
        <p:origin x="-384" y="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3F690-5DDC-FA45-9251-031B81BE24EB}" type="datetimeFigureOut">
              <a:rPr kumimoji="1" lang="zh-CN" altLang="en-US" smtClean="0"/>
              <a:t>5/11/13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84879-A14F-1A4F-8390-E104A4C27D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0484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84879-A14F-1A4F-8390-E104A4C27D2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433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37C5-4182-3744-B3A5-46C38442FF8A}" type="datetimeFigureOut">
              <a:rPr kumimoji="1" lang="zh-CN" altLang="en-US" smtClean="0"/>
              <a:t>5/11/13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507F-F1CB-2343-91F7-AC7478DB8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01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37C5-4182-3744-B3A5-46C38442FF8A}" type="datetimeFigureOut">
              <a:rPr kumimoji="1" lang="zh-CN" altLang="en-US" smtClean="0"/>
              <a:t>5/11/13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507F-F1CB-2343-91F7-AC7478DB8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231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37C5-4182-3744-B3A5-46C38442FF8A}" type="datetimeFigureOut">
              <a:rPr kumimoji="1" lang="zh-CN" altLang="en-US" smtClean="0"/>
              <a:t>5/11/13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507F-F1CB-2343-91F7-AC7478DB8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303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37C5-4182-3744-B3A5-46C38442FF8A}" type="datetimeFigureOut">
              <a:rPr kumimoji="1" lang="zh-CN" altLang="en-US" smtClean="0"/>
              <a:t>5/11/13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507F-F1CB-2343-91F7-AC7478DB8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331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37C5-4182-3744-B3A5-46C38442FF8A}" type="datetimeFigureOut">
              <a:rPr kumimoji="1" lang="zh-CN" altLang="en-US" smtClean="0"/>
              <a:t>5/11/13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507F-F1CB-2343-91F7-AC7478DB8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5249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37C5-4182-3744-B3A5-46C38442FF8A}" type="datetimeFigureOut">
              <a:rPr kumimoji="1" lang="zh-CN" altLang="en-US" smtClean="0"/>
              <a:t>5/11/13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507F-F1CB-2343-91F7-AC7478DB8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73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37C5-4182-3744-B3A5-46C38442FF8A}" type="datetimeFigureOut">
              <a:rPr kumimoji="1" lang="zh-CN" altLang="en-US" smtClean="0"/>
              <a:t>5/11/13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507F-F1CB-2343-91F7-AC7478DB8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466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37C5-4182-3744-B3A5-46C38442FF8A}" type="datetimeFigureOut">
              <a:rPr kumimoji="1" lang="zh-CN" altLang="en-US" smtClean="0"/>
              <a:t>5/11/13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507F-F1CB-2343-91F7-AC7478DB8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909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37C5-4182-3744-B3A5-46C38442FF8A}" type="datetimeFigureOut">
              <a:rPr kumimoji="1" lang="zh-CN" altLang="en-US" smtClean="0"/>
              <a:t>5/11/13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507F-F1CB-2343-91F7-AC7478DB8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800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37C5-4182-3744-B3A5-46C38442FF8A}" type="datetimeFigureOut">
              <a:rPr kumimoji="1" lang="zh-CN" altLang="en-US" smtClean="0"/>
              <a:t>5/11/13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507F-F1CB-2343-91F7-AC7478DB8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788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37C5-4182-3744-B3A5-46C38442FF8A}" type="datetimeFigureOut">
              <a:rPr kumimoji="1" lang="zh-CN" altLang="en-US" smtClean="0"/>
              <a:t>5/11/13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507F-F1CB-2343-91F7-AC7478DB8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116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237C5-4182-3744-B3A5-46C38442FF8A}" type="datetimeFigureOut">
              <a:rPr kumimoji="1" lang="zh-CN" altLang="en-US" smtClean="0"/>
              <a:t>5/11/13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8507F-F1CB-2343-91F7-AC7478DB8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138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670903" y="2263267"/>
            <a:ext cx="1027757" cy="6984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Page Type detection</a:t>
            </a:r>
            <a:endParaRPr kumimoji="1"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4785047" y="700579"/>
            <a:ext cx="1395619" cy="1379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Check the relative positional </a:t>
            </a:r>
            <a:r>
              <a:rPr lang="en-US" altLang="zh-CN" sz="1400" dirty="0" smtClean="0"/>
              <a:t>relationship of prices and images</a:t>
            </a:r>
            <a:endParaRPr kumimoji="1" lang="zh-CN" altLang="en-US" sz="1400" dirty="0"/>
          </a:p>
        </p:txBody>
      </p:sp>
      <p:sp>
        <p:nvSpPr>
          <p:cNvPr id="6" name="圆角矩形 5"/>
          <p:cNvSpPr/>
          <p:nvPr/>
        </p:nvSpPr>
        <p:spPr>
          <a:xfrm>
            <a:off x="3476987" y="2511529"/>
            <a:ext cx="1689099" cy="21012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For all candidate prices, go through all factor check process. </a:t>
            </a:r>
            <a:r>
              <a:rPr kumimoji="1" lang="en-US" altLang="zh-CN" sz="1400" dirty="0" smtClean="0"/>
              <a:t>Based on the most used non-API web stores, we optimized the factors’ weight.</a:t>
            </a:r>
            <a:endParaRPr kumimoji="1" lang="zh-CN" altLang="en-US" sz="1400" dirty="0"/>
          </a:p>
        </p:txBody>
      </p:sp>
      <p:sp>
        <p:nvSpPr>
          <p:cNvPr id="7" name="圆角矩形 6"/>
          <p:cNvSpPr/>
          <p:nvPr/>
        </p:nvSpPr>
        <p:spPr>
          <a:xfrm>
            <a:off x="2946393" y="683646"/>
            <a:ext cx="1459815" cy="1415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Comparing distance of</a:t>
            </a:r>
            <a:r>
              <a:rPr lang="en-US" altLang="zh-CN" sz="1400" baseline="30000" dirty="0" smtClean="0"/>
              <a:t> </a:t>
            </a:r>
            <a:r>
              <a:rPr lang="en-US" altLang="zh-CN" sz="1400" dirty="0" smtClean="0"/>
              <a:t>XPATH</a:t>
            </a:r>
            <a:r>
              <a:rPr lang="en-US" altLang="zh-CN" sz="1400" baseline="30000" dirty="0" smtClean="0"/>
              <a:t> </a:t>
            </a:r>
            <a:r>
              <a:rPr lang="en-US" altLang="zh-CN" sz="1400" dirty="0" smtClean="0"/>
              <a:t>between prices and images.</a:t>
            </a:r>
            <a:r>
              <a:rPr lang="en-US" altLang="zh-CN" sz="1400" dirty="0" smtClean="0"/>
              <a:t> </a:t>
            </a:r>
            <a:endParaRPr kumimoji="1"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6494414" y="928878"/>
            <a:ext cx="1469431" cy="1151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Weighting and Ranking prices by all factors</a:t>
            </a:r>
            <a:endParaRPr kumimoji="1" lang="zh-CN" altLang="en-US" sz="1400" dirty="0"/>
          </a:p>
        </p:txBody>
      </p:sp>
      <p:sp>
        <p:nvSpPr>
          <p:cNvPr id="10" name="圆角矩形 9"/>
          <p:cNvSpPr/>
          <p:nvPr/>
        </p:nvSpPr>
        <p:spPr>
          <a:xfrm>
            <a:off x="7946911" y="2143187"/>
            <a:ext cx="1027757" cy="12389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Accurate price</a:t>
            </a:r>
            <a:endParaRPr kumimoji="1" lang="zh-CN" altLang="en-US" sz="1400" dirty="0"/>
          </a:p>
        </p:txBody>
      </p:sp>
      <p:sp>
        <p:nvSpPr>
          <p:cNvPr id="11" name="圆角矩形 10"/>
          <p:cNvSpPr/>
          <p:nvPr/>
        </p:nvSpPr>
        <p:spPr>
          <a:xfrm>
            <a:off x="0" y="2040245"/>
            <a:ext cx="1027757" cy="10807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Web URLs+ </a:t>
            </a:r>
          </a:p>
          <a:p>
            <a:pPr algn="ctr"/>
            <a:r>
              <a:rPr kumimoji="1" lang="en-US" altLang="zh-CN" sz="1400" dirty="0" err="1" smtClean="0"/>
              <a:t>Img</a:t>
            </a:r>
            <a:r>
              <a:rPr kumimoji="1" lang="en-US" altLang="zh-CN" sz="1400" dirty="0" smtClean="0"/>
              <a:t> URLs</a:t>
            </a:r>
            <a:endParaRPr kumimoji="1" lang="zh-CN" altLang="en-US" sz="1400" dirty="0"/>
          </a:p>
        </p:txBody>
      </p:sp>
      <p:sp>
        <p:nvSpPr>
          <p:cNvPr id="12" name="圆角矩形 11"/>
          <p:cNvSpPr/>
          <p:nvPr/>
        </p:nvSpPr>
        <p:spPr>
          <a:xfrm>
            <a:off x="5900843" y="3235323"/>
            <a:ext cx="1685291" cy="12022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Weighting and Ranking prices by all factors</a:t>
            </a:r>
            <a:endParaRPr kumimoji="1" lang="zh-CN" altLang="en-US" sz="1400" dirty="0"/>
          </a:p>
        </p:txBody>
      </p:sp>
      <p:sp>
        <p:nvSpPr>
          <p:cNvPr id="9" name="右箭头 8"/>
          <p:cNvSpPr/>
          <p:nvPr/>
        </p:nvSpPr>
        <p:spPr>
          <a:xfrm>
            <a:off x="1099689" y="1795984"/>
            <a:ext cx="539460" cy="1562987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4481614" y="1075195"/>
            <a:ext cx="250260" cy="60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5206947" y="3619409"/>
            <a:ext cx="660028" cy="434091"/>
          </a:xfrm>
          <a:prstGeom prst="rightArrow">
            <a:avLst>
              <a:gd name="adj1" fmla="val 34397"/>
              <a:gd name="adj2" fmla="val 5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右箭头 25"/>
          <p:cNvSpPr/>
          <p:nvPr/>
        </p:nvSpPr>
        <p:spPr>
          <a:xfrm rot="18872325">
            <a:off x="1690999" y="1174725"/>
            <a:ext cx="1417544" cy="777355"/>
          </a:xfrm>
          <a:prstGeom prst="rightArrow">
            <a:avLst>
              <a:gd name="adj1" fmla="val 60439"/>
              <a:gd name="adj2" fmla="val 5090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100" dirty="0"/>
              <a:t>List Product Page</a:t>
            </a:r>
            <a:endParaRPr kumimoji="1" lang="zh-CN" altLang="en-US" sz="1100" dirty="0"/>
          </a:p>
        </p:txBody>
      </p:sp>
      <p:sp>
        <p:nvSpPr>
          <p:cNvPr id="27" name="右箭头 26"/>
          <p:cNvSpPr/>
          <p:nvPr/>
        </p:nvSpPr>
        <p:spPr>
          <a:xfrm rot="2666689">
            <a:off x="2011352" y="3283381"/>
            <a:ext cx="1593077" cy="929406"/>
          </a:xfrm>
          <a:prstGeom prst="rightArrow">
            <a:avLst>
              <a:gd name="adj1" fmla="val 58903"/>
              <a:gd name="adj2" fmla="val 5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 dirty="0"/>
              <a:t>Single Product Page</a:t>
            </a:r>
            <a:endParaRPr kumimoji="1" lang="zh-CN" altLang="en-US" sz="900" dirty="0"/>
          </a:p>
        </p:txBody>
      </p:sp>
      <p:sp>
        <p:nvSpPr>
          <p:cNvPr id="28" name="右箭头 27"/>
          <p:cNvSpPr/>
          <p:nvPr/>
        </p:nvSpPr>
        <p:spPr>
          <a:xfrm>
            <a:off x="6248402" y="1312334"/>
            <a:ext cx="194732" cy="23713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箭头连接符 13"/>
          <p:cNvCxnSpPr>
            <a:stCxn id="8" idx="3"/>
            <a:endCxn id="10" idx="0"/>
          </p:cNvCxnSpPr>
          <p:nvPr/>
        </p:nvCxnSpPr>
        <p:spPr>
          <a:xfrm>
            <a:off x="7963845" y="1504420"/>
            <a:ext cx="496945" cy="638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12" idx="3"/>
            <a:endCxn id="10" idx="2"/>
          </p:cNvCxnSpPr>
          <p:nvPr/>
        </p:nvCxnSpPr>
        <p:spPr>
          <a:xfrm flipV="1">
            <a:off x="7586133" y="3382095"/>
            <a:ext cx="874656" cy="454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70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79</Words>
  <Application>Microsoft Macintosh PowerPoint</Application>
  <PresentationFormat>全屏显示(4:3)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Qin</dc:creator>
  <cp:lastModifiedBy>Zheng Qin</cp:lastModifiedBy>
  <cp:revision>13</cp:revision>
  <dcterms:created xsi:type="dcterms:W3CDTF">2013-05-10T19:57:52Z</dcterms:created>
  <dcterms:modified xsi:type="dcterms:W3CDTF">2013-05-11T21:28:21Z</dcterms:modified>
</cp:coreProperties>
</file>