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567" autoAdjust="0"/>
    <p:restoredTop sz="94560" autoAdjust="0"/>
  </p:normalViewPr>
  <p:slideViewPr>
    <p:cSldViewPr snapToGrid="0" snapToObjects="1">
      <p:cViewPr varScale="1">
        <p:scale>
          <a:sx n="128" d="100"/>
          <a:sy n="128" d="100"/>
        </p:scale>
        <p:origin x="-3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3F690-5DDC-FA45-9251-031B81BE24EB}" type="datetimeFigureOut">
              <a:rPr kumimoji="1" lang="zh-CN" altLang="en-US" smtClean="0"/>
              <a:t>5/12/13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84879-A14F-1A4F-8390-E104A4C27D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0484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84879-A14F-1A4F-8390-E104A4C27D2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33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7C5-4182-3744-B3A5-46C38442FF8A}" type="datetimeFigureOut">
              <a:rPr kumimoji="1" lang="zh-CN" altLang="en-US" smtClean="0"/>
              <a:t>5/12/13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507F-F1CB-2343-91F7-AC7478DB8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01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7C5-4182-3744-B3A5-46C38442FF8A}" type="datetimeFigureOut">
              <a:rPr kumimoji="1" lang="zh-CN" altLang="en-US" smtClean="0"/>
              <a:t>5/12/13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507F-F1CB-2343-91F7-AC7478DB8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231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7C5-4182-3744-B3A5-46C38442FF8A}" type="datetimeFigureOut">
              <a:rPr kumimoji="1" lang="zh-CN" altLang="en-US" smtClean="0"/>
              <a:t>5/12/13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507F-F1CB-2343-91F7-AC7478DB8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03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7C5-4182-3744-B3A5-46C38442FF8A}" type="datetimeFigureOut">
              <a:rPr kumimoji="1" lang="zh-CN" altLang="en-US" smtClean="0"/>
              <a:t>5/12/13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507F-F1CB-2343-91F7-AC7478DB8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331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7C5-4182-3744-B3A5-46C38442FF8A}" type="datetimeFigureOut">
              <a:rPr kumimoji="1" lang="zh-CN" altLang="en-US" smtClean="0"/>
              <a:t>5/12/13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507F-F1CB-2343-91F7-AC7478DB8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24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7C5-4182-3744-B3A5-46C38442FF8A}" type="datetimeFigureOut">
              <a:rPr kumimoji="1" lang="zh-CN" altLang="en-US" smtClean="0"/>
              <a:t>5/12/13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507F-F1CB-2343-91F7-AC7478DB8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73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7C5-4182-3744-B3A5-46C38442FF8A}" type="datetimeFigureOut">
              <a:rPr kumimoji="1" lang="zh-CN" altLang="en-US" smtClean="0"/>
              <a:t>5/12/13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507F-F1CB-2343-91F7-AC7478DB8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466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7C5-4182-3744-B3A5-46C38442FF8A}" type="datetimeFigureOut">
              <a:rPr kumimoji="1" lang="zh-CN" altLang="en-US" smtClean="0"/>
              <a:t>5/12/13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507F-F1CB-2343-91F7-AC7478DB8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909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7C5-4182-3744-B3A5-46C38442FF8A}" type="datetimeFigureOut">
              <a:rPr kumimoji="1" lang="zh-CN" altLang="en-US" smtClean="0"/>
              <a:t>5/12/13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507F-F1CB-2343-91F7-AC7478DB8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800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7C5-4182-3744-B3A5-46C38442FF8A}" type="datetimeFigureOut">
              <a:rPr kumimoji="1" lang="zh-CN" altLang="en-US" smtClean="0"/>
              <a:t>5/12/13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507F-F1CB-2343-91F7-AC7478DB8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788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7C5-4182-3744-B3A5-46C38442FF8A}" type="datetimeFigureOut">
              <a:rPr kumimoji="1" lang="zh-CN" altLang="en-US" smtClean="0"/>
              <a:t>5/12/13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507F-F1CB-2343-91F7-AC7478DB8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116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237C5-4182-3744-B3A5-46C38442FF8A}" type="datetimeFigureOut">
              <a:rPr kumimoji="1" lang="zh-CN" altLang="en-US" smtClean="0"/>
              <a:t>5/12/13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8507F-F1CB-2343-91F7-AC7478DB8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38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19733" y="2263267"/>
            <a:ext cx="1027757" cy="6984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Page Type detection</a:t>
            </a:r>
            <a:endParaRPr kumimoji="1"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4872227" y="700579"/>
            <a:ext cx="1395619" cy="1379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Check the relative positional </a:t>
            </a:r>
            <a:r>
              <a:rPr lang="en-US" altLang="zh-CN" sz="1400" dirty="0" smtClean="0"/>
              <a:t>relationship of prices and images</a:t>
            </a:r>
            <a:endParaRPr kumimoji="1"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3625817" y="2511529"/>
            <a:ext cx="1689099" cy="21012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For all candidate prices, go through all factors check process. Based on the most used non-API web stores, we optimized the factors’ weight.</a:t>
            </a:r>
            <a:endParaRPr kumimoji="1"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3095223" y="683646"/>
            <a:ext cx="1459815" cy="1415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Comparing distance of</a:t>
            </a:r>
            <a:r>
              <a:rPr lang="en-US" altLang="zh-CN" sz="1400" baseline="30000" dirty="0" smtClean="0"/>
              <a:t> </a:t>
            </a:r>
            <a:r>
              <a:rPr lang="en-US" altLang="zh-CN" sz="1400" dirty="0" smtClean="0"/>
              <a:t>XPATH</a:t>
            </a:r>
            <a:r>
              <a:rPr lang="en-US" altLang="zh-CN" sz="1400" baseline="30000" dirty="0" smtClean="0"/>
              <a:t> </a:t>
            </a:r>
            <a:r>
              <a:rPr lang="en-US" altLang="zh-CN" sz="1400" dirty="0" smtClean="0"/>
              <a:t>between prices and images. </a:t>
            </a:r>
            <a:endParaRPr kumimoji="1"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6544604" y="683647"/>
            <a:ext cx="1593857" cy="1396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Weighting and Ranking prices by all factors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830221" y="2143187"/>
            <a:ext cx="1293277" cy="12389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Accurate price</a:t>
            </a:r>
            <a:endParaRPr kumimoji="1" lang="zh-CN" altLang="en-US" sz="2000" dirty="0"/>
          </a:p>
        </p:txBody>
      </p:sp>
      <p:sp>
        <p:nvSpPr>
          <p:cNvPr id="11" name="圆角矩形 10"/>
          <p:cNvSpPr/>
          <p:nvPr/>
        </p:nvSpPr>
        <p:spPr>
          <a:xfrm>
            <a:off x="0" y="1847109"/>
            <a:ext cx="1379103" cy="16711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Html </a:t>
            </a:r>
            <a:r>
              <a:rPr kumimoji="1" lang="en-US" altLang="zh-CN" sz="1400" dirty="0" smtClean="0"/>
              <a:t>analysis,  </a:t>
            </a:r>
            <a:r>
              <a:rPr kumimoji="1" lang="en-US" altLang="zh-CN" sz="1400" dirty="0" smtClean="0"/>
              <a:t>looking for candidate prices</a:t>
            </a:r>
            <a:endParaRPr kumimoji="1"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6049674" y="3220633"/>
            <a:ext cx="1558614" cy="13410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Weighting and Ranking prices by all factors</a:t>
            </a:r>
            <a:endParaRPr kumimoji="1"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1458481" y="1974310"/>
            <a:ext cx="331486" cy="138466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4593454" y="1075195"/>
            <a:ext cx="250260" cy="60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5355777" y="3619409"/>
            <a:ext cx="660028" cy="434091"/>
          </a:xfrm>
          <a:prstGeom prst="rightArrow">
            <a:avLst>
              <a:gd name="adj1" fmla="val 34397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/>
          <p:cNvSpPr/>
          <p:nvPr/>
        </p:nvSpPr>
        <p:spPr>
          <a:xfrm rot="18872325">
            <a:off x="1839829" y="1174725"/>
            <a:ext cx="1417544" cy="777355"/>
          </a:xfrm>
          <a:prstGeom prst="rightArrow">
            <a:avLst>
              <a:gd name="adj1" fmla="val 60439"/>
              <a:gd name="adj2" fmla="val 509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100" dirty="0"/>
              <a:t>List Product Page</a:t>
            </a:r>
            <a:endParaRPr kumimoji="1" lang="zh-CN" altLang="en-US" sz="1100" dirty="0"/>
          </a:p>
        </p:txBody>
      </p:sp>
      <p:sp>
        <p:nvSpPr>
          <p:cNvPr id="27" name="右箭头 26"/>
          <p:cNvSpPr/>
          <p:nvPr/>
        </p:nvSpPr>
        <p:spPr>
          <a:xfrm rot="2666689">
            <a:off x="2197172" y="3271052"/>
            <a:ext cx="1593077" cy="929406"/>
          </a:xfrm>
          <a:prstGeom prst="rightArrow">
            <a:avLst>
              <a:gd name="adj1" fmla="val 58903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100" dirty="0"/>
              <a:t>Single Product Page</a:t>
            </a:r>
            <a:endParaRPr kumimoji="1" lang="zh-CN" altLang="en-US" sz="1100" dirty="0"/>
          </a:p>
        </p:txBody>
      </p:sp>
      <p:sp>
        <p:nvSpPr>
          <p:cNvPr id="28" name="右箭头 27"/>
          <p:cNvSpPr/>
          <p:nvPr/>
        </p:nvSpPr>
        <p:spPr>
          <a:xfrm>
            <a:off x="6310922" y="1312334"/>
            <a:ext cx="194732" cy="2371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/>
          <p:cNvCxnSpPr>
            <a:stCxn id="8" idx="3"/>
            <a:endCxn id="10" idx="0"/>
          </p:cNvCxnSpPr>
          <p:nvPr/>
        </p:nvCxnSpPr>
        <p:spPr>
          <a:xfrm>
            <a:off x="8138461" y="1381806"/>
            <a:ext cx="338399" cy="761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12" idx="3"/>
            <a:endCxn id="10" idx="2"/>
          </p:cNvCxnSpPr>
          <p:nvPr/>
        </p:nvCxnSpPr>
        <p:spPr>
          <a:xfrm flipV="1">
            <a:off x="7608288" y="3382096"/>
            <a:ext cx="868572" cy="509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70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81</Words>
  <Application>Microsoft Macintosh PowerPoint</Application>
  <PresentationFormat>全屏显示(4:3)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Qin</dc:creator>
  <cp:lastModifiedBy>Zheng Qin</cp:lastModifiedBy>
  <cp:revision>21</cp:revision>
  <dcterms:created xsi:type="dcterms:W3CDTF">2013-05-10T19:57:52Z</dcterms:created>
  <dcterms:modified xsi:type="dcterms:W3CDTF">2013-05-12T15:14:43Z</dcterms:modified>
</cp:coreProperties>
</file>