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7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Yie" userId="f68d258ccb5527eb" providerId="LiveId" clId="{B7C5B09D-890B-4A24-B5E5-597A4BA721A2}"/>
    <pc:docChg chg="undo redo custSel addSld delSld modSld sldOrd">
      <pc:chgData name="Kevin Yie" userId="f68d258ccb5527eb" providerId="LiveId" clId="{B7C5B09D-890B-4A24-B5E5-597A4BA721A2}" dt="2019-12-12T21:20:23.233" v="2150" actId="27636"/>
      <pc:docMkLst>
        <pc:docMk/>
      </pc:docMkLst>
      <pc:sldChg chg="del">
        <pc:chgData name="Kevin Yie" userId="f68d258ccb5527eb" providerId="LiveId" clId="{B7C5B09D-890B-4A24-B5E5-597A4BA721A2}" dt="2019-12-12T17:32:37.418" v="0" actId="47"/>
        <pc:sldMkLst>
          <pc:docMk/>
          <pc:sldMk cId="3382429304" sldId="257"/>
        </pc:sldMkLst>
      </pc:sldChg>
      <pc:sldChg chg="addSp delSp modSp">
        <pc:chgData name="Kevin Yie" userId="f68d258ccb5527eb" providerId="LiveId" clId="{B7C5B09D-890B-4A24-B5E5-597A4BA721A2}" dt="2019-12-12T20:50:16.690" v="1872" actId="1076"/>
        <pc:sldMkLst>
          <pc:docMk/>
          <pc:sldMk cId="1810981079" sldId="258"/>
        </pc:sldMkLst>
        <pc:spChg chg="mod">
          <ac:chgData name="Kevin Yie" userId="f68d258ccb5527eb" providerId="LiveId" clId="{B7C5B09D-890B-4A24-B5E5-597A4BA721A2}" dt="2019-12-12T20:49:40.791" v="1863" actId="20577"/>
          <ac:spMkLst>
            <pc:docMk/>
            <pc:sldMk cId="1810981079" sldId="258"/>
            <ac:spMk id="2" creationId="{FCFEDE82-4E33-416D-B814-6917BBA59C1D}"/>
          </ac:spMkLst>
        </pc:spChg>
        <pc:spChg chg="del">
          <ac:chgData name="Kevin Yie" userId="f68d258ccb5527eb" providerId="LiveId" clId="{B7C5B09D-890B-4A24-B5E5-597A4BA721A2}" dt="2019-12-12T20:49:44.799" v="1864" actId="478"/>
          <ac:spMkLst>
            <pc:docMk/>
            <pc:sldMk cId="1810981079" sldId="258"/>
            <ac:spMk id="3" creationId="{0A04889F-5F1C-4872-8670-F98691DBB714}"/>
          </ac:spMkLst>
        </pc:spChg>
        <pc:spChg chg="add del mod">
          <ac:chgData name="Kevin Yie" userId="f68d258ccb5527eb" providerId="LiveId" clId="{B7C5B09D-890B-4A24-B5E5-597A4BA721A2}" dt="2019-12-12T20:49:47.280" v="1865" actId="478"/>
          <ac:spMkLst>
            <pc:docMk/>
            <pc:sldMk cId="1810981079" sldId="258"/>
            <ac:spMk id="5" creationId="{7B285B7F-A999-4E80-A6B1-AF1E6F5950F9}"/>
          </ac:spMkLst>
        </pc:spChg>
        <pc:picChg chg="add mod">
          <ac:chgData name="Kevin Yie" userId="f68d258ccb5527eb" providerId="LiveId" clId="{B7C5B09D-890B-4A24-B5E5-597A4BA721A2}" dt="2019-12-12T20:49:55.361" v="1869" actId="1076"/>
          <ac:picMkLst>
            <pc:docMk/>
            <pc:sldMk cId="1810981079" sldId="258"/>
            <ac:picMk id="6" creationId="{2A4AB458-E21F-42DD-B782-BBD9FC30F766}"/>
          </ac:picMkLst>
        </pc:picChg>
        <pc:picChg chg="add mod">
          <ac:chgData name="Kevin Yie" userId="f68d258ccb5527eb" providerId="LiveId" clId="{B7C5B09D-890B-4A24-B5E5-597A4BA721A2}" dt="2019-12-12T20:50:16.690" v="1872" actId="1076"/>
          <ac:picMkLst>
            <pc:docMk/>
            <pc:sldMk cId="1810981079" sldId="258"/>
            <ac:picMk id="7" creationId="{C1056F6A-EBFB-420F-B7E3-B2592B41C37F}"/>
          </ac:picMkLst>
        </pc:picChg>
        <pc:picChg chg="del">
          <ac:chgData name="Kevin Yie" userId="f68d258ccb5527eb" providerId="LiveId" clId="{B7C5B09D-890B-4A24-B5E5-597A4BA721A2}" dt="2019-12-12T20:49:48.402" v="1866" actId="478"/>
          <ac:picMkLst>
            <pc:docMk/>
            <pc:sldMk cId="1810981079" sldId="258"/>
            <ac:picMk id="1026" creationId="{A7C00E70-34E0-4F24-856E-EFE77B45427A}"/>
          </ac:picMkLst>
        </pc:picChg>
      </pc:sldChg>
      <pc:sldChg chg="modSp">
        <pc:chgData name="Kevin Yie" userId="f68d258ccb5527eb" providerId="LiveId" clId="{B7C5B09D-890B-4A24-B5E5-597A4BA721A2}" dt="2019-12-12T21:06:06.118" v="2139" actId="20577"/>
        <pc:sldMkLst>
          <pc:docMk/>
          <pc:sldMk cId="761894464" sldId="259"/>
        </pc:sldMkLst>
        <pc:spChg chg="mod">
          <ac:chgData name="Kevin Yie" userId="f68d258ccb5527eb" providerId="LiveId" clId="{B7C5B09D-890B-4A24-B5E5-597A4BA721A2}" dt="2019-12-12T21:06:06.118" v="2139" actId="20577"/>
          <ac:spMkLst>
            <pc:docMk/>
            <pc:sldMk cId="761894464" sldId="259"/>
            <ac:spMk id="2" creationId="{B7688F30-1D29-4AD1-899F-44ECE3CE75B5}"/>
          </ac:spMkLst>
        </pc:spChg>
      </pc:sldChg>
      <pc:sldChg chg="modSp">
        <pc:chgData name="Kevin Yie" userId="f68d258ccb5527eb" providerId="LiveId" clId="{B7C5B09D-890B-4A24-B5E5-597A4BA721A2}" dt="2019-12-12T21:05:30.678" v="2084" actId="20577"/>
        <pc:sldMkLst>
          <pc:docMk/>
          <pc:sldMk cId="3451625785" sldId="260"/>
        </pc:sldMkLst>
        <pc:spChg chg="mod">
          <ac:chgData name="Kevin Yie" userId="f68d258ccb5527eb" providerId="LiveId" clId="{B7C5B09D-890B-4A24-B5E5-597A4BA721A2}" dt="2019-12-12T21:05:30.678" v="2084" actId="20577"/>
          <ac:spMkLst>
            <pc:docMk/>
            <pc:sldMk cId="3451625785" sldId="260"/>
            <ac:spMk id="2" creationId="{F5C1AEBA-E318-463A-A17F-AB7A139A1CB5}"/>
          </ac:spMkLst>
        </pc:spChg>
      </pc:sldChg>
      <pc:sldChg chg="modSp">
        <pc:chgData name="Kevin Yie" userId="f68d258ccb5527eb" providerId="LiveId" clId="{B7C5B09D-890B-4A24-B5E5-597A4BA721A2}" dt="2019-12-12T21:05:18.757" v="2062" actId="20577"/>
        <pc:sldMkLst>
          <pc:docMk/>
          <pc:sldMk cId="187151204" sldId="261"/>
        </pc:sldMkLst>
        <pc:spChg chg="mod">
          <ac:chgData name="Kevin Yie" userId="f68d258ccb5527eb" providerId="LiveId" clId="{B7C5B09D-890B-4A24-B5E5-597A4BA721A2}" dt="2019-12-12T21:05:18.757" v="2062" actId="20577"/>
          <ac:spMkLst>
            <pc:docMk/>
            <pc:sldMk cId="187151204" sldId="261"/>
            <ac:spMk id="2" creationId="{C7A1CA96-91EF-478B-AE58-56D8343ECCB7}"/>
          </ac:spMkLst>
        </pc:spChg>
      </pc:sldChg>
      <pc:sldChg chg="modSp ord">
        <pc:chgData name="Kevin Yie" userId="f68d258ccb5527eb" providerId="LiveId" clId="{B7C5B09D-890B-4A24-B5E5-597A4BA721A2}" dt="2019-12-12T20:47:48.478" v="1849" actId="20577"/>
        <pc:sldMkLst>
          <pc:docMk/>
          <pc:sldMk cId="3996245446" sldId="263"/>
        </pc:sldMkLst>
        <pc:spChg chg="mod">
          <ac:chgData name="Kevin Yie" userId="f68d258ccb5527eb" providerId="LiveId" clId="{B7C5B09D-890B-4A24-B5E5-597A4BA721A2}" dt="2019-12-12T20:47:48.478" v="1849" actId="20577"/>
          <ac:spMkLst>
            <pc:docMk/>
            <pc:sldMk cId="3996245446" sldId="263"/>
            <ac:spMk id="2" creationId="{B2A205EB-78B2-4B25-A165-D561CCA23CA7}"/>
          </ac:spMkLst>
        </pc:spChg>
      </pc:sldChg>
      <pc:sldChg chg="modSp">
        <pc:chgData name="Kevin Yie" userId="f68d258ccb5527eb" providerId="LiveId" clId="{B7C5B09D-890B-4A24-B5E5-597A4BA721A2}" dt="2019-12-12T21:08:23.824" v="2144" actId="1076"/>
        <pc:sldMkLst>
          <pc:docMk/>
          <pc:sldMk cId="1213031943" sldId="264"/>
        </pc:sldMkLst>
        <pc:spChg chg="mod">
          <ac:chgData name="Kevin Yie" userId="f68d258ccb5527eb" providerId="LiveId" clId="{B7C5B09D-890B-4A24-B5E5-597A4BA721A2}" dt="2019-12-12T19:32:32.123" v="32" actId="20577"/>
          <ac:spMkLst>
            <pc:docMk/>
            <pc:sldMk cId="1213031943" sldId="264"/>
            <ac:spMk id="2" creationId="{2CD1DC2C-3406-4EE3-8D92-7EC76E14564D}"/>
          </ac:spMkLst>
        </pc:spChg>
        <pc:picChg chg="mod modCrop">
          <ac:chgData name="Kevin Yie" userId="f68d258ccb5527eb" providerId="LiveId" clId="{B7C5B09D-890B-4A24-B5E5-597A4BA721A2}" dt="2019-12-12T21:08:23.824" v="2144" actId="1076"/>
          <ac:picMkLst>
            <pc:docMk/>
            <pc:sldMk cId="1213031943" sldId="264"/>
            <ac:picMk id="5" creationId="{AABFAD27-9FC0-40DC-AA6F-453CA6F315BD}"/>
          </ac:picMkLst>
        </pc:picChg>
      </pc:sldChg>
      <pc:sldChg chg="del ord">
        <pc:chgData name="Kevin Yie" userId="f68d258ccb5527eb" providerId="LiveId" clId="{B7C5B09D-890B-4A24-B5E5-597A4BA721A2}" dt="2019-12-12T21:08:41.661" v="2145" actId="47"/>
        <pc:sldMkLst>
          <pc:docMk/>
          <pc:sldMk cId="3315772023" sldId="265"/>
        </pc:sldMkLst>
      </pc:sldChg>
      <pc:sldChg chg="del">
        <pc:chgData name="Kevin Yie" userId="f68d258ccb5527eb" providerId="LiveId" clId="{B7C5B09D-890B-4A24-B5E5-597A4BA721A2}" dt="2019-12-12T19:30:32.310" v="1" actId="47"/>
        <pc:sldMkLst>
          <pc:docMk/>
          <pc:sldMk cId="2787895991" sldId="266"/>
        </pc:sldMkLst>
      </pc:sldChg>
      <pc:sldChg chg="addSp delSp modSp add">
        <pc:chgData name="Kevin Yie" userId="f68d258ccb5527eb" providerId="LiveId" clId="{B7C5B09D-890B-4A24-B5E5-597A4BA721A2}" dt="2019-12-12T19:33:40.659" v="78" actId="1076"/>
        <pc:sldMkLst>
          <pc:docMk/>
          <pc:sldMk cId="3096165480" sldId="266"/>
        </pc:sldMkLst>
        <pc:spChg chg="mod">
          <ac:chgData name="Kevin Yie" userId="f68d258ccb5527eb" providerId="LiveId" clId="{B7C5B09D-890B-4A24-B5E5-597A4BA721A2}" dt="2019-12-12T19:32:48.081" v="68" actId="20577"/>
          <ac:spMkLst>
            <pc:docMk/>
            <pc:sldMk cId="3096165480" sldId="266"/>
            <ac:spMk id="2" creationId="{2CD1DC2C-3406-4EE3-8D92-7EC76E14564D}"/>
          </ac:spMkLst>
        </pc:spChg>
        <pc:picChg chg="add mod">
          <ac:chgData name="Kevin Yie" userId="f68d258ccb5527eb" providerId="LiveId" clId="{B7C5B09D-890B-4A24-B5E5-597A4BA721A2}" dt="2019-12-12T19:33:40.659" v="78" actId="1076"/>
          <ac:picMkLst>
            <pc:docMk/>
            <pc:sldMk cId="3096165480" sldId="266"/>
            <ac:picMk id="3" creationId="{6FE28AFF-5EA7-413B-A01E-269A1CB47381}"/>
          </ac:picMkLst>
        </pc:picChg>
        <pc:picChg chg="del">
          <ac:chgData name="Kevin Yie" userId="f68d258ccb5527eb" providerId="LiveId" clId="{B7C5B09D-890B-4A24-B5E5-597A4BA721A2}" dt="2019-12-12T19:33:16.980" v="69" actId="478"/>
          <ac:picMkLst>
            <pc:docMk/>
            <pc:sldMk cId="3096165480" sldId="266"/>
            <ac:picMk id="4" creationId="{1A864489-A959-4C5D-A7EA-94D168F32539}"/>
          </ac:picMkLst>
        </pc:picChg>
        <pc:picChg chg="del">
          <ac:chgData name="Kevin Yie" userId="f68d258ccb5527eb" providerId="LiveId" clId="{B7C5B09D-890B-4A24-B5E5-597A4BA721A2}" dt="2019-12-12T19:33:19.020" v="70" actId="478"/>
          <ac:picMkLst>
            <pc:docMk/>
            <pc:sldMk cId="3096165480" sldId="266"/>
            <ac:picMk id="5" creationId="{AABFAD27-9FC0-40DC-AA6F-453CA6F315BD}"/>
          </ac:picMkLst>
        </pc:picChg>
        <pc:picChg chg="del">
          <ac:chgData name="Kevin Yie" userId="f68d258ccb5527eb" providerId="LiveId" clId="{B7C5B09D-890B-4A24-B5E5-597A4BA721A2}" dt="2019-12-12T19:33:20.320" v="71" actId="478"/>
          <ac:picMkLst>
            <pc:docMk/>
            <pc:sldMk cId="3096165480" sldId="266"/>
            <ac:picMk id="6" creationId="{1B43A9B9-AF06-49A3-BE6C-54873F2BA12A}"/>
          </ac:picMkLst>
        </pc:picChg>
      </pc:sldChg>
      <pc:sldChg chg="addSp delSp modSp add">
        <pc:chgData name="Kevin Yie" userId="f68d258ccb5527eb" providerId="LiveId" clId="{B7C5B09D-890B-4A24-B5E5-597A4BA721A2}" dt="2019-12-12T19:50:54.388" v="330" actId="1076"/>
        <pc:sldMkLst>
          <pc:docMk/>
          <pc:sldMk cId="3164280531" sldId="267"/>
        </pc:sldMkLst>
        <pc:spChg chg="mod">
          <ac:chgData name="Kevin Yie" userId="f68d258ccb5527eb" providerId="LiveId" clId="{B7C5B09D-890B-4A24-B5E5-597A4BA721A2}" dt="2019-12-12T19:48:03.618" v="240" actId="20577"/>
          <ac:spMkLst>
            <pc:docMk/>
            <pc:sldMk cId="3164280531" sldId="267"/>
            <ac:spMk id="2" creationId="{2CD1DC2C-3406-4EE3-8D92-7EC76E14564D}"/>
          </ac:spMkLst>
        </pc:spChg>
        <pc:spChg chg="add del mod">
          <ac:chgData name="Kevin Yie" userId="f68d258ccb5527eb" providerId="LiveId" clId="{B7C5B09D-890B-4A24-B5E5-597A4BA721A2}" dt="2019-12-12T19:43:51.040" v="211" actId="478"/>
          <ac:spMkLst>
            <pc:docMk/>
            <pc:sldMk cId="3164280531" sldId="267"/>
            <ac:spMk id="9" creationId="{C0B466DF-FB30-44C3-861B-63BD1CCCB2EC}"/>
          </ac:spMkLst>
        </pc:spChg>
        <pc:spChg chg="add del mod">
          <ac:chgData name="Kevin Yie" userId="f68d258ccb5527eb" providerId="LiveId" clId="{B7C5B09D-890B-4A24-B5E5-597A4BA721A2}" dt="2019-12-12T19:43:51.040" v="211" actId="478"/>
          <ac:spMkLst>
            <pc:docMk/>
            <pc:sldMk cId="3164280531" sldId="267"/>
            <ac:spMk id="10" creationId="{0DA08A57-4B1F-4795-9689-51647D30D2FE}"/>
          </ac:spMkLst>
        </pc:spChg>
        <pc:spChg chg="add del mod">
          <ac:chgData name="Kevin Yie" userId="f68d258ccb5527eb" providerId="LiveId" clId="{B7C5B09D-890B-4A24-B5E5-597A4BA721A2}" dt="2019-12-12T19:43:51.040" v="211" actId="478"/>
          <ac:spMkLst>
            <pc:docMk/>
            <pc:sldMk cId="3164280531" sldId="267"/>
            <ac:spMk id="11" creationId="{7D2EEB5F-7F3B-4F5C-A41D-EC4B80C265C2}"/>
          </ac:spMkLst>
        </pc:spChg>
        <pc:picChg chg="del">
          <ac:chgData name="Kevin Yie" userId="f68d258ccb5527eb" providerId="LiveId" clId="{B7C5B09D-890B-4A24-B5E5-597A4BA721A2}" dt="2019-12-12T19:34:42.560" v="80" actId="478"/>
          <ac:picMkLst>
            <pc:docMk/>
            <pc:sldMk cId="3164280531" sldId="267"/>
            <ac:picMk id="3" creationId="{6FE28AFF-5EA7-413B-A01E-269A1CB47381}"/>
          </ac:picMkLst>
        </pc:picChg>
        <pc:picChg chg="add del mod">
          <ac:chgData name="Kevin Yie" userId="f68d258ccb5527eb" providerId="LiveId" clId="{B7C5B09D-890B-4A24-B5E5-597A4BA721A2}" dt="2019-12-12T19:35:46.034" v="97" actId="478"/>
          <ac:picMkLst>
            <pc:docMk/>
            <pc:sldMk cId="3164280531" sldId="267"/>
            <ac:picMk id="4" creationId="{4E02A704-E512-428E-AEBA-05DE051B7FCD}"/>
          </ac:picMkLst>
        </pc:picChg>
        <pc:picChg chg="add del mod modCrop">
          <ac:chgData name="Kevin Yie" userId="f68d258ccb5527eb" providerId="LiveId" clId="{B7C5B09D-890B-4A24-B5E5-597A4BA721A2}" dt="2019-12-12T19:43:51.040" v="211" actId="478"/>
          <ac:picMkLst>
            <pc:docMk/>
            <pc:sldMk cId="3164280531" sldId="267"/>
            <ac:picMk id="5" creationId="{F2B65698-96BE-432F-B1CE-A117BF8EC8A7}"/>
          </ac:picMkLst>
        </pc:picChg>
        <pc:picChg chg="add del mod">
          <ac:chgData name="Kevin Yie" userId="f68d258ccb5527eb" providerId="LiveId" clId="{B7C5B09D-890B-4A24-B5E5-597A4BA721A2}" dt="2019-12-12T19:40:43.838" v="137" actId="478"/>
          <ac:picMkLst>
            <pc:docMk/>
            <pc:sldMk cId="3164280531" sldId="267"/>
            <ac:picMk id="6" creationId="{083EFBC4-B159-45A3-8704-2FEF2C98AB40}"/>
          </ac:picMkLst>
        </pc:picChg>
        <pc:picChg chg="add del mod">
          <ac:chgData name="Kevin Yie" userId="f68d258ccb5527eb" providerId="LiveId" clId="{B7C5B09D-890B-4A24-B5E5-597A4BA721A2}" dt="2019-12-12T19:43:51.040" v="211" actId="478"/>
          <ac:picMkLst>
            <pc:docMk/>
            <pc:sldMk cId="3164280531" sldId="267"/>
            <ac:picMk id="7" creationId="{1709E2AF-314A-471F-8B8A-94209176E905}"/>
          </ac:picMkLst>
        </pc:picChg>
        <pc:picChg chg="add del mod">
          <ac:chgData name="Kevin Yie" userId="f68d258ccb5527eb" providerId="LiveId" clId="{B7C5B09D-890B-4A24-B5E5-597A4BA721A2}" dt="2019-12-12T19:43:51.040" v="211" actId="478"/>
          <ac:picMkLst>
            <pc:docMk/>
            <pc:sldMk cId="3164280531" sldId="267"/>
            <ac:picMk id="8" creationId="{535CD1FF-2346-49A6-BB3D-3870E7B660CF}"/>
          </ac:picMkLst>
        </pc:picChg>
        <pc:picChg chg="add mod">
          <ac:chgData name="Kevin Yie" userId="f68d258ccb5527eb" providerId="LiveId" clId="{B7C5B09D-890B-4A24-B5E5-597A4BA721A2}" dt="2019-12-12T19:48:10.748" v="241" actId="1076"/>
          <ac:picMkLst>
            <pc:docMk/>
            <pc:sldMk cId="3164280531" sldId="267"/>
            <ac:picMk id="12" creationId="{A5AAA2B0-C01A-4B70-A96A-9C29316D9DCC}"/>
          </ac:picMkLst>
        </pc:picChg>
        <pc:picChg chg="add mod">
          <ac:chgData name="Kevin Yie" userId="f68d258ccb5527eb" providerId="LiveId" clId="{B7C5B09D-890B-4A24-B5E5-597A4BA721A2}" dt="2019-12-12T19:50:54.388" v="330" actId="1076"/>
          <ac:picMkLst>
            <pc:docMk/>
            <pc:sldMk cId="3164280531" sldId="267"/>
            <ac:picMk id="13" creationId="{BA512568-6876-43E0-A586-9C4FDBDDA2A3}"/>
          </ac:picMkLst>
        </pc:picChg>
      </pc:sldChg>
      <pc:sldChg chg="addSp delSp modSp add del">
        <pc:chgData name="Kevin Yie" userId="f68d258ccb5527eb" providerId="LiveId" clId="{B7C5B09D-890B-4A24-B5E5-597A4BA721A2}" dt="2019-12-12T19:41:40.768" v="157" actId="47"/>
        <pc:sldMkLst>
          <pc:docMk/>
          <pc:sldMk cId="895537548" sldId="268"/>
        </pc:sldMkLst>
        <pc:spChg chg="mod">
          <ac:chgData name="Kevin Yie" userId="f68d258ccb5527eb" providerId="LiveId" clId="{B7C5B09D-890B-4A24-B5E5-597A4BA721A2}" dt="2019-12-12T19:37:59.850" v="111" actId="20577"/>
          <ac:spMkLst>
            <pc:docMk/>
            <pc:sldMk cId="895537548" sldId="268"/>
            <ac:spMk id="2" creationId="{2CD1DC2C-3406-4EE3-8D92-7EC76E14564D}"/>
          </ac:spMkLst>
        </pc:spChg>
        <pc:picChg chg="add mod modCrop">
          <ac:chgData name="Kevin Yie" userId="f68d258ccb5527eb" providerId="LiveId" clId="{B7C5B09D-890B-4A24-B5E5-597A4BA721A2}" dt="2019-12-12T19:41:31.148" v="153" actId="732"/>
          <ac:picMkLst>
            <pc:docMk/>
            <pc:sldMk cId="895537548" sldId="268"/>
            <ac:picMk id="3" creationId="{3F518CA9-8C05-4D37-A74E-6150C5C9164E}"/>
          </ac:picMkLst>
        </pc:picChg>
        <pc:picChg chg="del">
          <ac:chgData name="Kevin Yie" userId="f68d258ccb5527eb" providerId="LiveId" clId="{B7C5B09D-890B-4A24-B5E5-597A4BA721A2}" dt="2019-12-12T19:38:01.334" v="112" actId="478"/>
          <ac:picMkLst>
            <pc:docMk/>
            <pc:sldMk cId="895537548" sldId="268"/>
            <ac:picMk id="5" creationId="{F2B65698-96BE-432F-B1CE-A117BF8EC8A7}"/>
          </ac:picMkLst>
        </pc:picChg>
      </pc:sldChg>
      <pc:sldChg chg="addSp delSp modSp add">
        <pc:chgData name="Kevin Yie" userId="f68d258ccb5527eb" providerId="LiveId" clId="{B7C5B09D-890B-4A24-B5E5-597A4BA721A2}" dt="2019-12-12T20:41:00.964" v="1718" actId="208"/>
        <pc:sldMkLst>
          <pc:docMk/>
          <pc:sldMk cId="3867004183" sldId="269"/>
        </pc:sldMkLst>
        <pc:spChg chg="mod">
          <ac:chgData name="Kevin Yie" userId="f68d258ccb5527eb" providerId="LiveId" clId="{B7C5B09D-890B-4A24-B5E5-597A4BA721A2}" dt="2019-12-12T19:50:55.341" v="336" actId="20577"/>
          <ac:spMkLst>
            <pc:docMk/>
            <pc:sldMk cId="3867004183" sldId="269"/>
            <ac:spMk id="2" creationId="{2CD1DC2C-3406-4EE3-8D92-7EC76E14564D}"/>
          </ac:spMkLst>
        </pc:spChg>
        <pc:spChg chg="add mod">
          <ac:chgData name="Kevin Yie" userId="f68d258ccb5527eb" providerId="LiveId" clId="{B7C5B09D-890B-4A24-B5E5-597A4BA721A2}" dt="2019-12-12T20:40:39.995" v="1711" actId="208"/>
          <ac:spMkLst>
            <pc:docMk/>
            <pc:sldMk cId="3867004183" sldId="269"/>
            <ac:spMk id="10" creationId="{3CAF14C8-CEF2-4026-A6DD-15B72B4781A4}"/>
          </ac:spMkLst>
        </pc:spChg>
        <pc:spChg chg="add mod">
          <ac:chgData name="Kevin Yie" userId="f68d258ccb5527eb" providerId="LiveId" clId="{B7C5B09D-890B-4A24-B5E5-597A4BA721A2}" dt="2019-12-12T20:41:00.964" v="1718" actId="208"/>
          <ac:spMkLst>
            <pc:docMk/>
            <pc:sldMk cId="3867004183" sldId="269"/>
            <ac:spMk id="11" creationId="{46866949-0BCD-4F87-BDB5-FAC39E779644}"/>
          </ac:spMkLst>
        </pc:spChg>
        <pc:picChg chg="del">
          <ac:chgData name="Kevin Yie" userId="f68d258ccb5527eb" providerId="LiveId" clId="{B7C5B09D-890B-4A24-B5E5-597A4BA721A2}" dt="2019-12-12T19:42:29.201" v="183" actId="478"/>
          <ac:picMkLst>
            <pc:docMk/>
            <pc:sldMk cId="3867004183" sldId="269"/>
            <ac:picMk id="3" creationId="{3F518CA9-8C05-4D37-A74E-6150C5C9164E}"/>
          </ac:picMkLst>
        </pc:picChg>
        <pc:picChg chg="add del mod">
          <ac:chgData name="Kevin Yie" userId="f68d258ccb5527eb" providerId="LiveId" clId="{B7C5B09D-890B-4A24-B5E5-597A4BA721A2}" dt="2019-12-12T19:46:57.936" v="226" actId="478"/>
          <ac:picMkLst>
            <pc:docMk/>
            <pc:sldMk cId="3867004183" sldId="269"/>
            <ac:picMk id="4" creationId="{DCEA8ECD-2F99-41AA-9647-9D148A6D84B9}"/>
          </ac:picMkLst>
        </pc:picChg>
        <pc:picChg chg="add del mod">
          <ac:chgData name="Kevin Yie" userId="f68d258ccb5527eb" providerId="LiveId" clId="{B7C5B09D-890B-4A24-B5E5-597A4BA721A2}" dt="2019-12-12T19:50:54.563" v="331" actId="478"/>
          <ac:picMkLst>
            <pc:docMk/>
            <pc:sldMk cId="3867004183" sldId="269"/>
            <ac:picMk id="5" creationId="{6B3BB159-8E57-464C-869A-9BDB1FDFC6EF}"/>
          </ac:picMkLst>
        </pc:picChg>
        <pc:picChg chg="add mod">
          <ac:chgData name="Kevin Yie" userId="f68d258ccb5527eb" providerId="LiveId" clId="{B7C5B09D-890B-4A24-B5E5-597A4BA721A2}" dt="2019-12-12T20:40:44.287" v="1714" actId="1076"/>
          <ac:picMkLst>
            <pc:docMk/>
            <pc:sldMk cId="3867004183" sldId="269"/>
            <ac:picMk id="6" creationId="{325686A8-40A2-4AEC-A8FD-FECFBC0B75CC}"/>
          </ac:picMkLst>
        </pc:picChg>
        <pc:picChg chg="add del mod">
          <ac:chgData name="Kevin Yie" userId="f68d258ccb5527eb" providerId="LiveId" clId="{B7C5B09D-890B-4A24-B5E5-597A4BA721A2}" dt="2019-12-12T19:50:56.613" v="345" actId="1076"/>
          <ac:picMkLst>
            <pc:docMk/>
            <pc:sldMk cId="3867004183" sldId="269"/>
            <ac:picMk id="7" creationId="{7C5EC7F9-3EAC-4623-AC36-31B350A81B93}"/>
          </ac:picMkLst>
        </pc:picChg>
        <pc:picChg chg="add del mod">
          <ac:chgData name="Kevin Yie" userId="f68d258ccb5527eb" providerId="LiveId" clId="{B7C5B09D-890B-4A24-B5E5-597A4BA721A2}" dt="2019-12-12T19:50:57.193" v="349" actId="1076"/>
          <ac:picMkLst>
            <pc:docMk/>
            <pc:sldMk cId="3867004183" sldId="269"/>
            <ac:picMk id="8" creationId="{6EC9D769-AA65-4270-ABB9-6034920AD25F}"/>
          </ac:picMkLst>
        </pc:picChg>
        <pc:picChg chg="add mod">
          <ac:chgData name="Kevin Yie" userId="f68d258ccb5527eb" providerId="LiveId" clId="{B7C5B09D-890B-4A24-B5E5-597A4BA721A2}" dt="2019-12-12T20:40:18.354" v="1708" actId="1076"/>
          <ac:picMkLst>
            <pc:docMk/>
            <pc:sldMk cId="3867004183" sldId="269"/>
            <ac:picMk id="9" creationId="{EB9F8AA9-6E30-46DE-9D06-22C5D2C0563D}"/>
          </ac:picMkLst>
        </pc:picChg>
      </pc:sldChg>
      <pc:sldChg chg="addSp delSp modSp add">
        <pc:chgData name="Kevin Yie" userId="f68d258ccb5527eb" providerId="LiveId" clId="{B7C5B09D-890B-4A24-B5E5-597A4BA721A2}" dt="2019-12-12T19:53:43.978" v="454" actId="20577"/>
        <pc:sldMkLst>
          <pc:docMk/>
          <pc:sldMk cId="1359044242" sldId="270"/>
        </pc:sldMkLst>
        <pc:spChg chg="mod">
          <ac:chgData name="Kevin Yie" userId="f68d258ccb5527eb" providerId="LiveId" clId="{B7C5B09D-890B-4A24-B5E5-597A4BA721A2}" dt="2019-12-12T19:51:32.907" v="392" actId="20577"/>
          <ac:spMkLst>
            <pc:docMk/>
            <pc:sldMk cId="1359044242" sldId="270"/>
            <ac:spMk id="2" creationId="{2CD1DC2C-3406-4EE3-8D92-7EC76E14564D}"/>
          </ac:spMkLst>
        </pc:spChg>
        <pc:spChg chg="add mod">
          <ac:chgData name="Kevin Yie" userId="f68d258ccb5527eb" providerId="LiveId" clId="{B7C5B09D-890B-4A24-B5E5-597A4BA721A2}" dt="2019-12-12T19:53:12.160" v="425" actId="20577"/>
          <ac:spMkLst>
            <pc:docMk/>
            <pc:sldMk cId="1359044242" sldId="270"/>
            <ac:spMk id="7" creationId="{E4139B16-DA59-4359-AE5C-6B51FF5471AE}"/>
          </ac:spMkLst>
        </pc:spChg>
        <pc:spChg chg="add mod">
          <ac:chgData name="Kevin Yie" userId="f68d258ccb5527eb" providerId="LiveId" clId="{B7C5B09D-890B-4A24-B5E5-597A4BA721A2}" dt="2019-12-12T19:53:33.113" v="444" actId="20577"/>
          <ac:spMkLst>
            <pc:docMk/>
            <pc:sldMk cId="1359044242" sldId="270"/>
            <ac:spMk id="8" creationId="{3927B39E-94E8-4C44-90FD-176D5D6E4A31}"/>
          </ac:spMkLst>
        </pc:spChg>
        <pc:spChg chg="add mod">
          <ac:chgData name="Kevin Yie" userId="f68d258ccb5527eb" providerId="LiveId" clId="{B7C5B09D-890B-4A24-B5E5-597A4BA721A2}" dt="2019-12-12T19:53:43.978" v="454" actId="20577"/>
          <ac:spMkLst>
            <pc:docMk/>
            <pc:sldMk cId="1359044242" sldId="270"/>
            <ac:spMk id="9" creationId="{5107FA5F-444B-4503-9629-654A99248AB4}"/>
          </ac:spMkLst>
        </pc:spChg>
        <pc:picChg chg="del">
          <ac:chgData name="Kevin Yie" userId="f68d258ccb5527eb" providerId="LiveId" clId="{B7C5B09D-890B-4A24-B5E5-597A4BA721A2}" dt="2019-12-12T19:51:34.556" v="393" actId="478"/>
          <ac:picMkLst>
            <pc:docMk/>
            <pc:sldMk cId="1359044242" sldId="270"/>
            <ac:picMk id="3" creationId="{6FE28AFF-5EA7-413B-A01E-269A1CB47381}"/>
          </ac:picMkLst>
        </pc:picChg>
        <pc:picChg chg="add mod">
          <ac:chgData name="Kevin Yie" userId="f68d258ccb5527eb" providerId="LiveId" clId="{B7C5B09D-890B-4A24-B5E5-597A4BA721A2}" dt="2019-12-12T19:52:00.774" v="400" actId="1076"/>
          <ac:picMkLst>
            <pc:docMk/>
            <pc:sldMk cId="1359044242" sldId="270"/>
            <ac:picMk id="4" creationId="{8CD509A0-B8FB-426D-8C25-45EF04BA5C16}"/>
          </ac:picMkLst>
        </pc:picChg>
        <pc:picChg chg="add mod">
          <ac:chgData name="Kevin Yie" userId="f68d258ccb5527eb" providerId="LiveId" clId="{B7C5B09D-890B-4A24-B5E5-597A4BA721A2}" dt="2019-12-12T19:52:59.451" v="410" actId="1076"/>
          <ac:picMkLst>
            <pc:docMk/>
            <pc:sldMk cId="1359044242" sldId="270"/>
            <ac:picMk id="5" creationId="{CC4126D6-DD7D-4E3D-842E-A6A349A3E932}"/>
          </ac:picMkLst>
        </pc:picChg>
        <pc:picChg chg="add mod">
          <ac:chgData name="Kevin Yie" userId="f68d258ccb5527eb" providerId="LiveId" clId="{B7C5B09D-890B-4A24-B5E5-597A4BA721A2}" dt="2019-12-12T19:52:52.865" v="409" actId="1076"/>
          <ac:picMkLst>
            <pc:docMk/>
            <pc:sldMk cId="1359044242" sldId="270"/>
            <ac:picMk id="6" creationId="{F37FD4C4-64CE-4CC4-9D85-FC22C607EBBF}"/>
          </ac:picMkLst>
        </pc:picChg>
      </pc:sldChg>
      <pc:sldChg chg="addSp delSp modSp add">
        <pc:chgData name="Kevin Yie" userId="f68d258ccb5527eb" providerId="LiveId" clId="{B7C5B09D-890B-4A24-B5E5-597A4BA721A2}" dt="2019-12-12T19:57:39.396" v="476" actId="1076"/>
        <pc:sldMkLst>
          <pc:docMk/>
          <pc:sldMk cId="3205345370" sldId="271"/>
        </pc:sldMkLst>
        <pc:spChg chg="mod">
          <ac:chgData name="Kevin Yie" userId="f68d258ccb5527eb" providerId="LiveId" clId="{B7C5B09D-890B-4A24-B5E5-597A4BA721A2}" dt="2019-12-12T19:57:17.051" v="471" actId="20577"/>
          <ac:spMkLst>
            <pc:docMk/>
            <pc:sldMk cId="3205345370" sldId="271"/>
            <ac:spMk id="2" creationId="{2CD1DC2C-3406-4EE3-8D92-7EC76E14564D}"/>
          </ac:spMkLst>
        </pc:spChg>
        <pc:picChg chg="add mod">
          <ac:chgData name="Kevin Yie" userId="f68d258ccb5527eb" providerId="LiveId" clId="{B7C5B09D-890B-4A24-B5E5-597A4BA721A2}" dt="2019-12-12T19:57:39.396" v="476" actId="1076"/>
          <ac:picMkLst>
            <pc:docMk/>
            <pc:sldMk cId="3205345370" sldId="271"/>
            <ac:picMk id="3" creationId="{4D3F049E-53BD-4886-9EBF-B04E03362EF5}"/>
          </ac:picMkLst>
        </pc:picChg>
        <pc:picChg chg="del">
          <ac:chgData name="Kevin Yie" userId="f68d258ccb5527eb" providerId="LiveId" clId="{B7C5B09D-890B-4A24-B5E5-597A4BA721A2}" dt="2019-12-12T19:57:29.803" v="472" actId="478"/>
          <ac:picMkLst>
            <pc:docMk/>
            <pc:sldMk cId="3205345370" sldId="271"/>
            <ac:picMk id="6" creationId="{325686A8-40A2-4AEC-A8FD-FECFBC0B75CC}"/>
          </ac:picMkLst>
        </pc:picChg>
        <pc:picChg chg="del">
          <ac:chgData name="Kevin Yie" userId="f68d258ccb5527eb" providerId="LiveId" clId="{B7C5B09D-890B-4A24-B5E5-597A4BA721A2}" dt="2019-12-12T19:57:29.803" v="472" actId="478"/>
          <ac:picMkLst>
            <pc:docMk/>
            <pc:sldMk cId="3205345370" sldId="271"/>
            <ac:picMk id="7" creationId="{7C5EC7F9-3EAC-4623-AC36-31B350A81B93}"/>
          </ac:picMkLst>
        </pc:picChg>
        <pc:picChg chg="del">
          <ac:chgData name="Kevin Yie" userId="f68d258ccb5527eb" providerId="LiveId" clId="{B7C5B09D-890B-4A24-B5E5-597A4BA721A2}" dt="2019-12-12T19:57:29.803" v="472" actId="478"/>
          <ac:picMkLst>
            <pc:docMk/>
            <pc:sldMk cId="3205345370" sldId="271"/>
            <ac:picMk id="8" creationId="{6EC9D769-AA65-4270-ABB9-6034920AD25F}"/>
          </ac:picMkLst>
        </pc:picChg>
      </pc:sldChg>
      <pc:sldChg chg="addSp delSp modSp add ord">
        <pc:chgData name="Kevin Yie" userId="f68d258ccb5527eb" providerId="LiveId" clId="{B7C5B09D-890B-4A24-B5E5-597A4BA721A2}" dt="2019-12-12T21:20:23.233" v="2150" actId="27636"/>
        <pc:sldMkLst>
          <pc:docMk/>
          <pc:sldMk cId="3542276243" sldId="272"/>
        </pc:sldMkLst>
        <pc:spChg chg="mod">
          <ac:chgData name="Kevin Yie" userId="f68d258ccb5527eb" providerId="LiveId" clId="{B7C5B09D-890B-4A24-B5E5-597A4BA721A2}" dt="2019-12-12T19:58:39.531" v="516" actId="20577"/>
          <ac:spMkLst>
            <pc:docMk/>
            <pc:sldMk cId="3542276243" sldId="272"/>
            <ac:spMk id="2" creationId="{C7A1CA96-91EF-478B-AE58-56D8343ECCB7}"/>
          </ac:spMkLst>
        </pc:spChg>
        <pc:spChg chg="mod">
          <ac:chgData name="Kevin Yie" userId="f68d258ccb5527eb" providerId="LiveId" clId="{B7C5B09D-890B-4A24-B5E5-597A4BA721A2}" dt="2019-12-12T21:20:23.233" v="2150" actId="27636"/>
          <ac:spMkLst>
            <pc:docMk/>
            <pc:sldMk cId="3542276243" sldId="272"/>
            <ac:spMk id="5" creationId="{CDF4E2CB-179F-4F27-AF59-BE75DFEC378A}"/>
          </ac:spMkLst>
        </pc:spChg>
        <pc:picChg chg="add mod">
          <ac:chgData name="Kevin Yie" userId="f68d258ccb5527eb" providerId="LiveId" clId="{B7C5B09D-890B-4A24-B5E5-597A4BA721A2}" dt="2019-12-12T20:46:51.401" v="1781" actId="1076"/>
          <ac:picMkLst>
            <pc:docMk/>
            <pc:sldMk cId="3542276243" sldId="272"/>
            <ac:picMk id="3" creationId="{DBC3BB4E-5AF5-45B7-988D-AC32DA1E1F1B}"/>
          </ac:picMkLst>
        </pc:picChg>
        <pc:picChg chg="add mod">
          <ac:chgData name="Kevin Yie" userId="f68d258ccb5527eb" providerId="LiveId" clId="{B7C5B09D-890B-4A24-B5E5-597A4BA721A2}" dt="2019-12-12T20:46:53.689" v="1782" actId="1076"/>
          <ac:picMkLst>
            <pc:docMk/>
            <pc:sldMk cId="3542276243" sldId="272"/>
            <ac:picMk id="4" creationId="{0200D605-C438-4CB0-BDA5-2BF2E61EE3FA}"/>
          </ac:picMkLst>
        </pc:picChg>
        <pc:picChg chg="add mod">
          <ac:chgData name="Kevin Yie" userId="f68d258ccb5527eb" providerId="LiveId" clId="{B7C5B09D-890B-4A24-B5E5-597A4BA721A2}" dt="2019-12-12T20:46:55.818" v="1783" actId="1076"/>
          <ac:picMkLst>
            <pc:docMk/>
            <pc:sldMk cId="3542276243" sldId="272"/>
            <ac:picMk id="6" creationId="{76285042-5C45-4C2A-9806-D39F6AC2B6BD}"/>
          </ac:picMkLst>
        </pc:picChg>
        <pc:picChg chg="add mod">
          <ac:chgData name="Kevin Yie" userId="f68d258ccb5527eb" providerId="LiveId" clId="{B7C5B09D-890B-4A24-B5E5-597A4BA721A2}" dt="2019-12-12T21:03:04.441" v="2030" actId="1076"/>
          <ac:picMkLst>
            <pc:docMk/>
            <pc:sldMk cId="3542276243" sldId="272"/>
            <ac:picMk id="7" creationId="{022C0FCA-AE44-422C-9446-66FD4E3E82E9}"/>
          </ac:picMkLst>
        </pc:picChg>
        <pc:picChg chg="del">
          <ac:chgData name="Kevin Yie" userId="f68d258ccb5527eb" providerId="LiveId" clId="{B7C5B09D-890B-4A24-B5E5-597A4BA721A2}" dt="2019-12-12T19:58:26.839" v="492" actId="478"/>
          <ac:picMkLst>
            <pc:docMk/>
            <pc:sldMk cId="3542276243" sldId="272"/>
            <ac:picMk id="3074" creationId="{30577DC8-C985-440E-BA34-6FFC547BE5C8}"/>
          </ac:picMkLst>
        </pc:picChg>
      </pc:sldChg>
      <pc:sldChg chg="add del">
        <pc:chgData name="Kevin Yie" userId="f68d258ccb5527eb" providerId="LiveId" clId="{B7C5B09D-890B-4A24-B5E5-597A4BA721A2}" dt="2019-12-12T21:00:42.377" v="1873" actId="47"/>
        <pc:sldMkLst>
          <pc:docMk/>
          <pc:sldMk cId="2721654159" sldId="273"/>
        </pc:sldMkLst>
      </pc:sldChg>
      <pc:sldChg chg="add">
        <pc:chgData name="Kevin Yie" userId="f68d258ccb5527eb" providerId="LiveId" clId="{B7C5B09D-890B-4A24-B5E5-597A4BA721A2}" dt="2019-12-12T20:49:33.132" v="1852"/>
        <pc:sldMkLst>
          <pc:docMk/>
          <pc:sldMk cId="1658153410" sldId="274"/>
        </pc:sldMkLst>
      </pc:sldChg>
      <pc:sldChg chg="add del">
        <pc:chgData name="Kevin Yie" userId="f68d258ccb5527eb" providerId="LiveId" clId="{B7C5B09D-890B-4A24-B5E5-597A4BA721A2}" dt="2019-12-12T20:47:15.354" v="1822" actId="47"/>
        <pc:sldMkLst>
          <pc:docMk/>
          <pc:sldMk cId="2059030150" sldId="274"/>
        </pc:sldMkLst>
      </pc:sldChg>
      <pc:sldChg chg="add del">
        <pc:chgData name="Kevin Yie" userId="f68d258ccb5527eb" providerId="LiveId" clId="{B7C5B09D-890B-4A24-B5E5-597A4BA721A2}" dt="2019-12-12T20:49:29.910" v="1851" actId="47"/>
        <pc:sldMkLst>
          <pc:docMk/>
          <pc:sldMk cId="3352297575" sldId="274"/>
        </pc:sldMkLst>
      </pc:sldChg>
    </pc:docChg>
  </pc:docChgLst>
  <pc:docChgLst>
    <pc:chgData name="Kevin Yie" userId="f68d258ccb5527eb" providerId="LiveId" clId="{3E3536DA-BF1B-437C-A92D-5E37C0ACD670}"/>
    <pc:docChg chg="custSel modSld">
      <pc:chgData name="Kevin Yie" userId="f68d258ccb5527eb" providerId="LiveId" clId="{3E3536DA-BF1B-437C-A92D-5E37C0ACD670}" dt="2019-10-08T19:13:05.750" v="352" actId="20577"/>
      <pc:docMkLst>
        <pc:docMk/>
      </pc:docMkLst>
      <pc:sldChg chg="modSp">
        <pc:chgData name="Kevin Yie" userId="f68d258ccb5527eb" providerId="LiveId" clId="{3E3536DA-BF1B-437C-A92D-5E37C0ACD670}" dt="2019-10-08T19:13:05.750" v="352" actId="20577"/>
        <pc:sldMkLst>
          <pc:docMk/>
          <pc:sldMk cId="714849205" sldId="256"/>
        </pc:sldMkLst>
        <pc:spChg chg="mod">
          <ac:chgData name="Kevin Yie" userId="f68d258ccb5527eb" providerId="LiveId" clId="{3E3536DA-BF1B-437C-A92D-5E37C0ACD670}" dt="2019-10-08T19:13:05.750" v="352" actId="20577"/>
          <ac:spMkLst>
            <pc:docMk/>
            <pc:sldMk cId="714849205" sldId="256"/>
            <ac:spMk id="2" creationId="{92136C9D-CAD7-43B8-9BB1-672E45B55312}"/>
          </ac:spMkLst>
        </pc:spChg>
      </pc:sldChg>
      <pc:sldChg chg="modSp">
        <pc:chgData name="Kevin Yie" userId="f68d258ccb5527eb" providerId="LiveId" clId="{3E3536DA-BF1B-437C-A92D-5E37C0ACD670}" dt="2019-10-08T18:40:42.253" v="313" actId="20577"/>
        <pc:sldMkLst>
          <pc:docMk/>
          <pc:sldMk cId="3382429304" sldId="257"/>
        </pc:sldMkLst>
        <pc:spChg chg="mod">
          <ac:chgData name="Kevin Yie" userId="f68d258ccb5527eb" providerId="LiveId" clId="{3E3536DA-BF1B-437C-A92D-5E37C0ACD670}" dt="2019-10-08T18:40:42.253" v="313" actId="20577"/>
          <ac:spMkLst>
            <pc:docMk/>
            <pc:sldMk cId="3382429304" sldId="257"/>
            <ac:spMk id="3" creationId="{3B416B5C-FCD6-4FAB-A216-A014ACB33DFE}"/>
          </ac:spMkLst>
        </pc:spChg>
      </pc:sldChg>
      <pc:sldChg chg="modSp">
        <pc:chgData name="Kevin Yie" userId="f68d258ccb5527eb" providerId="LiveId" clId="{3E3536DA-BF1B-437C-A92D-5E37C0ACD670}" dt="2019-10-08T18:34:06.949" v="58" actId="20577"/>
        <pc:sldMkLst>
          <pc:docMk/>
          <pc:sldMk cId="2787895991" sldId="266"/>
        </pc:sldMkLst>
        <pc:spChg chg="mod">
          <ac:chgData name="Kevin Yie" userId="f68d258ccb5527eb" providerId="LiveId" clId="{3E3536DA-BF1B-437C-A92D-5E37C0ACD670}" dt="2019-10-08T18:34:06.949" v="58" actId="20577"/>
          <ac:spMkLst>
            <pc:docMk/>
            <pc:sldMk cId="2787895991" sldId="266"/>
            <ac:spMk id="3" creationId="{1293D10E-AD96-4993-AA3D-CEC98637F7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6C9D-CAD7-43B8-9BB1-672E45B55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Bipolar Disorder using IPA as measured by </a:t>
            </a:r>
            <a:r>
              <a:rPr lang="en-US" dirty="0" err="1"/>
              <a:t>minipons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6044D-0292-44CC-B51C-71755C089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Yie</a:t>
            </a:r>
          </a:p>
        </p:txBody>
      </p:sp>
    </p:spTree>
    <p:extLst>
      <p:ext uri="{BB962C8B-B14F-4D97-AF65-F5344CB8AC3E}">
        <p14:creationId xmlns:p14="http://schemas.microsoft.com/office/powerpoint/2010/main" val="71484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DC2C-3406-4EE3-8D92-7EC76E14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Models  (BP vs UD)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28AFF-5EA7-413B-A01E-269A1CB4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44" y="2793290"/>
            <a:ext cx="5185193" cy="32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DC2C-3406-4EE3-8D92-7EC76E14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509A0-B8FB-426D-8C25-45EF04BA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877573"/>
            <a:ext cx="3817636" cy="1859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126D6-DD7D-4E3D-842E-A6A349A3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28" y="3877573"/>
            <a:ext cx="3754288" cy="1794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7FD4C4-64CE-4CC4-9D85-FC22C607E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891" y="3877573"/>
            <a:ext cx="3561721" cy="1873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139B16-DA59-4359-AE5C-6B51FF5471AE}"/>
              </a:ext>
            </a:extLst>
          </p:cNvPr>
          <p:cNvSpPr txBox="1"/>
          <p:nvPr/>
        </p:nvSpPr>
        <p:spPr>
          <a:xfrm>
            <a:off x="448574" y="2346385"/>
            <a:ext cx="364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7B39E-94E8-4C44-90FD-176D5D6E4A31}"/>
              </a:ext>
            </a:extLst>
          </p:cNvPr>
          <p:cNvSpPr txBox="1"/>
          <p:nvPr/>
        </p:nvSpPr>
        <p:spPr>
          <a:xfrm>
            <a:off x="4088921" y="2346385"/>
            <a:ext cx="364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7FA5F-444B-4503-9629-654A99248AB4}"/>
              </a:ext>
            </a:extLst>
          </p:cNvPr>
          <p:cNvSpPr txBox="1"/>
          <p:nvPr/>
        </p:nvSpPr>
        <p:spPr>
          <a:xfrm>
            <a:off x="8551653" y="2346385"/>
            <a:ext cx="364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35904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DC2C-3406-4EE3-8D92-7EC76E14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for </a:t>
            </a:r>
            <a:r>
              <a:rPr lang="en-US" dirty="0" err="1"/>
              <a:t>svm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A2B0-C01A-4B70-A96A-9C29316D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98" y="2046644"/>
            <a:ext cx="8252604" cy="25487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512568-6876-43E0-A586-9C4FDBDDA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87" y="4384645"/>
            <a:ext cx="3877198" cy="20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DC2C-3406-4EE3-8D92-7EC76E14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for 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686A8-40A2-4AEC-A8FD-FECFBC0B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6" y="2265872"/>
            <a:ext cx="6122002" cy="116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EC7F9-3EAC-4623-AC36-31B350A8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3" y="3816828"/>
            <a:ext cx="5741157" cy="2200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9D769-AA65-4270-ABB9-6034920AD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58" y="2847436"/>
            <a:ext cx="5569872" cy="2712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F8AA9-6E30-46DE-9D06-22C5D2C05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06165"/>
            <a:ext cx="12192000" cy="6853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AF14C8-CEF2-4026-A6DD-15B72B4781A4}"/>
              </a:ext>
            </a:extLst>
          </p:cNvPr>
          <p:cNvSpPr/>
          <p:nvPr/>
        </p:nvSpPr>
        <p:spPr>
          <a:xfrm>
            <a:off x="345057" y="2076091"/>
            <a:ext cx="6044241" cy="394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866949-0BCD-4F87-BDB5-FAC39E779644}"/>
              </a:ext>
            </a:extLst>
          </p:cNvPr>
          <p:cNvSpPr/>
          <p:nvPr/>
        </p:nvSpPr>
        <p:spPr>
          <a:xfrm>
            <a:off x="6475562" y="2065333"/>
            <a:ext cx="5630174" cy="39408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DC2C-3406-4EE3-8D92-7EC76E14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For Neural Net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F049E-53BD-4886-9EBF-B04E0336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553" y="2395896"/>
            <a:ext cx="7356894" cy="33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4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CA96-91EF-478B-AE58-56D8343E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future direction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F4E2CB-179F-4F27-AF59-BE75DFEC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43" y="1895694"/>
            <a:ext cx="10656151" cy="4880376"/>
          </a:xfrm>
        </p:spPr>
        <p:txBody>
          <a:bodyPr>
            <a:normAutofit/>
          </a:bodyPr>
          <a:lstStyle/>
          <a:p>
            <a:r>
              <a:rPr lang="en-US" dirty="0"/>
              <a:t>Clinical Significance</a:t>
            </a:r>
          </a:p>
          <a:p>
            <a:pPr lvl="1"/>
            <a:r>
              <a:rPr lang="en-US" dirty="0" err="1"/>
              <a:t>miniPONS</a:t>
            </a:r>
            <a:r>
              <a:rPr lang="en-US" dirty="0"/>
              <a:t>, by itself with limited data, is not enough to predict the difference between BP and UD </a:t>
            </a:r>
          </a:p>
          <a:p>
            <a:pPr lvl="1"/>
            <a:r>
              <a:rPr lang="en-US" dirty="0"/>
              <a:t>More datapoints would potentially help</a:t>
            </a:r>
          </a:p>
          <a:p>
            <a:pPr lvl="1"/>
            <a:r>
              <a:rPr lang="en-US" dirty="0"/>
              <a:t>12% of BD misdiagnosed in SVM vs.</a:t>
            </a:r>
          </a:p>
          <a:p>
            <a:r>
              <a:rPr lang="en-US" dirty="0"/>
              <a:t>Machine Learning takeaways</a:t>
            </a:r>
          </a:p>
          <a:p>
            <a:pPr lvl="1"/>
            <a:r>
              <a:rPr lang="en-US" dirty="0"/>
              <a:t>Scaling and normalization can sometimes lead to worse performance (likely due to limited sample size)</a:t>
            </a:r>
          </a:p>
          <a:p>
            <a:pPr lvl="1"/>
            <a:r>
              <a:rPr lang="en-US" dirty="0"/>
              <a:t>Although powerful in its base state, Random Forest’s ability to improve power isn’t as high as some other models</a:t>
            </a:r>
          </a:p>
          <a:p>
            <a:pPr lvl="1"/>
            <a:r>
              <a:rPr lang="en-US" dirty="0"/>
              <a:t>AUC, or any single index, is not enough to judge a model</a:t>
            </a:r>
          </a:p>
          <a:p>
            <a:r>
              <a:rPr lang="en-US" dirty="0"/>
              <a:t>Future Directions</a:t>
            </a:r>
          </a:p>
          <a:p>
            <a:pPr lvl="1"/>
            <a:r>
              <a:rPr lang="en-US" dirty="0"/>
              <a:t>Balance the dataset</a:t>
            </a:r>
          </a:p>
          <a:p>
            <a:pPr lvl="1"/>
            <a:r>
              <a:rPr lang="en-US" dirty="0"/>
              <a:t>Find a class weight for SVM that leads to better separation </a:t>
            </a:r>
          </a:p>
          <a:p>
            <a:pPr lvl="1"/>
            <a:r>
              <a:rPr lang="en-US" dirty="0"/>
              <a:t>Increase NN size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3BB4E-5AF5-45B7-988D-AC32DA1E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23" y="5652099"/>
            <a:ext cx="2238375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00D605-C438-4CB0-BDA5-2BF2E61E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320" y="5482013"/>
            <a:ext cx="1524000" cy="828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85042-5C45-4C2A-9806-D39F6AC2B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320" y="5480935"/>
            <a:ext cx="1543050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C0FCA-AE44-422C-9446-66FD4E3E8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33" y="3044967"/>
            <a:ext cx="6836161" cy="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DE82-4E33-416D-B814-6917BBA5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AB458-E21F-42DD-B782-BBD9FC30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28" y="1978449"/>
            <a:ext cx="9713343" cy="99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56F6A-EBFB-420F-B7E3-B2592B41C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14" y="2970202"/>
            <a:ext cx="6826370" cy="37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8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DE82-4E33-416D-B814-6917BBA5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889F-5F1C-4872-8670-F98691DB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621541"/>
          </a:xfrm>
        </p:spPr>
        <p:txBody>
          <a:bodyPr>
            <a:normAutofit/>
          </a:bodyPr>
          <a:lstStyle/>
          <a:p>
            <a:r>
              <a:rPr lang="en-US" dirty="0"/>
              <a:t>267 entries with 12 attributes</a:t>
            </a:r>
          </a:p>
          <a:p>
            <a:pPr lvl="1"/>
            <a:r>
              <a:rPr lang="en-US" dirty="0"/>
              <a:t>Right answers, Audio Prosody, Combined Channel,  Face video, Body Video, Positive Valence, Negative Valence, Dominant, Submissive</a:t>
            </a:r>
          </a:p>
          <a:p>
            <a:r>
              <a:rPr lang="en-US" dirty="0"/>
              <a:t>2 labeled attributes (One differentiating between BP I and BP II, One without)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00E70-34E0-4F24-856E-EFE77B45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90" y="4211282"/>
            <a:ext cx="37338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8F30-1D29-4AD1-899F-44ECE3CE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for correct answers by disorder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BDE4-EFD8-4C84-A5A6-E0A8A793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1013801"/>
          </a:xfrm>
        </p:spPr>
        <p:txBody>
          <a:bodyPr/>
          <a:lstStyle/>
          <a:p>
            <a:r>
              <a:rPr lang="en-US" dirty="0"/>
              <a:t>Examined which variables showed differences between groups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CE61C0-4879-4948-AF69-C10FDF518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53" y="3226632"/>
            <a:ext cx="36861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130218-0FC5-4D86-AB85-70F4BA9F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89" y="2601214"/>
            <a:ext cx="5775835" cy="928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A12AFE-3C7E-40A6-8ED3-78CBE8401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88" y="3743556"/>
            <a:ext cx="6262507" cy="28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AEBA-E318-463A-A17F-AB7A139A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for all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D6F7E-0015-4EB3-B9B9-C5FE8EA9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9" y="1857554"/>
            <a:ext cx="3760934" cy="485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33322-FE33-4061-BCCD-F02AE4DE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43" y="1938080"/>
            <a:ext cx="4194293" cy="4862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BF830-DCCF-41AA-9CD7-3ED3C027D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134" y="1938080"/>
            <a:ext cx="3432507" cy="8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CA96-91EF-478B-AE58-56D8343E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577DC8-C985-440E-BA34-6FFC547B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896" y="1940287"/>
            <a:ext cx="4796736" cy="47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F4E2CB-179F-4F27-AF59-BE75DFEC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43" y="1895694"/>
            <a:ext cx="5434295" cy="4880376"/>
          </a:xfrm>
        </p:spPr>
        <p:txBody>
          <a:bodyPr/>
          <a:lstStyle/>
          <a:p>
            <a:r>
              <a:rPr lang="en-US" dirty="0"/>
              <a:t>Problems arise</a:t>
            </a:r>
          </a:p>
          <a:p>
            <a:pPr lvl="1"/>
            <a:r>
              <a:rPr lang="en-US" dirty="0"/>
              <a:t>The diagonals show distribution of the variables</a:t>
            </a:r>
          </a:p>
          <a:p>
            <a:pPr lvl="1"/>
            <a:r>
              <a:rPr lang="en-US" dirty="0"/>
              <a:t>All variables appear to be normally distributed</a:t>
            </a:r>
          </a:p>
          <a:p>
            <a:pPr lvl="2"/>
            <a:r>
              <a:rPr lang="en-US" dirty="0"/>
              <a:t>We want underlying class distributions to be different</a:t>
            </a:r>
          </a:p>
          <a:p>
            <a:pPr lvl="2"/>
            <a:r>
              <a:rPr lang="en-US" dirty="0"/>
              <a:t>Given that there are no class imbalances between BP and Control, we wanted to see 2 peaks. 3 would be even better</a:t>
            </a:r>
          </a:p>
          <a:p>
            <a:pPr lvl="1"/>
            <a:r>
              <a:rPr lang="en-US" dirty="0"/>
              <a:t>Optimally, we want to 2 clusters form from the KDE plots which would tell use which variables were best at separating classes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EA46-F2F2-49E9-8A5A-51BAA61F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196A-D229-47F1-AEAF-621EFEB8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02339"/>
          </a:xfrm>
        </p:spPr>
        <p:txBody>
          <a:bodyPr>
            <a:normAutofit/>
          </a:bodyPr>
          <a:lstStyle/>
          <a:p>
            <a:r>
              <a:rPr lang="en-US" dirty="0"/>
              <a:t>Left plot: LDA</a:t>
            </a:r>
          </a:p>
          <a:p>
            <a:pPr lvl="1"/>
            <a:r>
              <a:rPr lang="en-US" dirty="0"/>
              <a:t>LDA based on 4 classes returns no clear clusters</a:t>
            </a:r>
          </a:p>
          <a:p>
            <a:r>
              <a:rPr lang="en-US" dirty="0"/>
              <a:t>Right plot: PCA</a:t>
            </a:r>
          </a:p>
          <a:p>
            <a:pPr lvl="1"/>
            <a:r>
              <a:rPr lang="en-US" dirty="0"/>
              <a:t>PCA shows a lot of overlay of data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6B4C37-E5D1-4B3A-A2B2-2F8EFB7C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59" y="3782836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96141AD-BE96-4596-B92F-FF6A9210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12" y="3472670"/>
            <a:ext cx="3014662" cy="302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7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05EB-78B2-4B25-A165-D561CCA2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test of multiclass Prediction in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F61D0-2FB3-4AAB-A48D-E358272A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73" y="2223947"/>
            <a:ext cx="9341056" cy="35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4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DC2C-3406-4EE3-8D92-7EC76E14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Models (Control vs. BP)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64489-A959-4C5D-A7EA-94D168F3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08" y="1889670"/>
            <a:ext cx="9307861" cy="2145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BFAD27-9FC0-40DC-AA6F-453CA6F31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4" t="743" r="87075" b="7534"/>
          <a:stretch/>
        </p:blipFill>
        <p:spPr>
          <a:xfrm>
            <a:off x="2208361" y="4710022"/>
            <a:ext cx="2141453" cy="1221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3A9B9-AF06-49A3-BE6C-54873F2B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046" y="4209136"/>
            <a:ext cx="3783027" cy="2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19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456</TotalTime>
  <Words>337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Predicting Bipolar Disorder using IPA as measured by minipons</vt:lpstr>
      <vt:lpstr>Background</vt:lpstr>
      <vt:lpstr>Descriptive Statistics</vt:lpstr>
      <vt:lpstr>Anova for correct answers by disorder type</vt:lpstr>
      <vt:lpstr>Anova for all features</vt:lpstr>
      <vt:lpstr>Distribution of features</vt:lpstr>
      <vt:lpstr>Searching for Clusters</vt:lpstr>
      <vt:lpstr>Quick test of multiclass Prediction in Random Forest</vt:lpstr>
      <vt:lpstr>Binary Classification Models (Control vs. BP)</vt:lpstr>
      <vt:lpstr>Binary Classification Models  (BP vs UD)</vt:lpstr>
      <vt:lpstr>Simple Model Comparisons</vt:lpstr>
      <vt:lpstr>Hyperparameter Tuning for svm</vt:lpstr>
      <vt:lpstr>Hyperparameter tuning for Random Forest</vt:lpstr>
      <vt:lpstr>Hyperparameter tuning For Neural Net</vt:lpstr>
      <vt:lpstr>Takeaways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Bipolar Disorder using minipons</dc:title>
  <dc:creator>Kevin Yie</dc:creator>
  <cp:lastModifiedBy>Kevin Yie</cp:lastModifiedBy>
  <cp:revision>16</cp:revision>
  <dcterms:created xsi:type="dcterms:W3CDTF">2019-10-08T16:08:44Z</dcterms:created>
  <dcterms:modified xsi:type="dcterms:W3CDTF">2019-12-12T22:33:10Z</dcterms:modified>
</cp:coreProperties>
</file>