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
          <p15:clr>
            <a:srgbClr val="A4A3A4"/>
          </p15:clr>
        </p15:guide>
        <p15:guide id="2" orient="horz" pos="3025">
          <p15:clr>
            <a:srgbClr val="A4A3A4"/>
          </p15:clr>
        </p15:guide>
        <p15:guide id="3" orient="horz" pos="1428">
          <p15:clr>
            <a:srgbClr val="A4A3A4"/>
          </p15:clr>
        </p15:guide>
        <p15:guide id="4" pos="5544">
          <p15:clr>
            <a:srgbClr val="A4A3A4"/>
          </p15:clr>
        </p15:guide>
        <p15:guide id="5" pos="216">
          <p15:clr>
            <a:srgbClr val="A4A3A4"/>
          </p15:clr>
        </p15:guide>
        <p15:guide id="6" pos="2776">
          <p15:clr>
            <a:srgbClr val="A4A3A4"/>
          </p15:clr>
        </p15:guide>
        <p15:guide id="7" orient="horz" pos="2844">
          <p15:clr>
            <a:srgbClr val="A4A3A4"/>
          </p15:clr>
        </p15:guide>
      </p15:sldGuideLst>
    </p:ext>
    <p:ext uri="http://customooxmlschemas.google.com/">
      <go:slidesCustomData xmlns:go="http://customooxmlschemas.google.com/" r:id="rId31" roundtripDataSignature="AMtx7mincGeirVM3FYvcrVDvTryU+N2t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57DB7FB-5184-4F6C-B0F5-1F2FEFBDB70C}">
  <a:tblStyle styleId="{357DB7FB-5184-4F6C-B0F5-1F2FEFBDB70C}"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6ED"/>
          </a:solidFill>
        </a:fill>
      </a:tcStyle>
    </a:wholeTbl>
    <a:band1H>
      <a:tcTxStyle/>
      <a:tcStyle>
        <a:fill>
          <a:solidFill>
            <a:srgbClr val="D0CADA"/>
          </a:solidFill>
        </a:fill>
      </a:tcStyle>
    </a:band1H>
    <a:band2H>
      <a:tcTxStyle/>
    </a:band2H>
    <a:band1V>
      <a:tcTxStyle/>
      <a:tcStyle>
        <a:fill>
          <a:solidFill>
            <a:srgbClr val="D0CAD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8" orient="horz"/>
        <p:guide pos="3025" orient="horz"/>
        <p:guide pos="1428" orient="horz"/>
        <p:guide pos="5544"/>
        <p:guide pos="216"/>
        <p:guide pos="2776"/>
        <p:guide pos="284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5dd21f8ee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5dd21f8ee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75dd21f8ee_0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5dd21f8ee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5dd21f8ee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75dd21f8ee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c2c9e76c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c2c9e76c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 is our SVM model using all of the default hyperparameters.</a:t>
            </a:r>
            <a:endParaRPr/>
          </a:p>
          <a:p>
            <a:pPr indent="0" lvl="0" marL="0" rtl="0" algn="l">
              <a:spcBef>
                <a:spcPts val="0"/>
              </a:spcBef>
              <a:spcAft>
                <a:spcPts val="0"/>
              </a:spcAft>
              <a:buNone/>
            </a:pPr>
            <a:r>
              <a:rPr lang="en-US"/>
              <a:t>The AUC is close to 0.515, which is not good.</a:t>
            </a:r>
            <a:endParaRPr/>
          </a:p>
        </p:txBody>
      </p:sp>
      <p:sp>
        <p:nvSpPr>
          <p:cNvPr id="168" name="Google Shape;168;g6c2c9e76cb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c2c9e76cb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c2c9e76cb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These are the coefficients, or the coordinate vectors orthogonal to the hyperplane (from the linear kernel)</a:t>
            </a:r>
            <a:endParaRPr/>
          </a:p>
          <a:p>
            <a:pPr indent="0" lvl="0" marL="0" rtl="0" algn="l">
              <a:spcBef>
                <a:spcPts val="0"/>
              </a:spcBef>
              <a:spcAft>
                <a:spcPts val="0"/>
              </a:spcAft>
              <a:buNone/>
            </a:pPr>
            <a:r>
              <a:rPr lang="en-US"/>
              <a:t>Positive vs. Negative class (which side of hyperplane) is determined by the dot product of points with the coefficients. </a:t>
            </a:r>
            <a:r>
              <a:rPr lang="en-US"/>
              <a:t>Best coefficients are not positive or negative, but the coefficients with the biggest absolute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313217 A-fib (heart disease)</a:t>
            </a:r>
            <a:endParaRPr/>
          </a:p>
          <a:p>
            <a:pPr indent="0" lvl="0" marL="0" rtl="0" algn="l">
              <a:spcBef>
                <a:spcPts val="0"/>
              </a:spcBef>
              <a:spcAft>
                <a:spcPts val="0"/>
              </a:spcAft>
              <a:buNone/>
            </a:pPr>
            <a:r>
              <a:rPr lang="en-US"/>
              <a:t>77670 Chest pain (heart disease)</a:t>
            </a:r>
            <a:endParaRPr/>
          </a:p>
          <a:p>
            <a:pPr indent="0" lvl="0" marL="0" rtl="0" algn="l">
              <a:spcBef>
                <a:spcPts val="0"/>
              </a:spcBef>
              <a:spcAft>
                <a:spcPts val="0"/>
              </a:spcAft>
              <a:buNone/>
            </a:pPr>
            <a:r>
              <a:rPr lang="en-US"/>
              <a:t>437827 Pure hypercholesterolemia (heart disease)</a:t>
            </a:r>
            <a:endParaRPr/>
          </a:p>
          <a:p>
            <a:pPr indent="0" lvl="0" marL="0" rtl="0" algn="l">
              <a:spcBef>
                <a:spcPts val="0"/>
              </a:spcBef>
              <a:spcAft>
                <a:spcPts val="0"/>
              </a:spcAft>
              <a:buNone/>
            </a:pPr>
            <a:r>
              <a:rPr lang="en-US"/>
              <a:t>140673 Sumatriptan 25 MG Oral Tablet</a:t>
            </a:r>
            <a:endParaRPr/>
          </a:p>
          <a:p>
            <a:pPr indent="0" lvl="0" marL="0" rtl="0" algn="l">
              <a:spcBef>
                <a:spcPts val="0"/>
              </a:spcBef>
              <a:spcAft>
                <a:spcPts val="0"/>
              </a:spcAft>
              <a:buNone/>
            </a:pPr>
            <a:r>
              <a:rPr lang="en-US"/>
              <a:t>378419 Alzheimer’s Disease (usually age-related)</a:t>
            </a:r>
            <a:endParaRPr/>
          </a:p>
          <a:p>
            <a:pPr indent="0" lvl="0" marL="0" rtl="0" algn="l">
              <a:spcBef>
                <a:spcPts val="0"/>
              </a:spcBef>
              <a:spcAft>
                <a:spcPts val="0"/>
              </a:spcAft>
              <a:buNone/>
            </a:pPr>
            <a:r>
              <a:rPr lang="en-US"/>
              <a:t>80809 Rheumatoid Arthritis</a:t>
            </a:r>
            <a:endParaRPr/>
          </a:p>
          <a:p>
            <a:pPr indent="0" lvl="0" marL="0" rtl="0" algn="l">
              <a:spcBef>
                <a:spcPts val="0"/>
              </a:spcBef>
              <a:spcAft>
                <a:spcPts val="0"/>
              </a:spcAft>
              <a:buNone/>
            </a:pPr>
            <a:r>
              <a:rPr lang="en-US"/>
              <a:t>436785  Spinal stenosis in cervical region (commonly age-related)</a:t>
            </a:r>
            <a:endParaRPr/>
          </a:p>
          <a:p>
            <a:pPr indent="0" lvl="0" marL="0" rtl="0" algn="l">
              <a:spcBef>
                <a:spcPts val="0"/>
              </a:spcBef>
              <a:spcAft>
                <a:spcPts val="0"/>
              </a:spcAft>
              <a:buNone/>
            </a:pPr>
            <a:r>
              <a:rPr lang="en-US"/>
              <a:t>317576 Coronary arteriosclerosis (heart disease)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Other sources have suggested that enormous datasets with high dimensions work best with linear kernel because other kernels would be too computationally expensive.</a:t>
            </a:r>
            <a:endParaRPr/>
          </a:p>
          <a:p>
            <a:pPr indent="0" lvl="0" marL="0" rtl="0" algn="l">
              <a:spcBef>
                <a:spcPts val="0"/>
              </a:spcBef>
              <a:spcAft>
                <a:spcPts val="0"/>
              </a:spcAft>
              <a:buNone/>
            </a:pPr>
            <a:r>
              <a:rPr lang="en-US"/>
              <a:t>Nonetheless, since we were working with a subset of the full training data, we found a way to try many different kernels and hyperparameters.</a:t>
            </a:r>
            <a:endParaRPr/>
          </a:p>
        </p:txBody>
      </p:sp>
      <p:sp>
        <p:nvSpPr>
          <p:cNvPr id="177" name="Google Shape;177;g6c2c9e76cb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c49c98e5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c49c98e5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highlight>
                  <a:srgbClr val="FFFF00"/>
                </a:highlight>
              </a:rPr>
              <a:t>Still running on Big Purple as of 12/10/2019</a:t>
            </a:r>
            <a:endParaRPr>
              <a:highlight>
                <a:srgbClr val="FFFF00"/>
              </a:highlight>
            </a:endParaRPr>
          </a:p>
          <a:p>
            <a:pPr indent="0" lvl="0" marL="0" rtl="0" algn="l">
              <a:spcBef>
                <a:spcPts val="0"/>
              </a:spcBef>
              <a:spcAft>
                <a:spcPts val="0"/>
              </a:spcAft>
              <a:buNone/>
            </a:pPr>
            <a:r>
              <a:rPr lang="en-US"/>
              <a:t>This function tries every combination of hyperparameters, compares the outcomes, and returns the hyperparameters that gave the best result.</a:t>
            </a:r>
            <a:endParaRPr/>
          </a:p>
          <a:p>
            <a:pPr indent="0" lvl="0" marL="0" rtl="0" algn="l">
              <a:spcBef>
                <a:spcPts val="0"/>
              </a:spcBef>
              <a:spcAft>
                <a:spcPts val="0"/>
              </a:spcAft>
              <a:buNone/>
            </a:pPr>
            <a:r>
              <a:rPr lang="en-US" sz="1100">
                <a:solidFill>
                  <a:srgbClr val="000000"/>
                </a:solidFill>
                <a:latin typeface="Arial"/>
                <a:ea typeface="Arial"/>
                <a:cs typeface="Arial"/>
                <a:sym typeface="Arial"/>
              </a:rPr>
              <a:t>C = cost of misclassification. Smaller C → higher bias and low variance (wider margin in the hyperplane)</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US" sz="1100">
                <a:solidFill>
                  <a:srgbClr val="000000"/>
                </a:solidFill>
                <a:latin typeface="Arial"/>
                <a:ea typeface="Arial"/>
                <a:cs typeface="Arial"/>
                <a:sym typeface="Arial"/>
              </a:rPr>
              <a:t>The gamma parameter defines how far the influence of a single training example reaches, with low values meaning ‘far’ and high values meaning ‘close’. The gamma parameters can be seen as the inverse of the radius of influence of samples selected by the model as support vectors.</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US" sz="1100">
                <a:solidFill>
                  <a:srgbClr val="000000"/>
                </a:solidFill>
                <a:latin typeface="Arial"/>
                <a:ea typeface="Arial"/>
                <a:cs typeface="Arial"/>
                <a:sym typeface="Arial"/>
              </a:rPr>
              <a:t>If gamma is really small, it basically behaves as a linear kernel. Hyperplane separates the centers of high density</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US"/>
              <a:t>refit=True just refitting the estimator using the best found parameters on the whole dataset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US"/>
              <a:t>n_jobs = -1 is imorptant for parallelizing on all CPU threads you call.</a:t>
            </a:r>
            <a:endParaRPr/>
          </a:p>
        </p:txBody>
      </p:sp>
      <p:sp>
        <p:nvSpPr>
          <p:cNvPr id="185" name="Google Shape;185;g6c49c98e5e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c49c98e5e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c49c98e5e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 is the same function, but </a:t>
            </a:r>
            <a:r>
              <a:rPr lang="en-US"/>
              <a:t>for polynomial kernel</a:t>
            </a:r>
            <a:endParaRPr/>
          </a:p>
          <a:p>
            <a:pPr indent="0" lvl="0" marL="0" rtl="0" algn="l">
              <a:spcBef>
                <a:spcPts val="0"/>
              </a:spcBef>
              <a:spcAft>
                <a:spcPts val="0"/>
              </a:spcAft>
              <a:buNone/>
            </a:pPr>
            <a:r>
              <a:rPr lang="en-US"/>
              <a:t>The only difference is that you have to specify degree</a:t>
            </a:r>
            <a:endParaRPr/>
          </a:p>
          <a:p>
            <a:pPr indent="0" lvl="0" marL="0" rtl="0" algn="l">
              <a:spcBef>
                <a:spcPts val="0"/>
              </a:spcBef>
              <a:spcAft>
                <a:spcPts val="0"/>
              </a:spcAft>
              <a:buNone/>
            </a:pPr>
            <a:r>
              <a:rPr lang="en-US"/>
              <a:t>If 1 is the best degree, linear is still the best.</a:t>
            </a:r>
            <a:endParaRPr/>
          </a:p>
        </p:txBody>
      </p:sp>
      <p:sp>
        <p:nvSpPr>
          <p:cNvPr id="193" name="Google Shape;193;g6c49c98e5e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c27137d21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c27137d21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n=10000 trees</a:t>
            </a:r>
            <a:endParaRPr/>
          </a:p>
          <a:p>
            <a:pPr indent="0" lvl="0" marL="0" rtl="0" algn="l">
              <a:spcBef>
                <a:spcPts val="0"/>
              </a:spcBef>
              <a:spcAft>
                <a:spcPts val="0"/>
              </a:spcAft>
              <a:buNone/>
            </a:pPr>
            <a:r>
              <a:rPr lang="en-US"/>
              <a:t>bootstrap=True</a:t>
            </a:r>
            <a:endParaRPr/>
          </a:p>
          <a:p>
            <a:pPr indent="0" lvl="0" marL="0" rtl="0" algn="l">
              <a:spcBef>
                <a:spcPts val="0"/>
              </a:spcBef>
              <a:spcAft>
                <a:spcPts val="0"/>
              </a:spcAft>
              <a:buNone/>
            </a:pPr>
            <a:r>
              <a:rPr lang="en-US"/>
              <a:t>max_features=’sqrt’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Given number of features and size of dataframe we thought it’d be worth trying many trees</a:t>
            </a:r>
            <a:endParaRPr/>
          </a:p>
          <a:p>
            <a:pPr indent="0" lvl="0" marL="0" rtl="0" algn="l">
              <a:spcBef>
                <a:spcPts val="0"/>
              </a:spcBef>
              <a:spcAft>
                <a:spcPts val="0"/>
              </a:spcAft>
              <a:buNone/>
            </a:pPr>
            <a:r>
              <a:rPr lang="en-US"/>
              <a:t>Don’t think it’s overfitting because this is performance on the test set</a:t>
            </a:r>
            <a:endParaRPr/>
          </a:p>
        </p:txBody>
      </p:sp>
      <p:sp>
        <p:nvSpPr>
          <p:cNvPr id="200" name="Google Shape;200;g6c27137d21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c27137d21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c27137d21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a:solidFill>
                  <a:srgbClr val="000000"/>
                </a:solidFill>
                <a:latin typeface="Arial"/>
                <a:ea typeface="Arial"/>
                <a:cs typeface="Arial"/>
                <a:sym typeface="Arial"/>
              </a:rPr>
              <a:t>When training a tree we can compute how much each feature contributes to decreasing the weighted Gini impurity.</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US" sz="1100">
                <a:solidFill>
                  <a:srgbClr val="000000"/>
                </a:solidFill>
                <a:latin typeface="Arial"/>
                <a:ea typeface="Arial"/>
                <a:cs typeface="Arial"/>
                <a:sym typeface="Arial"/>
              </a:rPr>
              <a:t>Biased approach, as it has a tendency to inflate the importance of continuous features or high-cardinality categorical variables</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US" sz="1100">
                <a:solidFill>
                  <a:srgbClr val="000000"/>
                </a:solidFill>
                <a:latin typeface="Arial"/>
                <a:ea typeface="Arial"/>
                <a:cs typeface="Arial"/>
                <a:sym typeface="Arial"/>
              </a:rPr>
              <a:t>2212648 Blood count; complete (CBC), automated (Hgb, Hct, RBC, WBC and platelet count) and automated differential WBC count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US"/>
              <a:t>201826 Type 2 DM</a:t>
            </a:r>
            <a:endParaRPr/>
          </a:p>
          <a:p>
            <a:pPr indent="0" lvl="0" marL="0" rtl="0" algn="l">
              <a:spcBef>
                <a:spcPts val="0"/>
              </a:spcBef>
              <a:spcAft>
                <a:spcPts val="0"/>
              </a:spcAft>
              <a:buNone/>
            </a:pPr>
            <a:r>
              <a:rPr lang="en-US"/>
              <a:t>138525 Pain in limb</a:t>
            </a:r>
            <a:endParaRPr/>
          </a:p>
        </p:txBody>
      </p:sp>
      <p:sp>
        <p:nvSpPr>
          <p:cNvPr id="209" name="Google Shape;209;g6c27137d21_0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5dd21f8e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5dd21f8e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Still running on Big Purple</a:t>
            </a:r>
            <a:endParaRPr/>
          </a:p>
        </p:txBody>
      </p:sp>
      <p:sp>
        <p:nvSpPr>
          <p:cNvPr id="217" name="Google Shape;217;g75dd21f8ee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c27137d21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c27137d21_0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Top 10 Features from previous slide</a:t>
            </a:r>
            <a:endParaRPr/>
          </a:p>
        </p:txBody>
      </p:sp>
      <p:sp>
        <p:nvSpPr>
          <p:cNvPr id="225" name="Google Shape;225;g6c27137d21_0_4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5dd21f8ee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5dd21f8ee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Top 10 Features from previous slide</a:t>
            </a:r>
            <a:endParaRPr/>
          </a:p>
        </p:txBody>
      </p:sp>
      <p:sp>
        <p:nvSpPr>
          <p:cNvPr id="233" name="Google Shape;233;g75dd21f8ee_0_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c2e79170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c2e79170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6c2e791709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Sampling to amplify outcome to about 10000 patients</a:t>
            </a:r>
            <a:endParaRPr/>
          </a:p>
        </p:txBody>
      </p:sp>
      <p:sp>
        <p:nvSpPr>
          <p:cNvPr id="101" name="Google Shape;10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c27137d21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c27137d21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6c27137d21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c27137d21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c27137d21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6c27137d21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c27137d21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c27137d21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6c27137d21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c27137d2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c27137d2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6c27137d21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16" name="Shape 16"/>
        <p:cNvGrpSpPr/>
        <p:nvPr/>
      </p:nvGrpSpPr>
      <p:grpSpPr>
        <a:xfrm>
          <a:off x="0" y="0"/>
          <a:ext cx="0" cy="0"/>
          <a:chOff x="0" y="0"/>
          <a:chExt cx="0" cy="0"/>
        </a:xfrm>
      </p:grpSpPr>
      <p:sp>
        <p:nvSpPr>
          <p:cNvPr id="17" name="Google Shape;17;p19"/>
          <p:cNvSpPr/>
          <p:nvPr/>
        </p:nvSpPr>
        <p:spPr>
          <a:xfrm>
            <a:off x="346503" y="480343"/>
            <a:ext cx="1510380" cy="659561"/>
          </a:xfrm>
          <a:custGeom>
            <a:rect b="b" l="l" r="r" t="t"/>
            <a:pathLst>
              <a:path extrusionOk="0" h="221" w="511">
                <a:moveTo>
                  <a:pt x="188" y="44"/>
                </a:moveTo>
                <a:cubicBezTo>
                  <a:pt x="188" y="44"/>
                  <a:pt x="187" y="44"/>
                  <a:pt x="186" y="43"/>
                </a:cubicBezTo>
                <a:cubicBezTo>
                  <a:pt x="185" y="42"/>
                  <a:pt x="179" y="36"/>
                  <a:pt x="169" y="30"/>
                </a:cubicBezTo>
                <a:cubicBezTo>
                  <a:pt x="159" y="24"/>
                  <a:pt x="137" y="13"/>
                  <a:pt x="107" y="13"/>
                </a:cubicBezTo>
                <a:cubicBezTo>
                  <a:pt x="71" y="13"/>
                  <a:pt x="47" y="27"/>
                  <a:pt x="32" y="39"/>
                </a:cubicBezTo>
                <a:cubicBezTo>
                  <a:pt x="18" y="51"/>
                  <a:pt x="11" y="65"/>
                  <a:pt x="11" y="66"/>
                </a:cubicBezTo>
                <a:cubicBezTo>
                  <a:pt x="11" y="66"/>
                  <a:pt x="11" y="66"/>
                  <a:pt x="10" y="66"/>
                </a:cubicBezTo>
                <a:cubicBezTo>
                  <a:pt x="10" y="66"/>
                  <a:pt x="10" y="66"/>
                  <a:pt x="10" y="66"/>
                </a:cubicBezTo>
                <a:cubicBezTo>
                  <a:pt x="11" y="65"/>
                  <a:pt x="17" y="49"/>
                  <a:pt x="30" y="35"/>
                </a:cubicBezTo>
                <a:cubicBezTo>
                  <a:pt x="43" y="20"/>
                  <a:pt x="69" y="0"/>
                  <a:pt x="106" y="0"/>
                </a:cubicBezTo>
                <a:cubicBezTo>
                  <a:pt x="142" y="0"/>
                  <a:pt x="165" y="19"/>
                  <a:pt x="173" y="26"/>
                </a:cubicBezTo>
                <a:cubicBezTo>
                  <a:pt x="180" y="33"/>
                  <a:pt x="186" y="41"/>
                  <a:pt x="187" y="42"/>
                </a:cubicBezTo>
                <a:cubicBezTo>
                  <a:pt x="188" y="43"/>
                  <a:pt x="188" y="44"/>
                  <a:pt x="188" y="44"/>
                </a:cubicBezTo>
                <a:cubicBezTo>
                  <a:pt x="188" y="44"/>
                  <a:pt x="188" y="44"/>
                  <a:pt x="188" y="44"/>
                </a:cubicBezTo>
                <a:cubicBezTo>
                  <a:pt x="188" y="44"/>
                  <a:pt x="188" y="44"/>
                  <a:pt x="188" y="44"/>
                </a:cubicBezTo>
                <a:close/>
                <a:moveTo>
                  <a:pt x="1" y="101"/>
                </a:moveTo>
                <a:cubicBezTo>
                  <a:pt x="1" y="101"/>
                  <a:pt x="1" y="101"/>
                  <a:pt x="1" y="102"/>
                </a:cubicBezTo>
                <a:cubicBezTo>
                  <a:pt x="1" y="103"/>
                  <a:pt x="0" y="117"/>
                  <a:pt x="3" y="134"/>
                </a:cubicBezTo>
                <a:cubicBezTo>
                  <a:pt x="8" y="157"/>
                  <a:pt x="22" y="186"/>
                  <a:pt x="54" y="203"/>
                </a:cubicBezTo>
                <a:cubicBezTo>
                  <a:pt x="87" y="221"/>
                  <a:pt x="120" y="216"/>
                  <a:pt x="139" y="208"/>
                </a:cubicBezTo>
                <a:cubicBezTo>
                  <a:pt x="153" y="202"/>
                  <a:pt x="157" y="198"/>
                  <a:pt x="159" y="196"/>
                </a:cubicBezTo>
                <a:cubicBezTo>
                  <a:pt x="160" y="196"/>
                  <a:pt x="161" y="195"/>
                  <a:pt x="161" y="195"/>
                </a:cubicBezTo>
                <a:cubicBezTo>
                  <a:pt x="162" y="194"/>
                  <a:pt x="162" y="194"/>
                  <a:pt x="162" y="194"/>
                </a:cubicBezTo>
                <a:cubicBezTo>
                  <a:pt x="162" y="194"/>
                  <a:pt x="162" y="194"/>
                  <a:pt x="162" y="194"/>
                </a:cubicBezTo>
                <a:cubicBezTo>
                  <a:pt x="162" y="194"/>
                  <a:pt x="162" y="194"/>
                  <a:pt x="161" y="194"/>
                </a:cubicBezTo>
                <a:cubicBezTo>
                  <a:pt x="160" y="195"/>
                  <a:pt x="146" y="201"/>
                  <a:pt x="129" y="203"/>
                </a:cubicBezTo>
                <a:cubicBezTo>
                  <a:pt x="111" y="205"/>
                  <a:pt x="87" y="204"/>
                  <a:pt x="62" y="191"/>
                </a:cubicBezTo>
                <a:cubicBezTo>
                  <a:pt x="36" y="178"/>
                  <a:pt x="19" y="158"/>
                  <a:pt x="10" y="139"/>
                </a:cubicBezTo>
                <a:cubicBezTo>
                  <a:pt x="1" y="120"/>
                  <a:pt x="2" y="103"/>
                  <a:pt x="2" y="102"/>
                </a:cubicBezTo>
                <a:cubicBezTo>
                  <a:pt x="2" y="101"/>
                  <a:pt x="2" y="101"/>
                  <a:pt x="2" y="101"/>
                </a:cubicBezTo>
                <a:cubicBezTo>
                  <a:pt x="2" y="101"/>
                  <a:pt x="2" y="101"/>
                  <a:pt x="2" y="101"/>
                </a:cubicBezTo>
                <a:cubicBezTo>
                  <a:pt x="2" y="101"/>
                  <a:pt x="1" y="101"/>
                  <a:pt x="1" y="101"/>
                </a:cubicBezTo>
                <a:close/>
                <a:moveTo>
                  <a:pt x="108" y="133"/>
                </a:moveTo>
                <a:cubicBezTo>
                  <a:pt x="108" y="108"/>
                  <a:pt x="108" y="108"/>
                  <a:pt x="108" y="108"/>
                </a:cubicBezTo>
                <a:cubicBezTo>
                  <a:pt x="91" y="70"/>
                  <a:pt x="91" y="70"/>
                  <a:pt x="91" y="70"/>
                </a:cubicBezTo>
                <a:cubicBezTo>
                  <a:pt x="105" y="70"/>
                  <a:pt x="105" y="70"/>
                  <a:pt x="105" y="70"/>
                </a:cubicBezTo>
                <a:cubicBezTo>
                  <a:pt x="116" y="95"/>
                  <a:pt x="116" y="95"/>
                  <a:pt x="116" y="95"/>
                </a:cubicBezTo>
                <a:cubicBezTo>
                  <a:pt x="127" y="70"/>
                  <a:pt x="127" y="70"/>
                  <a:pt x="127" y="70"/>
                </a:cubicBezTo>
                <a:cubicBezTo>
                  <a:pt x="140" y="70"/>
                  <a:pt x="140" y="70"/>
                  <a:pt x="140" y="70"/>
                </a:cubicBezTo>
                <a:cubicBezTo>
                  <a:pt x="123" y="108"/>
                  <a:pt x="123" y="108"/>
                  <a:pt x="123" y="108"/>
                </a:cubicBezTo>
                <a:cubicBezTo>
                  <a:pt x="123" y="133"/>
                  <a:pt x="123" y="133"/>
                  <a:pt x="123" y="133"/>
                </a:cubicBezTo>
                <a:lnTo>
                  <a:pt x="108" y="133"/>
                </a:lnTo>
                <a:close/>
                <a:moveTo>
                  <a:pt x="241" y="133"/>
                </a:moveTo>
                <a:cubicBezTo>
                  <a:pt x="208" y="133"/>
                  <a:pt x="208" y="133"/>
                  <a:pt x="208" y="133"/>
                </a:cubicBezTo>
                <a:cubicBezTo>
                  <a:pt x="208" y="70"/>
                  <a:pt x="208" y="70"/>
                  <a:pt x="208" y="70"/>
                </a:cubicBezTo>
                <a:cubicBezTo>
                  <a:pt x="222" y="70"/>
                  <a:pt x="222" y="70"/>
                  <a:pt x="222" y="70"/>
                </a:cubicBezTo>
                <a:cubicBezTo>
                  <a:pt x="222" y="121"/>
                  <a:pt x="222" y="121"/>
                  <a:pt x="222" y="121"/>
                </a:cubicBezTo>
                <a:cubicBezTo>
                  <a:pt x="241" y="121"/>
                  <a:pt x="241" y="121"/>
                  <a:pt x="241" y="121"/>
                </a:cubicBezTo>
                <a:lnTo>
                  <a:pt x="241" y="133"/>
                </a:lnTo>
                <a:close/>
                <a:moveTo>
                  <a:pt x="73" y="70"/>
                </a:moveTo>
                <a:cubicBezTo>
                  <a:pt x="86" y="70"/>
                  <a:pt x="86" y="70"/>
                  <a:pt x="86" y="70"/>
                </a:cubicBezTo>
                <a:cubicBezTo>
                  <a:pt x="86" y="133"/>
                  <a:pt x="86" y="133"/>
                  <a:pt x="86" y="133"/>
                </a:cubicBezTo>
                <a:cubicBezTo>
                  <a:pt x="73" y="133"/>
                  <a:pt x="73" y="133"/>
                  <a:pt x="73" y="133"/>
                </a:cubicBezTo>
                <a:cubicBezTo>
                  <a:pt x="73" y="133"/>
                  <a:pt x="73" y="133"/>
                  <a:pt x="73" y="133"/>
                </a:cubicBezTo>
                <a:cubicBezTo>
                  <a:pt x="73" y="131"/>
                  <a:pt x="57" y="104"/>
                  <a:pt x="53" y="96"/>
                </a:cubicBezTo>
                <a:cubicBezTo>
                  <a:pt x="53" y="133"/>
                  <a:pt x="53" y="133"/>
                  <a:pt x="53" y="133"/>
                </a:cubicBezTo>
                <a:cubicBezTo>
                  <a:pt x="40" y="133"/>
                  <a:pt x="40" y="133"/>
                  <a:pt x="40" y="133"/>
                </a:cubicBezTo>
                <a:cubicBezTo>
                  <a:pt x="40" y="70"/>
                  <a:pt x="40" y="70"/>
                  <a:pt x="40" y="70"/>
                </a:cubicBezTo>
                <a:cubicBezTo>
                  <a:pt x="54" y="70"/>
                  <a:pt x="54" y="70"/>
                  <a:pt x="54" y="70"/>
                </a:cubicBezTo>
                <a:cubicBezTo>
                  <a:pt x="54" y="70"/>
                  <a:pt x="54" y="70"/>
                  <a:pt x="54" y="70"/>
                </a:cubicBezTo>
                <a:cubicBezTo>
                  <a:pt x="55" y="71"/>
                  <a:pt x="69" y="97"/>
                  <a:pt x="73" y="106"/>
                </a:cubicBezTo>
                <a:lnTo>
                  <a:pt x="73" y="70"/>
                </a:lnTo>
                <a:close/>
                <a:moveTo>
                  <a:pt x="166" y="134"/>
                </a:moveTo>
                <a:cubicBezTo>
                  <a:pt x="152" y="134"/>
                  <a:pt x="144" y="126"/>
                  <a:pt x="144" y="111"/>
                </a:cubicBezTo>
                <a:cubicBezTo>
                  <a:pt x="144" y="70"/>
                  <a:pt x="144" y="70"/>
                  <a:pt x="144" y="70"/>
                </a:cubicBezTo>
                <a:cubicBezTo>
                  <a:pt x="158" y="70"/>
                  <a:pt x="158" y="70"/>
                  <a:pt x="158" y="70"/>
                </a:cubicBezTo>
                <a:cubicBezTo>
                  <a:pt x="158" y="110"/>
                  <a:pt x="158" y="110"/>
                  <a:pt x="158" y="110"/>
                </a:cubicBezTo>
                <a:cubicBezTo>
                  <a:pt x="158" y="119"/>
                  <a:pt x="161" y="122"/>
                  <a:pt x="167" y="122"/>
                </a:cubicBezTo>
                <a:cubicBezTo>
                  <a:pt x="172" y="122"/>
                  <a:pt x="175" y="118"/>
                  <a:pt x="175" y="110"/>
                </a:cubicBezTo>
                <a:cubicBezTo>
                  <a:pt x="175" y="70"/>
                  <a:pt x="175" y="70"/>
                  <a:pt x="175" y="70"/>
                </a:cubicBezTo>
                <a:cubicBezTo>
                  <a:pt x="188" y="70"/>
                  <a:pt x="188" y="70"/>
                  <a:pt x="188" y="70"/>
                </a:cubicBezTo>
                <a:cubicBezTo>
                  <a:pt x="188" y="111"/>
                  <a:pt x="188" y="111"/>
                  <a:pt x="188" y="111"/>
                </a:cubicBezTo>
                <a:cubicBezTo>
                  <a:pt x="188" y="126"/>
                  <a:pt x="181" y="134"/>
                  <a:pt x="166" y="134"/>
                </a:cubicBezTo>
                <a:close/>
                <a:moveTo>
                  <a:pt x="259" y="199"/>
                </a:moveTo>
                <a:cubicBezTo>
                  <a:pt x="267" y="206"/>
                  <a:pt x="267" y="206"/>
                  <a:pt x="267" y="206"/>
                </a:cubicBezTo>
                <a:cubicBezTo>
                  <a:pt x="267" y="206"/>
                  <a:pt x="267" y="206"/>
                  <a:pt x="267" y="206"/>
                </a:cubicBezTo>
                <a:cubicBezTo>
                  <a:pt x="263" y="213"/>
                  <a:pt x="257" y="216"/>
                  <a:pt x="249" y="216"/>
                </a:cubicBezTo>
                <a:cubicBezTo>
                  <a:pt x="236" y="216"/>
                  <a:pt x="229" y="207"/>
                  <a:pt x="229" y="192"/>
                </a:cubicBezTo>
                <a:cubicBezTo>
                  <a:pt x="229" y="174"/>
                  <a:pt x="239" y="168"/>
                  <a:pt x="249" y="168"/>
                </a:cubicBezTo>
                <a:cubicBezTo>
                  <a:pt x="261" y="168"/>
                  <a:pt x="267" y="177"/>
                  <a:pt x="267" y="193"/>
                </a:cubicBezTo>
                <a:cubicBezTo>
                  <a:pt x="267" y="196"/>
                  <a:pt x="267" y="196"/>
                  <a:pt x="267" y="196"/>
                </a:cubicBezTo>
                <a:cubicBezTo>
                  <a:pt x="242" y="196"/>
                  <a:pt x="242" y="196"/>
                  <a:pt x="242" y="196"/>
                </a:cubicBezTo>
                <a:cubicBezTo>
                  <a:pt x="243" y="202"/>
                  <a:pt x="245" y="205"/>
                  <a:pt x="250" y="205"/>
                </a:cubicBezTo>
                <a:cubicBezTo>
                  <a:pt x="254" y="205"/>
                  <a:pt x="257" y="202"/>
                  <a:pt x="259" y="200"/>
                </a:cubicBezTo>
                <a:lnTo>
                  <a:pt x="259" y="199"/>
                </a:lnTo>
                <a:close/>
                <a:moveTo>
                  <a:pt x="242" y="187"/>
                </a:moveTo>
                <a:cubicBezTo>
                  <a:pt x="255" y="187"/>
                  <a:pt x="255" y="187"/>
                  <a:pt x="255" y="187"/>
                </a:cubicBezTo>
                <a:cubicBezTo>
                  <a:pt x="254" y="179"/>
                  <a:pt x="250" y="179"/>
                  <a:pt x="249" y="179"/>
                </a:cubicBezTo>
                <a:cubicBezTo>
                  <a:pt x="245" y="179"/>
                  <a:pt x="243" y="182"/>
                  <a:pt x="242" y="187"/>
                </a:cubicBezTo>
                <a:close/>
                <a:moveTo>
                  <a:pt x="416" y="92"/>
                </a:moveTo>
                <a:cubicBezTo>
                  <a:pt x="420" y="96"/>
                  <a:pt x="422" y="102"/>
                  <a:pt x="422" y="110"/>
                </a:cubicBezTo>
                <a:cubicBezTo>
                  <a:pt x="422" y="128"/>
                  <a:pt x="412" y="134"/>
                  <a:pt x="402" y="134"/>
                </a:cubicBezTo>
                <a:cubicBezTo>
                  <a:pt x="392" y="134"/>
                  <a:pt x="382" y="128"/>
                  <a:pt x="382" y="110"/>
                </a:cubicBezTo>
                <a:cubicBezTo>
                  <a:pt x="382" y="102"/>
                  <a:pt x="384" y="96"/>
                  <a:pt x="388" y="92"/>
                </a:cubicBezTo>
                <a:cubicBezTo>
                  <a:pt x="392" y="88"/>
                  <a:pt x="396" y="86"/>
                  <a:pt x="402" y="86"/>
                </a:cubicBezTo>
                <a:cubicBezTo>
                  <a:pt x="408" y="86"/>
                  <a:pt x="413" y="88"/>
                  <a:pt x="416" y="92"/>
                </a:cubicBezTo>
                <a:close/>
                <a:moveTo>
                  <a:pt x="409" y="110"/>
                </a:moveTo>
                <a:cubicBezTo>
                  <a:pt x="409" y="99"/>
                  <a:pt x="405" y="97"/>
                  <a:pt x="402" y="97"/>
                </a:cubicBezTo>
                <a:cubicBezTo>
                  <a:pt x="398" y="97"/>
                  <a:pt x="396" y="101"/>
                  <a:pt x="396" y="110"/>
                </a:cubicBezTo>
                <a:cubicBezTo>
                  <a:pt x="396" y="122"/>
                  <a:pt x="399" y="123"/>
                  <a:pt x="402" y="123"/>
                </a:cubicBezTo>
                <a:cubicBezTo>
                  <a:pt x="407" y="123"/>
                  <a:pt x="409" y="119"/>
                  <a:pt x="409" y="110"/>
                </a:cubicBezTo>
                <a:close/>
                <a:moveTo>
                  <a:pt x="410" y="180"/>
                </a:moveTo>
                <a:cubicBezTo>
                  <a:pt x="410" y="215"/>
                  <a:pt x="410" y="215"/>
                  <a:pt x="410" y="215"/>
                </a:cubicBezTo>
                <a:cubicBezTo>
                  <a:pt x="397" y="215"/>
                  <a:pt x="397" y="215"/>
                  <a:pt x="397" y="215"/>
                </a:cubicBezTo>
                <a:cubicBezTo>
                  <a:pt x="397" y="184"/>
                  <a:pt x="397" y="184"/>
                  <a:pt x="397" y="184"/>
                </a:cubicBezTo>
                <a:cubicBezTo>
                  <a:pt x="397" y="180"/>
                  <a:pt x="395" y="180"/>
                  <a:pt x="393" y="180"/>
                </a:cubicBezTo>
                <a:cubicBezTo>
                  <a:pt x="391" y="180"/>
                  <a:pt x="389" y="181"/>
                  <a:pt x="386" y="183"/>
                </a:cubicBezTo>
                <a:cubicBezTo>
                  <a:pt x="386" y="215"/>
                  <a:pt x="386" y="215"/>
                  <a:pt x="386" y="215"/>
                </a:cubicBezTo>
                <a:cubicBezTo>
                  <a:pt x="373" y="215"/>
                  <a:pt x="373" y="215"/>
                  <a:pt x="373" y="215"/>
                </a:cubicBezTo>
                <a:cubicBezTo>
                  <a:pt x="373" y="152"/>
                  <a:pt x="373" y="152"/>
                  <a:pt x="373" y="152"/>
                </a:cubicBezTo>
                <a:cubicBezTo>
                  <a:pt x="386" y="150"/>
                  <a:pt x="386" y="150"/>
                  <a:pt x="386" y="150"/>
                </a:cubicBezTo>
                <a:cubicBezTo>
                  <a:pt x="386" y="174"/>
                  <a:pt x="386" y="174"/>
                  <a:pt x="386" y="174"/>
                </a:cubicBezTo>
                <a:cubicBezTo>
                  <a:pt x="389" y="171"/>
                  <a:pt x="393" y="168"/>
                  <a:pt x="399" y="168"/>
                </a:cubicBezTo>
                <a:cubicBezTo>
                  <a:pt x="406" y="168"/>
                  <a:pt x="410" y="172"/>
                  <a:pt x="410" y="180"/>
                </a:cubicBezTo>
                <a:close/>
                <a:moveTo>
                  <a:pt x="511" y="124"/>
                </a:moveTo>
                <a:cubicBezTo>
                  <a:pt x="511" y="124"/>
                  <a:pt x="511" y="124"/>
                  <a:pt x="511" y="124"/>
                </a:cubicBezTo>
                <a:cubicBezTo>
                  <a:pt x="507" y="131"/>
                  <a:pt x="501" y="134"/>
                  <a:pt x="493" y="134"/>
                </a:cubicBezTo>
                <a:cubicBezTo>
                  <a:pt x="480" y="134"/>
                  <a:pt x="473" y="125"/>
                  <a:pt x="473" y="110"/>
                </a:cubicBezTo>
                <a:cubicBezTo>
                  <a:pt x="473" y="92"/>
                  <a:pt x="484" y="86"/>
                  <a:pt x="493" y="86"/>
                </a:cubicBezTo>
                <a:cubicBezTo>
                  <a:pt x="505" y="86"/>
                  <a:pt x="511" y="95"/>
                  <a:pt x="511" y="111"/>
                </a:cubicBezTo>
                <a:cubicBezTo>
                  <a:pt x="511" y="114"/>
                  <a:pt x="511" y="114"/>
                  <a:pt x="511" y="114"/>
                </a:cubicBezTo>
                <a:cubicBezTo>
                  <a:pt x="486" y="114"/>
                  <a:pt x="486" y="114"/>
                  <a:pt x="486" y="114"/>
                </a:cubicBezTo>
                <a:cubicBezTo>
                  <a:pt x="487" y="120"/>
                  <a:pt x="489" y="123"/>
                  <a:pt x="494" y="123"/>
                </a:cubicBezTo>
                <a:cubicBezTo>
                  <a:pt x="498" y="123"/>
                  <a:pt x="501" y="120"/>
                  <a:pt x="503" y="118"/>
                </a:cubicBezTo>
                <a:cubicBezTo>
                  <a:pt x="503" y="117"/>
                  <a:pt x="503" y="117"/>
                  <a:pt x="503" y="117"/>
                </a:cubicBezTo>
                <a:lnTo>
                  <a:pt x="511" y="124"/>
                </a:lnTo>
                <a:close/>
                <a:moveTo>
                  <a:pt x="487" y="105"/>
                </a:moveTo>
                <a:cubicBezTo>
                  <a:pt x="499" y="105"/>
                  <a:pt x="499" y="105"/>
                  <a:pt x="499" y="105"/>
                </a:cubicBezTo>
                <a:cubicBezTo>
                  <a:pt x="498" y="97"/>
                  <a:pt x="494" y="97"/>
                  <a:pt x="493" y="97"/>
                </a:cubicBezTo>
                <a:cubicBezTo>
                  <a:pt x="489" y="97"/>
                  <a:pt x="487" y="100"/>
                  <a:pt x="487" y="105"/>
                </a:cubicBezTo>
                <a:close/>
                <a:moveTo>
                  <a:pt x="467" y="98"/>
                </a:moveTo>
                <a:cubicBezTo>
                  <a:pt x="467" y="133"/>
                  <a:pt x="467" y="133"/>
                  <a:pt x="467" y="133"/>
                </a:cubicBezTo>
                <a:cubicBezTo>
                  <a:pt x="453" y="133"/>
                  <a:pt x="453" y="133"/>
                  <a:pt x="453" y="133"/>
                </a:cubicBezTo>
                <a:cubicBezTo>
                  <a:pt x="453" y="102"/>
                  <a:pt x="453" y="102"/>
                  <a:pt x="453" y="102"/>
                </a:cubicBezTo>
                <a:cubicBezTo>
                  <a:pt x="453" y="98"/>
                  <a:pt x="452" y="98"/>
                  <a:pt x="450" y="98"/>
                </a:cubicBezTo>
                <a:cubicBezTo>
                  <a:pt x="448" y="98"/>
                  <a:pt x="445" y="99"/>
                  <a:pt x="443" y="102"/>
                </a:cubicBezTo>
                <a:cubicBezTo>
                  <a:pt x="443" y="133"/>
                  <a:pt x="443" y="133"/>
                  <a:pt x="443" y="133"/>
                </a:cubicBezTo>
                <a:cubicBezTo>
                  <a:pt x="429" y="133"/>
                  <a:pt x="429" y="133"/>
                  <a:pt x="429" y="133"/>
                </a:cubicBezTo>
                <a:cubicBezTo>
                  <a:pt x="429" y="87"/>
                  <a:pt x="429" y="87"/>
                  <a:pt x="429" y="87"/>
                </a:cubicBezTo>
                <a:cubicBezTo>
                  <a:pt x="443" y="87"/>
                  <a:pt x="443" y="87"/>
                  <a:pt x="443" y="87"/>
                </a:cubicBezTo>
                <a:cubicBezTo>
                  <a:pt x="443" y="92"/>
                  <a:pt x="443" y="92"/>
                  <a:pt x="443" y="92"/>
                </a:cubicBezTo>
                <a:cubicBezTo>
                  <a:pt x="445" y="89"/>
                  <a:pt x="450" y="86"/>
                  <a:pt x="455" y="86"/>
                </a:cubicBezTo>
                <a:cubicBezTo>
                  <a:pt x="463" y="86"/>
                  <a:pt x="467" y="90"/>
                  <a:pt x="467" y="98"/>
                </a:cubicBezTo>
                <a:close/>
                <a:moveTo>
                  <a:pt x="357" y="169"/>
                </a:moveTo>
                <a:cubicBezTo>
                  <a:pt x="366" y="169"/>
                  <a:pt x="366" y="169"/>
                  <a:pt x="366" y="169"/>
                </a:cubicBezTo>
                <a:cubicBezTo>
                  <a:pt x="366" y="179"/>
                  <a:pt x="366" y="179"/>
                  <a:pt x="366" y="179"/>
                </a:cubicBezTo>
                <a:cubicBezTo>
                  <a:pt x="357" y="179"/>
                  <a:pt x="357" y="179"/>
                  <a:pt x="357" y="179"/>
                </a:cubicBezTo>
                <a:cubicBezTo>
                  <a:pt x="357" y="200"/>
                  <a:pt x="357" y="200"/>
                  <a:pt x="357" y="200"/>
                </a:cubicBezTo>
                <a:cubicBezTo>
                  <a:pt x="357" y="204"/>
                  <a:pt x="358" y="205"/>
                  <a:pt x="361" y="205"/>
                </a:cubicBezTo>
                <a:cubicBezTo>
                  <a:pt x="363" y="205"/>
                  <a:pt x="364" y="205"/>
                  <a:pt x="365" y="205"/>
                </a:cubicBezTo>
                <a:cubicBezTo>
                  <a:pt x="366" y="204"/>
                  <a:pt x="366" y="204"/>
                  <a:pt x="366" y="204"/>
                </a:cubicBezTo>
                <a:cubicBezTo>
                  <a:pt x="366" y="215"/>
                  <a:pt x="366" y="215"/>
                  <a:pt x="366" y="215"/>
                </a:cubicBezTo>
                <a:cubicBezTo>
                  <a:pt x="365" y="215"/>
                  <a:pt x="365" y="215"/>
                  <a:pt x="365" y="215"/>
                </a:cubicBezTo>
                <a:cubicBezTo>
                  <a:pt x="364" y="215"/>
                  <a:pt x="360" y="215"/>
                  <a:pt x="357" y="215"/>
                </a:cubicBezTo>
                <a:cubicBezTo>
                  <a:pt x="347" y="215"/>
                  <a:pt x="343" y="212"/>
                  <a:pt x="343" y="203"/>
                </a:cubicBezTo>
                <a:cubicBezTo>
                  <a:pt x="343" y="179"/>
                  <a:pt x="343" y="179"/>
                  <a:pt x="343" y="179"/>
                </a:cubicBezTo>
                <a:cubicBezTo>
                  <a:pt x="337" y="179"/>
                  <a:pt x="337" y="179"/>
                  <a:pt x="337" y="179"/>
                </a:cubicBezTo>
                <a:cubicBezTo>
                  <a:pt x="337" y="169"/>
                  <a:pt x="337" y="169"/>
                  <a:pt x="337" y="169"/>
                </a:cubicBezTo>
                <a:cubicBezTo>
                  <a:pt x="343" y="169"/>
                  <a:pt x="343" y="169"/>
                  <a:pt x="343" y="169"/>
                </a:cubicBezTo>
                <a:cubicBezTo>
                  <a:pt x="343" y="156"/>
                  <a:pt x="343" y="156"/>
                  <a:pt x="343" y="156"/>
                </a:cubicBezTo>
                <a:cubicBezTo>
                  <a:pt x="357" y="154"/>
                  <a:pt x="357" y="154"/>
                  <a:pt x="357" y="154"/>
                </a:cubicBezTo>
                <a:lnTo>
                  <a:pt x="357" y="169"/>
                </a:lnTo>
                <a:close/>
                <a:moveTo>
                  <a:pt x="332" y="98"/>
                </a:moveTo>
                <a:cubicBezTo>
                  <a:pt x="332" y="133"/>
                  <a:pt x="332" y="133"/>
                  <a:pt x="332" y="133"/>
                </a:cubicBezTo>
                <a:cubicBezTo>
                  <a:pt x="318" y="133"/>
                  <a:pt x="318" y="133"/>
                  <a:pt x="318" y="133"/>
                </a:cubicBezTo>
                <a:cubicBezTo>
                  <a:pt x="318" y="102"/>
                  <a:pt x="318" y="102"/>
                  <a:pt x="318" y="102"/>
                </a:cubicBezTo>
                <a:cubicBezTo>
                  <a:pt x="318" y="98"/>
                  <a:pt x="316" y="98"/>
                  <a:pt x="315" y="98"/>
                </a:cubicBezTo>
                <a:cubicBezTo>
                  <a:pt x="313" y="98"/>
                  <a:pt x="310" y="99"/>
                  <a:pt x="307" y="102"/>
                </a:cubicBezTo>
                <a:cubicBezTo>
                  <a:pt x="307" y="133"/>
                  <a:pt x="307" y="133"/>
                  <a:pt x="307" y="133"/>
                </a:cubicBezTo>
                <a:cubicBezTo>
                  <a:pt x="294" y="133"/>
                  <a:pt x="294" y="133"/>
                  <a:pt x="294" y="133"/>
                </a:cubicBezTo>
                <a:cubicBezTo>
                  <a:pt x="294" y="87"/>
                  <a:pt x="294" y="87"/>
                  <a:pt x="294" y="87"/>
                </a:cubicBezTo>
                <a:cubicBezTo>
                  <a:pt x="307" y="87"/>
                  <a:pt x="307" y="87"/>
                  <a:pt x="307" y="87"/>
                </a:cubicBezTo>
                <a:cubicBezTo>
                  <a:pt x="307" y="92"/>
                  <a:pt x="307" y="92"/>
                  <a:pt x="307" y="92"/>
                </a:cubicBezTo>
                <a:cubicBezTo>
                  <a:pt x="310" y="89"/>
                  <a:pt x="315" y="86"/>
                  <a:pt x="320" y="86"/>
                </a:cubicBezTo>
                <a:cubicBezTo>
                  <a:pt x="328" y="86"/>
                  <a:pt x="332" y="90"/>
                  <a:pt x="332" y="98"/>
                </a:cubicBezTo>
                <a:close/>
                <a:moveTo>
                  <a:pt x="272" y="132"/>
                </a:moveTo>
                <a:cubicBezTo>
                  <a:pt x="272" y="131"/>
                  <a:pt x="271" y="130"/>
                  <a:pt x="271" y="128"/>
                </a:cubicBezTo>
                <a:cubicBezTo>
                  <a:pt x="268" y="132"/>
                  <a:pt x="264" y="133"/>
                  <a:pt x="259" y="133"/>
                </a:cubicBezTo>
                <a:cubicBezTo>
                  <a:pt x="251" y="133"/>
                  <a:pt x="247" y="129"/>
                  <a:pt x="247" y="121"/>
                </a:cubicBezTo>
                <a:cubicBezTo>
                  <a:pt x="247" y="112"/>
                  <a:pt x="255" y="106"/>
                  <a:pt x="271" y="103"/>
                </a:cubicBezTo>
                <a:cubicBezTo>
                  <a:pt x="271" y="102"/>
                  <a:pt x="271" y="102"/>
                  <a:pt x="271" y="102"/>
                </a:cubicBezTo>
                <a:cubicBezTo>
                  <a:pt x="271" y="98"/>
                  <a:pt x="270" y="97"/>
                  <a:pt x="267" y="97"/>
                </a:cubicBezTo>
                <a:cubicBezTo>
                  <a:pt x="263" y="97"/>
                  <a:pt x="258" y="100"/>
                  <a:pt x="256" y="102"/>
                </a:cubicBezTo>
                <a:cubicBezTo>
                  <a:pt x="255" y="102"/>
                  <a:pt x="255" y="102"/>
                  <a:pt x="255" y="102"/>
                </a:cubicBezTo>
                <a:cubicBezTo>
                  <a:pt x="249" y="94"/>
                  <a:pt x="249" y="94"/>
                  <a:pt x="249" y="94"/>
                </a:cubicBezTo>
                <a:cubicBezTo>
                  <a:pt x="249" y="93"/>
                  <a:pt x="249" y="93"/>
                  <a:pt x="249" y="93"/>
                </a:cubicBezTo>
                <a:cubicBezTo>
                  <a:pt x="255" y="89"/>
                  <a:pt x="262" y="86"/>
                  <a:pt x="270" y="86"/>
                </a:cubicBezTo>
                <a:cubicBezTo>
                  <a:pt x="280" y="86"/>
                  <a:pt x="285" y="91"/>
                  <a:pt x="285" y="102"/>
                </a:cubicBezTo>
                <a:cubicBezTo>
                  <a:pt x="285" y="121"/>
                  <a:pt x="285" y="121"/>
                  <a:pt x="285" y="121"/>
                </a:cubicBezTo>
                <a:cubicBezTo>
                  <a:pt x="285" y="127"/>
                  <a:pt x="285" y="130"/>
                  <a:pt x="286" y="132"/>
                </a:cubicBezTo>
                <a:cubicBezTo>
                  <a:pt x="286" y="133"/>
                  <a:pt x="286" y="133"/>
                  <a:pt x="286" y="133"/>
                </a:cubicBezTo>
                <a:cubicBezTo>
                  <a:pt x="272" y="133"/>
                  <a:pt x="272" y="133"/>
                  <a:pt x="272" y="133"/>
                </a:cubicBezTo>
                <a:lnTo>
                  <a:pt x="272" y="132"/>
                </a:lnTo>
                <a:close/>
                <a:moveTo>
                  <a:pt x="271" y="111"/>
                </a:moveTo>
                <a:cubicBezTo>
                  <a:pt x="262" y="113"/>
                  <a:pt x="261" y="116"/>
                  <a:pt x="261" y="119"/>
                </a:cubicBezTo>
                <a:cubicBezTo>
                  <a:pt x="261" y="121"/>
                  <a:pt x="262" y="123"/>
                  <a:pt x="264" y="123"/>
                </a:cubicBezTo>
                <a:cubicBezTo>
                  <a:pt x="267" y="123"/>
                  <a:pt x="269" y="122"/>
                  <a:pt x="271" y="120"/>
                </a:cubicBezTo>
                <a:lnTo>
                  <a:pt x="271" y="111"/>
                </a:lnTo>
                <a:close/>
                <a:moveTo>
                  <a:pt x="310" y="214"/>
                </a:moveTo>
                <a:cubicBezTo>
                  <a:pt x="311" y="215"/>
                  <a:pt x="311" y="215"/>
                  <a:pt x="311" y="215"/>
                </a:cubicBezTo>
                <a:cubicBezTo>
                  <a:pt x="297" y="215"/>
                  <a:pt x="297" y="215"/>
                  <a:pt x="297" y="215"/>
                </a:cubicBezTo>
                <a:cubicBezTo>
                  <a:pt x="297" y="214"/>
                  <a:pt x="297" y="214"/>
                  <a:pt x="297" y="214"/>
                </a:cubicBezTo>
                <a:cubicBezTo>
                  <a:pt x="296" y="213"/>
                  <a:pt x="296" y="212"/>
                  <a:pt x="296" y="210"/>
                </a:cubicBezTo>
                <a:cubicBezTo>
                  <a:pt x="293" y="214"/>
                  <a:pt x="289" y="215"/>
                  <a:pt x="283" y="215"/>
                </a:cubicBezTo>
                <a:cubicBezTo>
                  <a:pt x="276" y="215"/>
                  <a:pt x="272" y="211"/>
                  <a:pt x="272" y="203"/>
                </a:cubicBezTo>
                <a:cubicBezTo>
                  <a:pt x="272" y="194"/>
                  <a:pt x="280" y="188"/>
                  <a:pt x="296" y="185"/>
                </a:cubicBezTo>
                <a:cubicBezTo>
                  <a:pt x="296" y="183"/>
                  <a:pt x="296" y="183"/>
                  <a:pt x="296" y="183"/>
                </a:cubicBezTo>
                <a:cubicBezTo>
                  <a:pt x="296" y="180"/>
                  <a:pt x="295" y="179"/>
                  <a:pt x="292" y="179"/>
                </a:cubicBezTo>
                <a:cubicBezTo>
                  <a:pt x="287" y="179"/>
                  <a:pt x="283" y="182"/>
                  <a:pt x="280" y="184"/>
                </a:cubicBezTo>
                <a:cubicBezTo>
                  <a:pt x="280" y="184"/>
                  <a:pt x="280" y="184"/>
                  <a:pt x="280" y="184"/>
                </a:cubicBezTo>
                <a:cubicBezTo>
                  <a:pt x="273" y="176"/>
                  <a:pt x="273" y="176"/>
                  <a:pt x="273" y="176"/>
                </a:cubicBezTo>
                <a:cubicBezTo>
                  <a:pt x="274" y="175"/>
                  <a:pt x="274" y="175"/>
                  <a:pt x="274" y="175"/>
                </a:cubicBezTo>
                <a:cubicBezTo>
                  <a:pt x="279" y="171"/>
                  <a:pt x="286" y="168"/>
                  <a:pt x="294" y="168"/>
                </a:cubicBezTo>
                <a:cubicBezTo>
                  <a:pt x="305" y="168"/>
                  <a:pt x="309" y="173"/>
                  <a:pt x="309" y="183"/>
                </a:cubicBezTo>
                <a:cubicBezTo>
                  <a:pt x="309" y="203"/>
                  <a:pt x="309" y="203"/>
                  <a:pt x="309" y="203"/>
                </a:cubicBezTo>
                <a:cubicBezTo>
                  <a:pt x="309" y="209"/>
                  <a:pt x="310" y="212"/>
                  <a:pt x="310" y="214"/>
                </a:cubicBezTo>
                <a:close/>
                <a:moveTo>
                  <a:pt x="296" y="193"/>
                </a:moveTo>
                <a:cubicBezTo>
                  <a:pt x="286" y="195"/>
                  <a:pt x="285" y="198"/>
                  <a:pt x="285" y="201"/>
                </a:cubicBezTo>
                <a:cubicBezTo>
                  <a:pt x="285" y="203"/>
                  <a:pt x="286" y="205"/>
                  <a:pt x="289" y="205"/>
                </a:cubicBezTo>
                <a:cubicBezTo>
                  <a:pt x="291" y="205"/>
                  <a:pt x="294" y="204"/>
                  <a:pt x="296" y="201"/>
                </a:cubicBezTo>
                <a:lnTo>
                  <a:pt x="296" y="193"/>
                </a:lnTo>
                <a:close/>
                <a:moveTo>
                  <a:pt x="318" y="159"/>
                </a:moveTo>
                <a:cubicBezTo>
                  <a:pt x="332" y="157"/>
                  <a:pt x="332" y="157"/>
                  <a:pt x="332" y="157"/>
                </a:cubicBezTo>
                <a:cubicBezTo>
                  <a:pt x="332" y="215"/>
                  <a:pt x="332" y="215"/>
                  <a:pt x="332" y="215"/>
                </a:cubicBezTo>
                <a:cubicBezTo>
                  <a:pt x="318" y="215"/>
                  <a:pt x="318" y="215"/>
                  <a:pt x="318" y="215"/>
                </a:cubicBezTo>
                <a:lnTo>
                  <a:pt x="318" y="159"/>
                </a:lnTo>
                <a:close/>
                <a:moveTo>
                  <a:pt x="208" y="153"/>
                </a:moveTo>
                <a:cubicBezTo>
                  <a:pt x="222" y="153"/>
                  <a:pt x="222" y="153"/>
                  <a:pt x="222" y="153"/>
                </a:cubicBezTo>
                <a:cubicBezTo>
                  <a:pt x="222" y="215"/>
                  <a:pt x="222" y="215"/>
                  <a:pt x="222" y="215"/>
                </a:cubicBezTo>
                <a:cubicBezTo>
                  <a:pt x="208" y="215"/>
                  <a:pt x="208" y="215"/>
                  <a:pt x="208" y="215"/>
                </a:cubicBezTo>
                <a:cubicBezTo>
                  <a:pt x="208" y="188"/>
                  <a:pt x="208" y="188"/>
                  <a:pt x="208" y="188"/>
                </a:cubicBezTo>
                <a:cubicBezTo>
                  <a:pt x="188" y="188"/>
                  <a:pt x="188" y="188"/>
                  <a:pt x="188" y="188"/>
                </a:cubicBezTo>
                <a:cubicBezTo>
                  <a:pt x="188" y="215"/>
                  <a:pt x="188" y="215"/>
                  <a:pt x="188" y="215"/>
                </a:cubicBezTo>
                <a:cubicBezTo>
                  <a:pt x="174" y="215"/>
                  <a:pt x="174" y="215"/>
                  <a:pt x="174" y="215"/>
                </a:cubicBezTo>
                <a:cubicBezTo>
                  <a:pt x="174" y="153"/>
                  <a:pt x="174" y="153"/>
                  <a:pt x="174" y="153"/>
                </a:cubicBezTo>
                <a:cubicBezTo>
                  <a:pt x="188" y="153"/>
                  <a:pt x="188" y="153"/>
                  <a:pt x="188" y="153"/>
                </a:cubicBezTo>
                <a:cubicBezTo>
                  <a:pt x="188" y="176"/>
                  <a:pt x="188" y="176"/>
                  <a:pt x="188" y="176"/>
                </a:cubicBezTo>
                <a:cubicBezTo>
                  <a:pt x="208" y="176"/>
                  <a:pt x="208" y="176"/>
                  <a:pt x="208" y="176"/>
                </a:cubicBezTo>
                <a:lnTo>
                  <a:pt x="208" y="153"/>
                </a:lnTo>
                <a:close/>
                <a:moveTo>
                  <a:pt x="342" y="130"/>
                </a:moveTo>
                <a:cubicBezTo>
                  <a:pt x="340" y="129"/>
                  <a:pt x="339" y="127"/>
                  <a:pt x="339" y="124"/>
                </a:cubicBezTo>
                <a:cubicBezTo>
                  <a:pt x="339" y="122"/>
                  <a:pt x="341" y="118"/>
                  <a:pt x="345" y="116"/>
                </a:cubicBezTo>
                <a:cubicBezTo>
                  <a:pt x="341" y="113"/>
                  <a:pt x="339" y="108"/>
                  <a:pt x="339" y="103"/>
                </a:cubicBezTo>
                <a:cubicBezTo>
                  <a:pt x="339" y="93"/>
                  <a:pt x="346" y="86"/>
                  <a:pt x="357" y="86"/>
                </a:cubicBezTo>
                <a:cubicBezTo>
                  <a:pt x="362" y="86"/>
                  <a:pt x="367" y="88"/>
                  <a:pt x="370" y="90"/>
                </a:cubicBezTo>
                <a:cubicBezTo>
                  <a:pt x="372" y="88"/>
                  <a:pt x="376" y="86"/>
                  <a:pt x="379" y="86"/>
                </a:cubicBezTo>
                <a:cubicBezTo>
                  <a:pt x="380" y="86"/>
                  <a:pt x="380" y="86"/>
                  <a:pt x="380" y="86"/>
                </a:cubicBezTo>
                <a:cubicBezTo>
                  <a:pt x="380" y="98"/>
                  <a:pt x="380" y="98"/>
                  <a:pt x="380" y="98"/>
                </a:cubicBezTo>
                <a:cubicBezTo>
                  <a:pt x="379" y="98"/>
                  <a:pt x="379" y="98"/>
                  <a:pt x="379" y="98"/>
                </a:cubicBezTo>
                <a:cubicBezTo>
                  <a:pt x="378" y="98"/>
                  <a:pt x="376" y="98"/>
                  <a:pt x="374" y="98"/>
                </a:cubicBezTo>
                <a:cubicBezTo>
                  <a:pt x="375" y="100"/>
                  <a:pt x="375" y="101"/>
                  <a:pt x="375" y="103"/>
                </a:cubicBezTo>
                <a:cubicBezTo>
                  <a:pt x="375" y="113"/>
                  <a:pt x="368" y="120"/>
                  <a:pt x="357" y="120"/>
                </a:cubicBezTo>
                <a:cubicBezTo>
                  <a:pt x="355" y="120"/>
                  <a:pt x="353" y="119"/>
                  <a:pt x="351" y="119"/>
                </a:cubicBezTo>
                <a:cubicBezTo>
                  <a:pt x="351" y="120"/>
                  <a:pt x="351" y="120"/>
                  <a:pt x="351" y="120"/>
                </a:cubicBezTo>
                <a:cubicBezTo>
                  <a:pt x="351" y="121"/>
                  <a:pt x="351" y="122"/>
                  <a:pt x="354" y="122"/>
                </a:cubicBezTo>
                <a:cubicBezTo>
                  <a:pt x="360" y="123"/>
                  <a:pt x="360" y="123"/>
                  <a:pt x="360" y="123"/>
                </a:cubicBezTo>
                <a:cubicBezTo>
                  <a:pt x="374" y="124"/>
                  <a:pt x="379" y="127"/>
                  <a:pt x="379" y="135"/>
                </a:cubicBezTo>
                <a:cubicBezTo>
                  <a:pt x="379" y="144"/>
                  <a:pt x="370" y="149"/>
                  <a:pt x="356" y="149"/>
                </a:cubicBezTo>
                <a:cubicBezTo>
                  <a:pt x="342" y="149"/>
                  <a:pt x="336" y="146"/>
                  <a:pt x="336" y="139"/>
                </a:cubicBezTo>
                <a:cubicBezTo>
                  <a:pt x="336" y="135"/>
                  <a:pt x="338" y="132"/>
                  <a:pt x="342" y="130"/>
                </a:cubicBezTo>
                <a:close/>
                <a:moveTo>
                  <a:pt x="352" y="103"/>
                </a:moveTo>
                <a:cubicBezTo>
                  <a:pt x="352" y="106"/>
                  <a:pt x="352" y="111"/>
                  <a:pt x="357" y="111"/>
                </a:cubicBezTo>
                <a:cubicBezTo>
                  <a:pt x="360" y="111"/>
                  <a:pt x="362" y="108"/>
                  <a:pt x="362" y="103"/>
                </a:cubicBezTo>
                <a:cubicBezTo>
                  <a:pt x="362" y="100"/>
                  <a:pt x="361" y="96"/>
                  <a:pt x="357" y="96"/>
                </a:cubicBezTo>
                <a:cubicBezTo>
                  <a:pt x="352" y="96"/>
                  <a:pt x="352" y="101"/>
                  <a:pt x="352" y="103"/>
                </a:cubicBezTo>
                <a:close/>
                <a:moveTo>
                  <a:pt x="348" y="137"/>
                </a:moveTo>
                <a:cubicBezTo>
                  <a:pt x="348" y="140"/>
                  <a:pt x="350" y="142"/>
                  <a:pt x="357" y="142"/>
                </a:cubicBezTo>
                <a:cubicBezTo>
                  <a:pt x="363" y="142"/>
                  <a:pt x="366" y="140"/>
                  <a:pt x="366" y="137"/>
                </a:cubicBezTo>
                <a:cubicBezTo>
                  <a:pt x="366" y="135"/>
                  <a:pt x="366" y="134"/>
                  <a:pt x="358" y="134"/>
                </a:cubicBezTo>
                <a:cubicBezTo>
                  <a:pt x="351" y="133"/>
                  <a:pt x="351" y="133"/>
                  <a:pt x="351" y="133"/>
                </a:cubicBezTo>
                <a:cubicBezTo>
                  <a:pt x="351" y="133"/>
                  <a:pt x="350" y="133"/>
                  <a:pt x="350" y="133"/>
                </a:cubicBezTo>
                <a:cubicBezTo>
                  <a:pt x="349" y="134"/>
                  <a:pt x="348" y="136"/>
                  <a:pt x="348" y="13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19"/>
          <p:cNvSpPr txBox="1"/>
          <p:nvPr>
            <p:ph type="ctrTitle"/>
          </p:nvPr>
        </p:nvSpPr>
        <p:spPr>
          <a:xfrm>
            <a:off x="479501" y="2391613"/>
            <a:ext cx="7170235" cy="485389"/>
          </a:xfrm>
          <a:prstGeom prst="rect">
            <a:avLst/>
          </a:prstGeom>
          <a:noFill/>
          <a:ln>
            <a:noFill/>
          </a:ln>
        </p:spPr>
        <p:txBody>
          <a:bodyPr anchorCtr="0" anchor="ctr" bIns="0" lIns="0" spcFirstLastPara="1" rIns="0" wrap="square" tIns="0">
            <a:spAutoFit/>
          </a:bodyPr>
          <a:lstStyle>
            <a:lvl1pPr lvl="0" algn="l">
              <a:lnSpc>
                <a:spcPct val="83000"/>
              </a:lnSpc>
              <a:spcBef>
                <a:spcPts val="0"/>
              </a:spcBef>
              <a:spcAft>
                <a:spcPts val="0"/>
              </a:spcAft>
              <a:buClr>
                <a:schemeClr val="dk2"/>
              </a:buClr>
              <a:buSzPts val="3800"/>
              <a:buFont typeface="Arial"/>
              <a:buNone/>
              <a:defRPr sz="38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subTitle"/>
          </p:nvPr>
        </p:nvSpPr>
        <p:spPr>
          <a:xfrm>
            <a:off x="479502" y="3951227"/>
            <a:ext cx="6714508" cy="193899"/>
          </a:xfrm>
          <a:prstGeom prst="rect">
            <a:avLst/>
          </a:prstGeom>
          <a:noFill/>
          <a:ln>
            <a:noFill/>
          </a:ln>
        </p:spPr>
        <p:txBody>
          <a:bodyPr anchorCtr="0" anchor="ctr" bIns="0" lIns="0" spcFirstLastPara="1" rIns="0" wrap="square" tIns="0">
            <a:spAutoFit/>
          </a:bodyPr>
          <a:lstStyle>
            <a:lvl1pPr lvl="0" algn="l">
              <a:lnSpc>
                <a:spcPct val="100000"/>
              </a:lnSpc>
              <a:spcBef>
                <a:spcPts val="800"/>
              </a:spcBef>
              <a:spcAft>
                <a:spcPts val="0"/>
              </a:spcAft>
              <a:buSzPts val="1400"/>
              <a:buNone/>
              <a:defRPr b="1" i="0" sz="1400" cap="none">
                <a:solidFill>
                  <a:schemeClr val="dk2"/>
                </a:solidFill>
              </a:defRPr>
            </a:lvl1pPr>
            <a:lvl2pPr lvl="1" algn="ctr">
              <a:lnSpc>
                <a:spcPct val="100000"/>
              </a:lnSpc>
              <a:spcBef>
                <a:spcPts val="800"/>
              </a:spcBef>
              <a:spcAft>
                <a:spcPts val="0"/>
              </a:spcAft>
              <a:buSzPts val="1400"/>
              <a:buNone/>
              <a:defRPr>
                <a:solidFill>
                  <a:srgbClr val="979899"/>
                </a:solidFill>
              </a:defRPr>
            </a:lvl2pPr>
            <a:lvl3pPr lvl="2" algn="ctr">
              <a:lnSpc>
                <a:spcPct val="100000"/>
              </a:lnSpc>
              <a:spcBef>
                <a:spcPts val="800"/>
              </a:spcBef>
              <a:spcAft>
                <a:spcPts val="0"/>
              </a:spcAft>
              <a:buSzPts val="1200"/>
              <a:buNone/>
              <a:defRPr>
                <a:solidFill>
                  <a:srgbClr val="979899"/>
                </a:solidFill>
              </a:defRPr>
            </a:lvl3pPr>
            <a:lvl4pPr lvl="3" algn="ctr">
              <a:lnSpc>
                <a:spcPct val="100000"/>
              </a:lnSpc>
              <a:spcBef>
                <a:spcPts val="800"/>
              </a:spcBef>
              <a:spcAft>
                <a:spcPts val="0"/>
              </a:spcAft>
              <a:buSzPts val="1200"/>
              <a:buNone/>
              <a:defRPr>
                <a:solidFill>
                  <a:srgbClr val="979899"/>
                </a:solidFill>
              </a:defRPr>
            </a:lvl4pPr>
            <a:lvl5pPr lvl="4" algn="ctr">
              <a:lnSpc>
                <a:spcPct val="100000"/>
              </a:lnSpc>
              <a:spcBef>
                <a:spcPts val="800"/>
              </a:spcBef>
              <a:spcAft>
                <a:spcPts val="0"/>
              </a:spcAft>
              <a:buSzPts val="1200"/>
              <a:buNone/>
              <a:defRPr>
                <a:solidFill>
                  <a:srgbClr val="979899"/>
                </a:solidFill>
              </a:defRPr>
            </a:lvl5pPr>
            <a:lvl6pPr lvl="5" algn="ctr">
              <a:spcBef>
                <a:spcPts val="300"/>
              </a:spcBef>
              <a:spcAft>
                <a:spcPts val="0"/>
              </a:spcAft>
              <a:buClr>
                <a:srgbClr val="979899"/>
              </a:buClr>
              <a:buSzPts val="1500"/>
              <a:buNone/>
              <a:defRPr>
                <a:solidFill>
                  <a:srgbClr val="979899"/>
                </a:solidFill>
              </a:defRPr>
            </a:lvl6pPr>
            <a:lvl7pPr lvl="6" algn="ctr">
              <a:spcBef>
                <a:spcPts val="300"/>
              </a:spcBef>
              <a:spcAft>
                <a:spcPts val="0"/>
              </a:spcAft>
              <a:buClr>
                <a:srgbClr val="979899"/>
              </a:buClr>
              <a:buSzPts val="1500"/>
              <a:buNone/>
              <a:defRPr>
                <a:solidFill>
                  <a:srgbClr val="979899"/>
                </a:solidFill>
              </a:defRPr>
            </a:lvl7pPr>
            <a:lvl8pPr lvl="7" algn="ctr">
              <a:spcBef>
                <a:spcPts val="300"/>
              </a:spcBef>
              <a:spcAft>
                <a:spcPts val="0"/>
              </a:spcAft>
              <a:buClr>
                <a:srgbClr val="979899"/>
              </a:buClr>
              <a:buSzPts val="1500"/>
              <a:buNone/>
              <a:defRPr>
                <a:solidFill>
                  <a:srgbClr val="979899"/>
                </a:solidFill>
              </a:defRPr>
            </a:lvl8pPr>
            <a:lvl9pPr lvl="8" algn="ctr">
              <a:spcBef>
                <a:spcPts val="300"/>
              </a:spcBef>
              <a:spcAft>
                <a:spcPts val="0"/>
              </a:spcAft>
              <a:buClr>
                <a:srgbClr val="979899"/>
              </a:buClr>
              <a:buSzPts val="1500"/>
              <a:buNone/>
              <a:defRPr>
                <a:solidFill>
                  <a:srgbClr val="979899"/>
                </a:solidFill>
              </a:defRPr>
            </a:lvl9pPr>
          </a:lstStyle>
          <a:p/>
        </p:txBody>
      </p:sp>
      <p:sp>
        <p:nvSpPr>
          <p:cNvPr id="20" name="Google Shape;20;p19"/>
          <p:cNvSpPr/>
          <p:nvPr/>
        </p:nvSpPr>
        <p:spPr>
          <a:xfrm>
            <a:off x="0" y="-1"/>
            <a:ext cx="9144000" cy="25603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 name="Google Shape;21;p19"/>
          <p:cNvSpPr txBox="1"/>
          <p:nvPr>
            <p:ph idx="2" type="body"/>
          </p:nvPr>
        </p:nvSpPr>
        <p:spPr>
          <a:xfrm>
            <a:off x="4988274" y="706032"/>
            <a:ext cx="3679825" cy="193899"/>
          </a:xfrm>
          <a:prstGeom prst="rect">
            <a:avLst/>
          </a:prstGeom>
          <a:noFill/>
          <a:ln>
            <a:noFill/>
          </a:ln>
        </p:spPr>
        <p:txBody>
          <a:bodyPr anchorCtr="0" anchor="ctr" bIns="0" lIns="0" spcFirstLastPara="1" rIns="0" wrap="square" tIns="0">
            <a:spAutoFit/>
          </a:bodyPr>
          <a:lstStyle>
            <a:lvl1pPr indent="-228600" lvl="0" marL="457200" algn="r">
              <a:lnSpc>
                <a:spcPct val="100000"/>
              </a:lnSpc>
              <a:spcBef>
                <a:spcPts val="800"/>
              </a:spcBef>
              <a:spcAft>
                <a:spcPts val="0"/>
              </a:spcAft>
              <a:buSzPts val="1600"/>
              <a:buNone/>
              <a:defRPr>
                <a:solidFill>
                  <a:schemeClr val="dk2"/>
                </a:solidFill>
              </a:defRPr>
            </a:lvl1pPr>
            <a:lvl2pPr indent="-228600" lvl="1" marL="914400" algn="l">
              <a:lnSpc>
                <a:spcPct val="100000"/>
              </a:lnSpc>
              <a:spcBef>
                <a:spcPts val="800"/>
              </a:spcBef>
              <a:spcAft>
                <a:spcPts val="0"/>
              </a:spcAft>
              <a:buSzPts val="1400"/>
              <a:buNone/>
              <a:defRPr/>
            </a:lvl2pPr>
            <a:lvl3pPr indent="-342900" lvl="2" marL="1371600" algn="l">
              <a:lnSpc>
                <a:spcPct val="100000"/>
              </a:lnSpc>
              <a:spcBef>
                <a:spcPts val="800"/>
              </a:spcBef>
              <a:spcAft>
                <a:spcPts val="0"/>
              </a:spcAft>
              <a:buSzPts val="1800"/>
              <a:buChar char="•"/>
              <a:defRPr/>
            </a:lvl3pPr>
            <a:lvl4pPr indent="-342900" lvl="3" marL="1828800" algn="l">
              <a:lnSpc>
                <a:spcPct val="100000"/>
              </a:lnSpc>
              <a:spcBef>
                <a:spcPts val="800"/>
              </a:spcBef>
              <a:spcAft>
                <a:spcPts val="0"/>
              </a:spcAft>
              <a:buSzPts val="1800"/>
              <a:buChar char="–"/>
              <a:defRPr/>
            </a:lvl4pPr>
            <a:lvl5pPr indent="-342900" lvl="4" marL="2286000" algn="l">
              <a:lnSpc>
                <a:spcPct val="100000"/>
              </a:lnSpc>
              <a:spcBef>
                <a:spcPts val="8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Text">
  <p:cSld name="Thank You Text">
    <p:spTree>
      <p:nvGrpSpPr>
        <p:cNvPr id="65" name="Shape 65"/>
        <p:cNvGrpSpPr/>
        <p:nvPr/>
      </p:nvGrpSpPr>
      <p:grpSpPr>
        <a:xfrm>
          <a:off x="0" y="0"/>
          <a:ext cx="0" cy="0"/>
          <a:chOff x="0" y="0"/>
          <a:chExt cx="0" cy="0"/>
        </a:xfrm>
      </p:grpSpPr>
      <p:sp>
        <p:nvSpPr>
          <p:cNvPr id="66" name="Google Shape;66;p28"/>
          <p:cNvSpPr txBox="1"/>
          <p:nvPr>
            <p:ph idx="1" type="body"/>
          </p:nvPr>
        </p:nvSpPr>
        <p:spPr>
          <a:xfrm>
            <a:off x="457200" y="1335785"/>
            <a:ext cx="2481072" cy="302666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500"/>
              </a:spcBef>
              <a:spcAft>
                <a:spcPts val="0"/>
              </a:spcAft>
              <a:buSzPts val="1200"/>
              <a:buNone/>
              <a:defRPr b="1" sz="1200">
                <a:solidFill>
                  <a:schemeClr val="accent1"/>
                </a:solidFill>
              </a:defRPr>
            </a:lvl1pPr>
            <a:lvl2pPr indent="-228600" lvl="1" marL="914400" algn="l">
              <a:lnSpc>
                <a:spcPct val="100000"/>
              </a:lnSpc>
              <a:spcBef>
                <a:spcPts val="0"/>
              </a:spcBef>
              <a:spcAft>
                <a:spcPts val="0"/>
              </a:spcAft>
              <a:buSzPts val="1200"/>
              <a:buNone/>
              <a:defRPr sz="1200"/>
            </a:lvl2pPr>
            <a:lvl3pPr indent="-304800" lvl="2" marL="1371600" algn="l">
              <a:lnSpc>
                <a:spcPct val="100000"/>
              </a:lnSpc>
              <a:spcBef>
                <a:spcPts val="800"/>
              </a:spcBef>
              <a:spcAft>
                <a:spcPts val="0"/>
              </a:spcAft>
              <a:buSzPts val="1200"/>
              <a:buChar char="•"/>
              <a:defRPr/>
            </a:lvl3pPr>
            <a:lvl4pPr indent="-304800" lvl="3" marL="1828800" algn="l">
              <a:lnSpc>
                <a:spcPct val="100000"/>
              </a:lnSpc>
              <a:spcBef>
                <a:spcPts val="800"/>
              </a:spcBef>
              <a:spcAft>
                <a:spcPts val="0"/>
              </a:spcAft>
              <a:buSzPts val="1200"/>
              <a:buChar char="–"/>
              <a:defRPr/>
            </a:lvl4pPr>
            <a:lvl5pPr indent="-304800" lvl="4" marL="2286000" algn="l">
              <a:lnSpc>
                <a:spcPct val="100000"/>
              </a:lnSpc>
              <a:spcBef>
                <a:spcPts val="800"/>
              </a:spcBef>
              <a:spcAft>
                <a:spcPts val="0"/>
              </a:spcAft>
              <a:buSzPts val="12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 name="Google Shape;67;p28"/>
          <p:cNvSpPr txBox="1"/>
          <p:nvPr>
            <p:ph type="title"/>
          </p:nvPr>
        </p:nvSpPr>
        <p:spPr>
          <a:xfrm>
            <a:off x="457199" y="457200"/>
            <a:ext cx="8229602" cy="313932"/>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dk2"/>
              </a:buClr>
              <a:buSzPts val="2400"/>
              <a:buFont typeface="Arial"/>
              <a:buNone/>
              <a:defRPr b="1" i="0" sz="2400" cap="none">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8"/>
          <p:cNvSpPr txBox="1"/>
          <p:nvPr>
            <p:ph idx="2" type="body"/>
          </p:nvPr>
        </p:nvSpPr>
        <p:spPr>
          <a:xfrm>
            <a:off x="457200" y="951739"/>
            <a:ext cx="8229600" cy="2186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800"/>
              </a:spcBef>
              <a:spcAft>
                <a:spcPts val="0"/>
              </a:spcAft>
              <a:buSzPts val="1400"/>
              <a:buNone/>
              <a:defRPr sz="1400"/>
            </a:lvl1pPr>
            <a:lvl2pPr indent="-228600" lvl="1" marL="914400" algn="l">
              <a:lnSpc>
                <a:spcPct val="100000"/>
              </a:lnSpc>
              <a:spcBef>
                <a:spcPts val="800"/>
              </a:spcBef>
              <a:spcAft>
                <a:spcPts val="0"/>
              </a:spcAft>
              <a:buSzPts val="1400"/>
              <a:buNone/>
              <a:defRPr/>
            </a:lvl2pPr>
            <a:lvl3pPr indent="-342900" lvl="2" marL="1371600" algn="l">
              <a:lnSpc>
                <a:spcPct val="100000"/>
              </a:lnSpc>
              <a:spcBef>
                <a:spcPts val="800"/>
              </a:spcBef>
              <a:spcAft>
                <a:spcPts val="0"/>
              </a:spcAft>
              <a:buSzPts val="1800"/>
              <a:buChar char="•"/>
              <a:defRPr/>
            </a:lvl3pPr>
            <a:lvl4pPr indent="-342900" lvl="3" marL="1828800" algn="l">
              <a:lnSpc>
                <a:spcPct val="100000"/>
              </a:lnSpc>
              <a:spcBef>
                <a:spcPts val="800"/>
              </a:spcBef>
              <a:spcAft>
                <a:spcPts val="0"/>
              </a:spcAft>
              <a:buSzPts val="1800"/>
              <a:buChar char="–"/>
              <a:defRPr/>
            </a:lvl4pPr>
            <a:lvl5pPr indent="-342900" lvl="4" marL="2286000" algn="l">
              <a:lnSpc>
                <a:spcPct val="100000"/>
              </a:lnSpc>
              <a:spcBef>
                <a:spcPts val="8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28"/>
          <p:cNvSpPr txBox="1"/>
          <p:nvPr>
            <p:ph idx="3" type="body"/>
          </p:nvPr>
        </p:nvSpPr>
        <p:spPr>
          <a:xfrm>
            <a:off x="3200400" y="1335785"/>
            <a:ext cx="2481072" cy="302666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500"/>
              </a:spcBef>
              <a:spcAft>
                <a:spcPts val="0"/>
              </a:spcAft>
              <a:buSzPts val="1200"/>
              <a:buNone/>
              <a:defRPr b="1" sz="1200">
                <a:solidFill>
                  <a:schemeClr val="accent1"/>
                </a:solidFill>
              </a:defRPr>
            </a:lvl1pPr>
            <a:lvl2pPr indent="-228600" lvl="1" marL="914400" algn="l">
              <a:lnSpc>
                <a:spcPct val="100000"/>
              </a:lnSpc>
              <a:spcBef>
                <a:spcPts val="0"/>
              </a:spcBef>
              <a:spcAft>
                <a:spcPts val="0"/>
              </a:spcAft>
              <a:buSzPts val="1200"/>
              <a:buNone/>
              <a:defRPr sz="1200"/>
            </a:lvl2pPr>
            <a:lvl3pPr indent="-304800" lvl="2" marL="1371600" algn="l">
              <a:lnSpc>
                <a:spcPct val="100000"/>
              </a:lnSpc>
              <a:spcBef>
                <a:spcPts val="800"/>
              </a:spcBef>
              <a:spcAft>
                <a:spcPts val="0"/>
              </a:spcAft>
              <a:buSzPts val="1200"/>
              <a:buChar char="•"/>
              <a:defRPr/>
            </a:lvl3pPr>
            <a:lvl4pPr indent="-304800" lvl="3" marL="1828800" algn="l">
              <a:lnSpc>
                <a:spcPct val="100000"/>
              </a:lnSpc>
              <a:spcBef>
                <a:spcPts val="800"/>
              </a:spcBef>
              <a:spcAft>
                <a:spcPts val="0"/>
              </a:spcAft>
              <a:buSzPts val="1200"/>
              <a:buChar char="–"/>
              <a:defRPr/>
            </a:lvl4pPr>
            <a:lvl5pPr indent="-304800" lvl="4" marL="2286000" algn="l">
              <a:lnSpc>
                <a:spcPct val="100000"/>
              </a:lnSpc>
              <a:spcBef>
                <a:spcPts val="800"/>
              </a:spcBef>
              <a:spcAft>
                <a:spcPts val="0"/>
              </a:spcAft>
              <a:buSzPts val="12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 name="Google Shape;70;p28"/>
          <p:cNvSpPr txBox="1"/>
          <p:nvPr>
            <p:ph idx="4" type="body"/>
          </p:nvPr>
        </p:nvSpPr>
        <p:spPr>
          <a:xfrm>
            <a:off x="5943600" y="1335785"/>
            <a:ext cx="2481072" cy="302666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500"/>
              </a:spcBef>
              <a:spcAft>
                <a:spcPts val="0"/>
              </a:spcAft>
              <a:buSzPts val="1200"/>
              <a:buNone/>
              <a:defRPr b="1" sz="1200">
                <a:solidFill>
                  <a:schemeClr val="accent1"/>
                </a:solidFill>
              </a:defRPr>
            </a:lvl1pPr>
            <a:lvl2pPr indent="-228600" lvl="1" marL="914400" algn="l">
              <a:lnSpc>
                <a:spcPct val="100000"/>
              </a:lnSpc>
              <a:spcBef>
                <a:spcPts val="0"/>
              </a:spcBef>
              <a:spcAft>
                <a:spcPts val="0"/>
              </a:spcAft>
              <a:buSzPts val="1200"/>
              <a:buNone/>
              <a:defRPr sz="1200"/>
            </a:lvl2pPr>
            <a:lvl3pPr indent="-304800" lvl="2" marL="1371600" algn="l">
              <a:lnSpc>
                <a:spcPct val="100000"/>
              </a:lnSpc>
              <a:spcBef>
                <a:spcPts val="800"/>
              </a:spcBef>
              <a:spcAft>
                <a:spcPts val="0"/>
              </a:spcAft>
              <a:buSzPts val="1200"/>
              <a:buChar char="•"/>
              <a:defRPr/>
            </a:lvl3pPr>
            <a:lvl4pPr indent="-304800" lvl="3" marL="1828800" algn="l">
              <a:lnSpc>
                <a:spcPct val="100000"/>
              </a:lnSpc>
              <a:spcBef>
                <a:spcPts val="800"/>
              </a:spcBef>
              <a:spcAft>
                <a:spcPts val="0"/>
              </a:spcAft>
              <a:buSzPts val="1200"/>
              <a:buChar char="–"/>
              <a:defRPr/>
            </a:lvl4pPr>
            <a:lvl5pPr indent="-304800" lvl="4" marL="2286000" algn="l">
              <a:lnSpc>
                <a:spcPct val="100000"/>
              </a:lnSpc>
              <a:spcBef>
                <a:spcPts val="800"/>
              </a:spcBef>
              <a:spcAft>
                <a:spcPts val="0"/>
              </a:spcAft>
              <a:buSzPts val="12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8"/>
          <p:cNvSpPr txBox="1"/>
          <p:nvPr>
            <p:ph idx="11" type="ftr"/>
          </p:nvPr>
        </p:nvSpPr>
        <p:spPr>
          <a:xfrm>
            <a:off x="769947" y="4843276"/>
            <a:ext cx="3387817"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sz="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2" type="sldNum"/>
          </p:nvPr>
        </p:nvSpPr>
        <p:spPr>
          <a:xfrm>
            <a:off x="457200" y="4843276"/>
            <a:ext cx="254719"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sz="800">
                <a:solidFill>
                  <a:schemeClr val="dk1"/>
                </a:solidFill>
                <a:latin typeface="Arial"/>
                <a:ea typeface="Arial"/>
                <a:cs typeface="Arial"/>
                <a:sym typeface="Arial"/>
              </a:defRPr>
            </a:lvl1pPr>
            <a:lvl2pPr indent="0" lvl="1" marL="0" algn="l">
              <a:spcBef>
                <a:spcPts val="0"/>
              </a:spcBef>
              <a:buNone/>
              <a:defRPr sz="800">
                <a:solidFill>
                  <a:schemeClr val="dk1"/>
                </a:solidFill>
                <a:latin typeface="Arial"/>
                <a:ea typeface="Arial"/>
                <a:cs typeface="Arial"/>
                <a:sym typeface="Arial"/>
              </a:defRPr>
            </a:lvl2pPr>
            <a:lvl3pPr indent="0" lvl="2" marL="0" algn="l">
              <a:spcBef>
                <a:spcPts val="0"/>
              </a:spcBef>
              <a:buNone/>
              <a:defRPr sz="800">
                <a:solidFill>
                  <a:schemeClr val="dk1"/>
                </a:solidFill>
                <a:latin typeface="Arial"/>
                <a:ea typeface="Arial"/>
                <a:cs typeface="Arial"/>
                <a:sym typeface="Arial"/>
              </a:defRPr>
            </a:lvl3pPr>
            <a:lvl4pPr indent="0" lvl="3" marL="0" algn="l">
              <a:spcBef>
                <a:spcPts val="0"/>
              </a:spcBef>
              <a:buNone/>
              <a:defRPr sz="800">
                <a:solidFill>
                  <a:schemeClr val="dk1"/>
                </a:solidFill>
                <a:latin typeface="Arial"/>
                <a:ea typeface="Arial"/>
                <a:cs typeface="Arial"/>
                <a:sym typeface="Arial"/>
              </a:defRPr>
            </a:lvl4pPr>
            <a:lvl5pPr indent="0" lvl="4" marL="0" algn="l">
              <a:spcBef>
                <a:spcPts val="0"/>
              </a:spcBef>
              <a:buNone/>
              <a:defRPr sz="800">
                <a:solidFill>
                  <a:schemeClr val="dk1"/>
                </a:solidFill>
                <a:latin typeface="Arial"/>
                <a:ea typeface="Arial"/>
                <a:cs typeface="Arial"/>
                <a:sym typeface="Arial"/>
              </a:defRPr>
            </a:lvl5pPr>
            <a:lvl6pPr indent="0" lvl="5" marL="0" algn="l">
              <a:spcBef>
                <a:spcPts val="0"/>
              </a:spcBef>
              <a:buNone/>
              <a:defRPr sz="800">
                <a:solidFill>
                  <a:schemeClr val="dk1"/>
                </a:solidFill>
                <a:latin typeface="Arial"/>
                <a:ea typeface="Arial"/>
                <a:cs typeface="Arial"/>
                <a:sym typeface="Arial"/>
              </a:defRPr>
            </a:lvl6pPr>
            <a:lvl7pPr indent="0" lvl="6" marL="0" algn="l">
              <a:spcBef>
                <a:spcPts val="0"/>
              </a:spcBef>
              <a:buNone/>
              <a:defRPr sz="800">
                <a:solidFill>
                  <a:schemeClr val="dk1"/>
                </a:solidFill>
                <a:latin typeface="Arial"/>
                <a:ea typeface="Arial"/>
                <a:cs typeface="Arial"/>
                <a:sym typeface="Arial"/>
              </a:defRPr>
            </a:lvl7pPr>
            <a:lvl8pPr indent="0" lvl="7" marL="0" algn="l">
              <a:spcBef>
                <a:spcPts val="0"/>
              </a:spcBef>
              <a:buNone/>
              <a:defRPr sz="800">
                <a:solidFill>
                  <a:schemeClr val="dk1"/>
                </a:solidFill>
                <a:latin typeface="Arial"/>
                <a:ea typeface="Arial"/>
                <a:cs typeface="Arial"/>
                <a:sym typeface="Arial"/>
              </a:defRPr>
            </a:lvl8pPr>
            <a:lvl9pPr indent="0" lvl="8" marL="0" algn="l">
              <a:spcBef>
                <a:spcPts val="0"/>
              </a:spcBef>
              <a:buNone/>
              <a:defRPr sz="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73" name="Shape 73"/>
        <p:cNvGrpSpPr/>
        <p:nvPr/>
      </p:nvGrpSpPr>
      <p:grpSpPr>
        <a:xfrm>
          <a:off x="0" y="0"/>
          <a:ext cx="0" cy="0"/>
          <a:chOff x="0" y="0"/>
          <a:chExt cx="0" cy="0"/>
        </a:xfrm>
      </p:grpSpPr>
      <p:sp>
        <p:nvSpPr>
          <p:cNvPr id="74" name="Google Shape;74;p29"/>
          <p:cNvSpPr txBox="1"/>
          <p:nvPr>
            <p:ph idx="11" type="ftr"/>
          </p:nvPr>
        </p:nvSpPr>
        <p:spPr>
          <a:xfrm>
            <a:off x="769947" y="4843276"/>
            <a:ext cx="3387817"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sz="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9"/>
          <p:cNvSpPr txBox="1"/>
          <p:nvPr>
            <p:ph idx="12" type="sldNum"/>
          </p:nvPr>
        </p:nvSpPr>
        <p:spPr>
          <a:xfrm>
            <a:off x="457200" y="4843276"/>
            <a:ext cx="254719"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sz="800">
                <a:solidFill>
                  <a:schemeClr val="dk1"/>
                </a:solidFill>
                <a:latin typeface="Arial"/>
                <a:ea typeface="Arial"/>
                <a:cs typeface="Arial"/>
                <a:sym typeface="Arial"/>
              </a:defRPr>
            </a:lvl1pPr>
            <a:lvl2pPr indent="0" lvl="1" marL="0" algn="l">
              <a:spcBef>
                <a:spcPts val="0"/>
              </a:spcBef>
              <a:buNone/>
              <a:defRPr sz="800">
                <a:solidFill>
                  <a:schemeClr val="dk1"/>
                </a:solidFill>
                <a:latin typeface="Arial"/>
                <a:ea typeface="Arial"/>
                <a:cs typeface="Arial"/>
                <a:sym typeface="Arial"/>
              </a:defRPr>
            </a:lvl2pPr>
            <a:lvl3pPr indent="0" lvl="2" marL="0" algn="l">
              <a:spcBef>
                <a:spcPts val="0"/>
              </a:spcBef>
              <a:buNone/>
              <a:defRPr sz="800">
                <a:solidFill>
                  <a:schemeClr val="dk1"/>
                </a:solidFill>
                <a:latin typeface="Arial"/>
                <a:ea typeface="Arial"/>
                <a:cs typeface="Arial"/>
                <a:sym typeface="Arial"/>
              </a:defRPr>
            </a:lvl3pPr>
            <a:lvl4pPr indent="0" lvl="3" marL="0" algn="l">
              <a:spcBef>
                <a:spcPts val="0"/>
              </a:spcBef>
              <a:buNone/>
              <a:defRPr sz="800">
                <a:solidFill>
                  <a:schemeClr val="dk1"/>
                </a:solidFill>
                <a:latin typeface="Arial"/>
                <a:ea typeface="Arial"/>
                <a:cs typeface="Arial"/>
                <a:sym typeface="Arial"/>
              </a:defRPr>
            </a:lvl4pPr>
            <a:lvl5pPr indent="0" lvl="4" marL="0" algn="l">
              <a:spcBef>
                <a:spcPts val="0"/>
              </a:spcBef>
              <a:buNone/>
              <a:defRPr sz="800">
                <a:solidFill>
                  <a:schemeClr val="dk1"/>
                </a:solidFill>
                <a:latin typeface="Arial"/>
                <a:ea typeface="Arial"/>
                <a:cs typeface="Arial"/>
                <a:sym typeface="Arial"/>
              </a:defRPr>
            </a:lvl5pPr>
            <a:lvl6pPr indent="0" lvl="5" marL="0" algn="l">
              <a:spcBef>
                <a:spcPts val="0"/>
              </a:spcBef>
              <a:buNone/>
              <a:defRPr sz="800">
                <a:solidFill>
                  <a:schemeClr val="dk1"/>
                </a:solidFill>
                <a:latin typeface="Arial"/>
                <a:ea typeface="Arial"/>
                <a:cs typeface="Arial"/>
                <a:sym typeface="Arial"/>
              </a:defRPr>
            </a:lvl6pPr>
            <a:lvl7pPr indent="0" lvl="6" marL="0" algn="l">
              <a:spcBef>
                <a:spcPts val="0"/>
              </a:spcBef>
              <a:buNone/>
              <a:defRPr sz="800">
                <a:solidFill>
                  <a:schemeClr val="dk1"/>
                </a:solidFill>
                <a:latin typeface="Arial"/>
                <a:ea typeface="Arial"/>
                <a:cs typeface="Arial"/>
                <a:sym typeface="Arial"/>
              </a:defRPr>
            </a:lvl7pPr>
            <a:lvl8pPr indent="0" lvl="7" marL="0" algn="l">
              <a:spcBef>
                <a:spcPts val="0"/>
              </a:spcBef>
              <a:buNone/>
              <a:defRPr sz="800">
                <a:solidFill>
                  <a:schemeClr val="dk1"/>
                </a:solidFill>
                <a:latin typeface="Arial"/>
                <a:ea typeface="Arial"/>
                <a:cs typeface="Arial"/>
                <a:sym typeface="Arial"/>
              </a:defRPr>
            </a:lvl8pPr>
            <a:lvl9pPr indent="0" lvl="8" marL="0" algn="l">
              <a:spcBef>
                <a:spcPts val="0"/>
              </a:spcBef>
              <a:buNone/>
              <a:defRPr sz="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76" name="Google Shape;76;p29"/>
          <p:cNvSpPr/>
          <p:nvPr/>
        </p:nvSpPr>
        <p:spPr>
          <a:xfrm>
            <a:off x="7919867" y="4622419"/>
            <a:ext cx="766764" cy="334835"/>
          </a:xfrm>
          <a:custGeom>
            <a:rect b="b" l="l" r="r" t="t"/>
            <a:pathLst>
              <a:path extrusionOk="0" h="221" w="511">
                <a:moveTo>
                  <a:pt x="188" y="44"/>
                </a:moveTo>
                <a:cubicBezTo>
                  <a:pt x="188" y="44"/>
                  <a:pt x="187" y="44"/>
                  <a:pt x="186" y="43"/>
                </a:cubicBezTo>
                <a:cubicBezTo>
                  <a:pt x="185" y="42"/>
                  <a:pt x="179" y="36"/>
                  <a:pt x="169" y="30"/>
                </a:cubicBezTo>
                <a:cubicBezTo>
                  <a:pt x="159" y="24"/>
                  <a:pt x="137" y="13"/>
                  <a:pt x="107" y="13"/>
                </a:cubicBezTo>
                <a:cubicBezTo>
                  <a:pt x="71" y="13"/>
                  <a:pt x="47" y="27"/>
                  <a:pt x="32" y="39"/>
                </a:cubicBezTo>
                <a:cubicBezTo>
                  <a:pt x="18" y="51"/>
                  <a:pt x="11" y="65"/>
                  <a:pt x="11" y="66"/>
                </a:cubicBezTo>
                <a:cubicBezTo>
                  <a:pt x="11" y="66"/>
                  <a:pt x="11" y="66"/>
                  <a:pt x="10" y="66"/>
                </a:cubicBezTo>
                <a:cubicBezTo>
                  <a:pt x="10" y="66"/>
                  <a:pt x="10" y="66"/>
                  <a:pt x="10" y="66"/>
                </a:cubicBezTo>
                <a:cubicBezTo>
                  <a:pt x="11" y="65"/>
                  <a:pt x="17" y="49"/>
                  <a:pt x="30" y="35"/>
                </a:cubicBezTo>
                <a:cubicBezTo>
                  <a:pt x="43" y="20"/>
                  <a:pt x="69" y="0"/>
                  <a:pt x="106" y="0"/>
                </a:cubicBezTo>
                <a:cubicBezTo>
                  <a:pt x="142" y="0"/>
                  <a:pt x="165" y="19"/>
                  <a:pt x="173" y="26"/>
                </a:cubicBezTo>
                <a:cubicBezTo>
                  <a:pt x="180" y="33"/>
                  <a:pt x="186" y="41"/>
                  <a:pt x="187" y="42"/>
                </a:cubicBezTo>
                <a:cubicBezTo>
                  <a:pt x="188" y="43"/>
                  <a:pt x="188" y="44"/>
                  <a:pt x="188" y="44"/>
                </a:cubicBezTo>
                <a:cubicBezTo>
                  <a:pt x="188" y="44"/>
                  <a:pt x="188" y="44"/>
                  <a:pt x="188" y="44"/>
                </a:cubicBezTo>
                <a:cubicBezTo>
                  <a:pt x="188" y="44"/>
                  <a:pt x="188" y="44"/>
                  <a:pt x="188" y="44"/>
                </a:cubicBezTo>
                <a:close/>
                <a:moveTo>
                  <a:pt x="1" y="101"/>
                </a:moveTo>
                <a:cubicBezTo>
                  <a:pt x="1" y="101"/>
                  <a:pt x="1" y="101"/>
                  <a:pt x="1" y="102"/>
                </a:cubicBezTo>
                <a:cubicBezTo>
                  <a:pt x="1" y="103"/>
                  <a:pt x="0" y="117"/>
                  <a:pt x="3" y="134"/>
                </a:cubicBezTo>
                <a:cubicBezTo>
                  <a:pt x="8" y="157"/>
                  <a:pt x="22" y="186"/>
                  <a:pt x="54" y="203"/>
                </a:cubicBezTo>
                <a:cubicBezTo>
                  <a:pt x="87" y="221"/>
                  <a:pt x="120" y="216"/>
                  <a:pt x="139" y="208"/>
                </a:cubicBezTo>
                <a:cubicBezTo>
                  <a:pt x="153" y="202"/>
                  <a:pt x="157" y="198"/>
                  <a:pt x="159" y="196"/>
                </a:cubicBezTo>
                <a:cubicBezTo>
                  <a:pt x="160" y="196"/>
                  <a:pt x="161" y="195"/>
                  <a:pt x="161" y="195"/>
                </a:cubicBezTo>
                <a:cubicBezTo>
                  <a:pt x="162" y="194"/>
                  <a:pt x="162" y="194"/>
                  <a:pt x="162" y="194"/>
                </a:cubicBezTo>
                <a:cubicBezTo>
                  <a:pt x="162" y="194"/>
                  <a:pt x="162" y="194"/>
                  <a:pt x="162" y="194"/>
                </a:cubicBezTo>
                <a:cubicBezTo>
                  <a:pt x="162" y="194"/>
                  <a:pt x="162" y="194"/>
                  <a:pt x="161" y="194"/>
                </a:cubicBezTo>
                <a:cubicBezTo>
                  <a:pt x="160" y="195"/>
                  <a:pt x="146" y="201"/>
                  <a:pt x="129" y="203"/>
                </a:cubicBezTo>
                <a:cubicBezTo>
                  <a:pt x="111" y="205"/>
                  <a:pt x="87" y="204"/>
                  <a:pt x="62" y="191"/>
                </a:cubicBezTo>
                <a:cubicBezTo>
                  <a:pt x="36" y="178"/>
                  <a:pt x="19" y="158"/>
                  <a:pt x="10" y="139"/>
                </a:cubicBezTo>
                <a:cubicBezTo>
                  <a:pt x="1" y="120"/>
                  <a:pt x="2" y="103"/>
                  <a:pt x="2" y="102"/>
                </a:cubicBezTo>
                <a:cubicBezTo>
                  <a:pt x="2" y="101"/>
                  <a:pt x="2" y="101"/>
                  <a:pt x="2" y="101"/>
                </a:cubicBezTo>
                <a:cubicBezTo>
                  <a:pt x="2" y="101"/>
                  <a:pt x="2" y="101"/>
                  <a:pt x="2" y="101"/>
                </a:cubicBezTo>
                <a:cubicBezTo>
                  <a:pt x="2" y="101"/>
                  <a:pt x="1" y="101"/>
                  <a:pt x="1" y="101"/>
                </a:cubicBezTo>
                <a:close/>
                <a:moveTo>
                  <a:pt x="108" y="133"/>
                </a:moveTo>
                <a:cubicBezTo>
                  <a:pt x="108" y="108"/>
                  <a:pt x="108" y="108"/>
                  <a:pt x="108" y="108"/>
                </a:cubicBezTo>
                <a:cubicBezTo>
                  <a:pt x="91" y="70"/>
                  <a:pt x="91" y="70"/>
                  <a:pt x="91" y="70"/>
                </a:cubicBezTo>
                <a:cubicBezTo>
                  <a:pt x="105" y="70"/>
                  <a:pt x="105" y="70"/>
                  <a:pt x="105" y="70"/>
                </a:cubicBezTo>
                <a:cubicBezTo>
                  <a:pt x="116" y="95"/>
                  <a:pt x="116" y="95"/>
                  <a:pt x="116" y="95"/>
                </a:cubicBezTo>
                <a:cubicBezTo>
                  <a:pt x="127" y="70"/>
                  <a:pt x="127" y="70"/>
                  <a:pt x="127" y="70"/>
                </a:cubicBezTo>
                <a:cubicBezTo>
                  <a:pt x="140" y="70"/>
                  <a:pt x="140" y="70"/>
                  <a:pt x="140" y="70"/>
                </a:cubicBezTo>
                <a:cubicBezTo>
                  <a:pt x="123" y="108"/>
                  <a:pt x="123" y="108"/>
                  <a:pt x="123" y="108"/>
                </a:cubicBezTo>
                <a:cubicBezTo>
                  <a:pt x="123" y="133"/>
                  <a:pt x="123" y="133"/>
                  <a:pt x="123" y="133"/>
                </a:cubicBezTo>
                <a:lnTo>
                  <a:pt x="108" y="133"/>
                </a:lnTo>
                <a:close/>
                <a:moveTo>
                  <a:pt x="241" y="133"/>
                </a:moveTo>
                <a:cubicBezTo>
                  <a:pt x="208" y="133"/>
                  <a:pt x="208" y="133"/>
                  <a:pt x="208" y="133"/>
                </a:cubicBezTo>
                <a:cubicBezTo>
                  <a:pt x="208" y="70"/>
                  <a:pt x="208" y="70"/>
                  <a:pt x="208" y="70"/>
                </a:cubicBezTo>
                <a:cubicBezTo>
                  <a:pt x="222" y="70"/>
                  <a:pt x="222" y="70"/>
                  <a:pt x="222" y="70"/>
                </a:cubicBezTo>
                <a:cubicBezTo>
                  <a:pt x="222" y="121"/>
                  <a:pt x="222" y="121"/>
                  <a:pt x="222" y="121"/>
                </a:cubicBezTo>
                <a:cubicBezTo>
                  <a:pt x="241" y="121"/>
                  <a:pt x="241" y="121"/>
                  <a:pt x="241" y="121"/>
                </a:cubicBezTo>
                <a:lnTo>
                  <a:pt x="241" y="133"/>
                </a:lnTo>
                <a:close/>
                <a:moveTo>
                  <a:pt x="73" y="70"/>
                </a:moveTo>
                <a:cubicBezTo>
                  <a:pt x="86" y="70"/>
                  <a:pt x="86" y="70"/>
                  <a:pt x="86" y="70"/>
                </a:cubicBezTo>
                <a:cubicBezTo>
                  <a:pt x="86" y="133"/>
                  <a:pt x="86" y="133"/>
                  <a:pt x="86" y="133"/>
                </a:cubicBezTo>
                <a:cubicBezTo>
                  <a:pt x="73" y="133"/>
                  <a:pt x="73" y="133"/>
                  <a:pt x="73" y="133"/>
                </a:cubicBezTo>
                <a:cubicBezTo>
                  <a:pt x="73" y="133"/>
                  <a:pt x="73" y="133"/>
                  <a:pt x="73" y="133"/>
                </a:cubicBezTo>
                <a:cubicBezTo>
                  <a:pt x="73" y="131"/>
                  <a:pt x="57" y="104"/>
                  <a:pt x="53" y="96"/>
                </a:cubicBezTo>
                <a:cubicBezTo>
                  <a:pt x="53" y="133"/>
                  <a:pt x="53" y="133"/>
                  <a:pt x="53" y="133"/>
                </a:cubicBezTo>
                <a:cubicBezTo>
                  <a:pt x="40" y="133"/>
                  <a:pt x="40" y="133"/>
                  <a:pt x="40" y="133"/>
                </a:cubicBezTo>
                <a:cubicBezTo>
                  <a:pt x="40" y="70"/>
                  <a:pt x="40" y="70"/>
                  <a:pt x="40" y="70"/>
                </a:cubicBezTo>
                <a:cubicBezTo>
                  <a:pt x="54" y="70"/>
                  <a:pt x="54" y="70"/>
                  <a:pt x="54" y="70"/>
                </a:cubicBezTo>
                <a:cubicBezTo>
                  <a:pt x="54" y="70"/>
                  <a:pt x="54" y="70"/>
                  <a:pt x="54" y="70"/>
                </a:cubicBezTo>
                <a:cubicBezTo>
                  <a:pt x="55" y="71"/>
                  <a:pt x="69" y="97"/>
                  <a:pt x="73" y="106"/>
                </a:cubicBezTo>
                <a:lnTo>
                  <a:pt x="73" y="70"/>
                </a:lnTo>
                <a:close/>
                <a:moveTo>
                  <a:pt x="166" y="134"/>
                </a:moveTo>
                <a:cubicBezTo>
                  <a:pt x="152" y="134"/>
                  <a:pt x="144" y="126"/>
                  <a:pt x="144" y="111"/>
                </a:cubicBezTo>
                <a:cubicBezTo>
                  <a:pt x="144" y="70"/>
                  <a:pt x="144" y="70"/>
                  <a:pt x="144" y="70"/>
                </a:cubicBezTo>
                <a:cubicBezTo>
                  <a:pt x="158" y="70"/>
                  <a:pt x="158" y="70"/>
                  <a:pt x="158" y="70"/>
                </a:cubicBezTo>
                <a:cubicBezTo>
                  <a:pt x="158" y="110"/>
                  <a:pt x="158" y="110"/>
                  <a:pt x="158" y="110"/>
                </a:cubicBezTo>
                <a:cubicBezTo>
                  <a:pt x="158" y="119"/>
                  <a:pt x="161" y="122"/>
                  <a:pt x="167" y="122"/>
                </a:cubicBezTo>
                <a:cubicBezTo>
                  <a:pt x="172" y="122"/>
                  <a:pt x="175" y="118"/>
                  <a:pt x="175" y="110"/>
                </a:cubicBezTo>
                <a:cubicBezTo>
                  <a:pt x="175" y="70"/>
                  <a:pt x="175" y="70"/>
                  <a:pt x="175" y="70"/>
                </a:cubicBezTo>
                <a:cubicBezTo>
                  <a:pt x="188" y="70"/>
                  <a:pt x="188" y="70"/>
                  <a:pt x="188" y="70"/>
                </a:cubicBezTo>
                <a:cubicBezTo>
                  <a:pt x="188" y="111"/>
                  <a:pt x="188" y="111"/>
                  <a:pt x="188" y="111"/>
                </a:cubicBezTo>
                <a:cubicBezTo>
                  <a:pt x="188" y="126"/>
                  <a:pt x="181" y="134"/>
                  <a:pt x="166" y="134"/>
                </a:cubicBezTo>
                <a:close/>
                <a:moveTo>
                  <a:pt x="259" y="199"/>
                </a:moveTo>
                <a:cubicBezTo>
                  <a:pt x="267" y="206"/>
                  <a:pt x="267" y="206"/>
                  <a:pt x="267" y="206"/>
                </a:cubicBezTo>
                <a:cubicBezTo>
                  <a:pt x="267" y="206"/>
                  <a:pt x="267" y="206"/>
                  <a:pt x="267" y="206"/>
                </a:cubicBezTo>
                <a:cubicBezTo>
                  <a:pt x="263" y="213"/>
                  <a:pt x="257" y="216"/>
                  <a:pt x="249" y="216"/>
                </a:cubicBezTo>
                <a:cubicBezTo>
                  <a:pt x="236" y="216"/>
                  <a:pt x="229" y="207"/>
                  <a:pt x="229" y="192"/>
                </a:cubicBezTo>
                <a:cubicBezTo>
                  <a:pt x="229" y="174"/>
                  <a:pt x="239" y="168"/>
                  <a:pt x="249" y="168"/>
                </a:cubicBezTo>
                <a:cubicBezTo>
                  <a:pt x="261" y="168"/>
                  <a:pt x="267" y="177"/>
                  <a:pt x="267" y="193"/>
                </a:cubicBezTo>
                <a:cubicBezTo>
                  <a:pt x="267" y="196"/>
                  <a:pt x="267" y="196"/>
                  <a:pt x="267" y="196"/>
                </a:cubicBezTo>
                <a:cubicBezTo>
                  <a:pt x="242" y="196"/>
                  <a:pt x="242" y="196"/>
                  <a:pt x="242" y="196"/>
                </a:cubicBezTo>
                <a:cubicBezTo>
                  <a:pt x="243" y="202"/>
                  <a:pt x="245" y="205"/>
                  <a:pt x="250" y="205"/>
                </a:cubicBezTo>
                <a:cubicBezTo>
                  <a:pt x="254" y="205"/>
                  <a:pt x="257" y="202"/>
                  <a:pt x="259" y="200"/>
                </a:cubicBezTo>
                <a:lnTo>
                  <a:pt x="259" y="199"/>
                </a:lnTo>
                <a:close/>
                <a:moveTo>
                  <a:pt x="242" y="187"/>
                </a:moveTo>
                <a:cubicBezTo>
                  <a:pt x="255" y="187"/>
                  <a:pt x="255" y="187"/>
                  <a:pt x="255" y="187"/>
                </a:cubicBezTo>
                <a:cubicBezTo>
                  <a:pt x="254" y="179"/>
                  <a:pt x="250" y="179"/>
                  <a:pt x="249" y="179"/>
                </a:cubicBezTo>
                <a:cubicBezTo>
                  <a:pt x="245" y="179"/>
                  <a:pt x="243" y="182"/>
                  <a:pt x="242" y="187"/>
                </a:cubicBezTo>
                <a:close/>
                <a:moveTo>
                  <a:pt x="416" y="92"/>
                </a:moveTo>
                <a:cubicBezTo>
                  <a:pt x="420" y="96"/>
                  <a:pt x="422" y="102"/>
                  <a:pt x="422" y="110"/>
                </a:cubicBezTo>
                <a:cubicBezTo>
                  <a:pt x="422" y="128"/>
                  <a:pt x="412" y="134"/>
                  <a:pt x="402" y="134"/>
                </a:cubicBezTo>
                <a:cubicBezTo>
                  <a:pt x="392" y="134"/>
                  <a:pt x="382" y="128"/>
                  <a:pt x="382" y="110"/>
                </a:cubicBezTo>
                <a:cubicBezTo>
                  <a:pt x="382" y="102"/>
                  <a:pt x="384" y="96"/>
                  <a:pt x="388" y="92"/>
                </a:cubicBezTo>
                <a:cubicBezTo>
                  <a:pt x="392" y="88"/>
                  <a:pt x="396" y="86"/>
                  <a:pt x="402" y="86"/>
                </a:cubicBezTo>
                <a:cubicBezTo>
                  <a:pt x="408" y="86"/>
                  <a:pt x="413" y="88"/>
                  <a:pt x="416" y="92"/>
                </a:cubicBezTo>
                <a:close/>
                <a:moveTo>
                  <a:pt x="409" y="110"/>
                </a:moveTo>
                <a:cubicBezTo>
                  <a:pt x="409" y="99"/>
                  <a:pt x="405" y="97"/>
                  <a:pt x="402" y="97"/>
                </a:cubicBezTo>
                <a:cubicBezTo>
                  <a:pt x="398" y="97"/>
                  <a:pt x="396" y="101"/>
                  <a:pt x="396" y="110"/>
                </a:cubicBezTo>
                <a:cubicBezTo>
                  <a:pt x="396" y="122"/>
                  <a:pt x="399" y="123"/>
                  <a:pt x="402" y="123"/>
                </a:cubicBezTo>
                <a:cubicBezTo>
                  <a:pt x="407" y="123"/>
                  <a:pt x="409" y="119"/>
                  <a:pt x="409" y="110"/>
                </a:cubicBezTo>
                <a:close/>
                <a:moveTo>
                  <a:pt x="410" y="180"/>
                </a:moveTo>
                <a:cubicBezTo>
                  <a:pt x="410" y="215"/>
                  <a:pt x="410" y="215"/>
                  <a:pt x="410" y="215"/>
                </a:cubicBezTo>
                <a:cubicBezTo>
                  <a:pt x="397" y="215"/>
                  <a:pt x="397" y="215"/>
                  <a:pt x="397" y="215"/>
                </a:cubicBezTo>
                <a:cubicBezTo>
                  <a:pt x="397" y="184"/>
                  <a:pt x="397" y="184"/>
                  <a:pt x="397" y="184"/>
                </a:cubicBezTo>
                <a:cubicBezTo>
                  <a:pt x="397" y="180"/>
                  <a:pt x="395" y="180"/>
                  <a:pt x="393" y="180"/>
                </a:cubicBezTo>
                <a:cubicBezTo>
                  <a:pt x="391" y="180"/>
                  <a:pt x="389" y="181"/>
                  <a:pt x="386" y="183"/>
                </a:cubicBezTo>
                <a:cubicBezTo>
                  <a:pt x="386" y="215"/>
                  <a:pt x="386" y="215"/>
                  <a:pt x="386" y="215"/>
                </a:cubicBezTo>
                <a:cubicBezTo>
                  <a:pt x="373" y="215"/>
                  <a:pt x="373" y="215"/>
                  <a:pt x="373" y="215"/>
                </a:cubicBezTo>
                <a:cubicBezTo>
                  <a:pt x="373" y="152"/>
                  <a:pt x="373" y="152"/>
                  <a:pt x="373" y="152"/>
                </a:cubicBezTo>
                <a:cubicBezTo>
                  <a:pt x="386" y="150"/>
                  <a:pt x="386" y="150"/>
                  <a:pt x="386" y="150"/>
                </a:cubicBezTo>
                <a:cubicBezTo>
                  <a:pt x="386" y="174"/>
                  <a:pt x="386" y="174"/>
                  <a:pt x="386" y="174"/>
                </a:cubicBezTo>
                <a:cubicBezTo>
                  <a:pt x="389" y="171"/>
                  <a:pt x="393" y="168"/>
                  <a:pt x="399" y="168"/>
                </a:cubicBezTo>
                <a:cubicBezTo>
                  <a:pt x="406" y="168"/>
                  <a:pt x="410" y="172"/>
                  <a:pt x="410" y="180"/>
                </a:cubicBezTo>
                <a:close/>
                <a:moveTo>
                  <a:pt x="511" y="124"/>
                </a:moveTo>
                <a:cubicBezTo>
                  <a:pt x="511" y="124"/>
                  <a:pt x="511" y="124"/>
                  <a:pt x="511" y="124"/>
                </a:cubicBezTo>
                <a:cubicBezTo>
                  <a:pt x="507" y="131"/>
                  <a:pt x="501" y="134"/>
                  <a:pt x="493" y="134"/>
                </a:cubicBezTo>
                <a:cubicBezTo>
                  <a:pt x="480" y="134"/>
                  <a:pt x="473" y="125"/>
                  <a:pt x="473" y="110"/>
                </a:cubicBezTo>
                <a:cubicBezTo>
                  <a:pt x="473" y="92"/>
                  <a:pt x="484" y="86"/>
                  <a:pt x="493" y="86"/>
                </a:cubicBezTo>
                <a:cubicBezTo>
                  <a:pt x="505" y="86"/>
                  <a:pt x="511" y="95"/>
                  <a:pt x="511" y="111"/>
                </a:cubicBezTo>
                <a:cubicBezTo>
                  <a:pt x="511" y="114"/>
                  <a:pt x="511" y="114"/>
                  <a:pt x="511" y="114"/>
                </a:cubicBezTo>
                <a:cubicBezTo>
                  <a:pt x="486" y="114"/>
                  <a:pt x="486" y="114"/>
                  <a:pt x="486" y="114"/>
                </a:cubicBezTo>
                <a:cubicBezTo>
                  <a:pt x="487" y="120"/>
                  <a:pt x="489" y="123"/>
                  <a:pt x="494" y="123"/>
                </a:cubicBezTo>
                <a:cubicBezTo>
                  <a:pt x="498" y="123"/>
                  <a:pt x="501" y="120"/>
                  <a:pt x="503" y="118"/>
                </a:cubicBezTo>
                <a:cubicBezTo>
                  <a:pt x="503" y="117"/>
                  <a:pt x="503" y="117"/>
                  <a:pt x="503" y="117"/>
                </a:cubicBezTo>
                <a:lnTo>
                  <a:pt x="511" y="124"/>
                </a:lnTo>
                <a:close/>
                <a:moveTo>
                  <a:pt x="487" y="105"/>
                </a:moveTo>
                <a:cubicBezTo>
                  <a:pt x="499" y="105"/>
                  <a:pt x="499" y="105"/>
                  <a:pt x="499" y="105"/>
                </a:cubicBezTo>
                <a:cubicBezTo>
                  <a:pt x="498" y="97"/>
                  <a:pt x="494" y="97"/>
                  <a:pt x="493" y="97"/>
                </a:cubicBezTo>
                <a:cubicBezTo>
                  <a:pt x="489" y="97"/>
                  <a:pt x="487" y="100"/>
                  <a:pt x="487" y="105"/>
                </a:cubicBezTo>
                <a:close/>
                <a:moveTo>
                  <a:pt x="467" y="98"/>
                </a:moveTo>
                <a:cubicBezTo>
                  <a:pt x="467" y="133"/>
                  <a:pt x="467" y="133"/>
                  <a:pt x="467" y="133"/>
                </a:cubicBezTo>
                <a:cubicBezTo>
                  <a:pt x="453" y="133"/>
                  <a:pt x="453" y="133"/>
                  <a:pt x="453" y="133"/>
                </a:cubicBezTo>
                <a:cubicBezTo>
                  <a:pt x="453" y="102"/>
                  <a:pt x="453" y="102"/>
                  <a:pt x="453" y="102"/>
                </a:cubicBezTo>
                <a:cubicBezTo>
                  <a:pt x="453" y="98"/>
                  <a:pt x="452" y="98"/>
                  <a:pt x="450" y="98"/>
                </a:cubicBezTo>
                <a:cubicBezTo>
                  <a:pt x="448" y="98"/>
                  <a:pt x="445" y="99"/>
                  <a:pt x="443" y="102"/>
                </a:cubicBezTo>
                <a:cubicBezTo>
                  <a:pt x="443" y="133"/>
                  <a:pt x="443" y="133"/>
                  <a:pt x="443" y="133"/>
                </a:cubicBezTo>
                <a:cubicBezTo>
                  <a:pt x="429" y="133"/>
                  <a:pt x="429" y="133"/>
                  <a:pt x="429" y="133"/>
                </a:cubicBezTo>
                <a:cubicBezTo>
                  <a:pt x="429" y="87"/>
                  <a:pt x="429" y="87"/>
                  <a:pt x="429" y="87"/>
                </a:cubicBezTo>
                <a:cubicBezTo>
                  <a:pt x="443" y="87"/>
                  <a:pt x="443" y="87"/>
                  <a:pt x="443" y="87"/>
                </a:cubicBezTo>
                <a:cubicBezTo>
                  <a:pt x="443" y="92"/>
                  <a:pt x="443" y="92"/>
                  <a:pt x="443" y="92"/>
                </a:cubicBezTo>
                <a:cubicBezTo>
                  <a:pt x="445" y="89"/>
                  <a:pt x="450" y="86"/>
                  <a:pt x="455" y="86"/>
                </a:cubicBezTo>
                <a:cubicBezTo>
                  <a:pt x="463" y="86"/>
                  <a:pt x="467" y="90"/>
                  <a:pt x="467" y="98"/>
                </a:cubicBezTo>
                <a:close/>
                <a:moveTo>
                  <a:pt x="357" y="169"/>
                </a:moveTo>
                <a:cubicBezTo>
                  <a:pt x="366" y="169"/>
                  <a:pt x="366" y="169"/>
                  <a:pt x="366" y="169"/>
                </a:cubicBezTo>
                <a:cubicBezTo>
                  <a:pt x="366" y="179"/>
                  <a:pt x="366" y="179"/>
                  <a:pt x="366" y="179"/>
                </a:cubicBezTo>
                <a:cubicBezTo>
                  <a:pt x="357" y="179"/>
                  <a:pt x="357" y="179"/>
                  <a:pt x="357" y="179"/>
                </a:cubicBezTo>
                <a:cubicBezTo>
                  <a:pt x="357" y="200"/>
                  <a:pt x="357" y="200"/>
                  <a:pt x="357" y="200"/>
                </a:cubicBezTo>
                <a:cubicBezTo>
                  <a:pt x="357" y="204"/>
                  <a:pt x="358" y="205"/>
                  <a:pt x="361" y="205"/>
                </a:cubicBezTo>
                <a:cubicBezTo>
                  <a:pt x="363" y="205"/>
                  <a:pt x="364" y="205"/>
                  <a:pt x="365" y="205"/>
                </a:cubicBezTo>
                <a:cubicBezTo>
                  <a:pt x="366" y="204"/>
                  <a:pt x="366" y="204"/>
                  <a:pt x="366" y="204"/>
                </a:cubicBezTo>
                <a:cubicBezTo>
                  <a:pt x="366" y="215"/>
                  <a:pt x="366" y="215"/>
                  <a:pt x="366" y="215"/>
                </a:cubicBezTo>
                <a:cubicBezTo>
                  <a:pt x="365" y="215"/>
                  <a:pt x="365" y="215"/>
                  <a:pt x="365" y="215"/>
                </a:cubicBezTo>
                <a:cubicBezTo>
                  <a:pt x="364" y="215"/>
                  <a:pt x="360" y="215"/>
                  <a:pt x="357" y="215"/>
                </a:cubicBezTo>
                <a:cubicBezTo>
                  <a:pt x="347" y="215"/>
                  <a:pt x="343" y="212"/>
                  <a:pt x="343" y="203"/>
                </a:cubicBezTo>
                <a:cubicBezTo>
                  <a:pt x="343" y="179"/>
                  <a:pt x="343" y="179"/>
                  <a:pt x="343" y="179"/>
                </a:cubicBezTo>
                <a:cubicBezTo>
                  <a:pt x="337" y="179"/>
                  <a:pt x="337" y="179"/>
                  <a:pt x="337" y="179"/>
                </a:cubicBezTo>
                <a:cubicBezTo>
                  <a:pt x="337" y="169"/>
                  <a:pt x="337" y="169"/>
                  <a:pt x="337" y="169"/>
                </a:cubicBezTo>
                <a:cubicBezTo>
                  <a:pt x="343" y="169"/>
                  <a:pt x="343" y="169"/>
                  <a:pt x="343" y="169"/>
                </a:cubicBezTo>
                <a:cubicBezTo>
                  <a:pt x="343" y="156"/>
                  <a:pt x="343" y="156"/>
                  <a:pt x="343" y="156"/>
                </a:cubicBezTo>
                <a:cubicBezTo>
                  <a:pt x="357" y="154"/>
                  <a:pt x="357" y="154"/>
                  <a:pt x="357" y="154"/>
                </a:cubicBezTo>
                <a:lnTo>
                  <a:pt x="357" y="169"/>
                </a:lnTo>
                <a:close/>
                <a:moveTo>
                  <a:pt x="332" y="98"/>
                </a:moveTo>
                <a:cubicBezTo>
                  <a:pt x="332" y="133"/>
                  <a:pt x="332" y="133"/>
                  <a:pt x="332" y="133"/>
                </a:cubicBezTo>
                <a:cubicBezTo>
                  <a:pt x="318" y="133"/>
                  <a:pt x="318" y="133"/>
                  <a:pt x="318" y="133"/>
                </a:cubicBezTo>
                <a:cubicBezTo>
                  <a:pt x="318" y="102"/>
                  <a:pt x="318" y="102"/>
                  <a:pt x="318" y="102"/>
                </a:cubicBezTo>
                <a:cubicBezTo>
                  <a:pt x="318" y="98"/>
                  <a:pt x="316" y="98"/>
                  <a:pt x="315" y="98"/>
                </a:cubicBezTo>
                <a:cubicBezTo>
                  <a:pt x="313" y="98"/>
                  <a:pt x="310" y="99"/>
                  <a:pt x="307" y="102"/>
                </a:cubicBezTo>
                <a:cubicBezTo>
                  <a:pt x="307" y="133"/>
                  <a:pt x="307" y="133"/>
                  <a:pt x="307" y="133"/>
                </a:cubicBezTo>
                <a:cubicBezTo>
                  <a:pt x="294" y="133"/>
                  <a:pt x="294" y="133"/>
                  <a:pt x="294" y="133"/>
                </a:cubicBezTo>
                <a:cubicBezTo>
                  <a:pt x="294" y="87"/>
                  <a:pt x="294" y="87"/>
                  <a:pt x="294" y="87"/>
                </a:cubicBezTo>
                <a:cubicBezTo>
                  <a:pt x="307" y="87"/>
                  <a:pt x="307" y="87"/>
                  <a:pt x="307" y="87"/>
                </a:cubicBezTo>
                <a:cubicBezTo>
                  <a:pt x="307" y="92"/>
                  <a:pt x="307" y="92"/>
                  <a:pt x="307" y="92"/>
                </a:cubicBezTo>
                <a:cubicBezTo>
                  <a:pt x="310" y="89"/>
                  <a:pt x="315" y="86"/>
                  <a:pt x="320" y="86"/>
                </a:cubicBezTo>
                <a:cubicBezTo>
                  <a:pt x="328" y="86"/>
                  <a:pt x="332" y="90"/>
                  <a:pt x="332" y="98"/>
                </a:cubicBezTo>
                <a:close/>
                <a:moveTo>
                  <a:pt x="272" y="132"/>
                </a:moveTo>
                <a:cubicBezTo>
                  <a:pt x="272" y="131"/>
                  <a:pt x="271" y="130"/>
                  <a:pt x="271" y="128"/>
                </a:cubicBezTo>
                <a:cubicBezTo>
                  <a:pt x="268" y="132"/>
                  <a:pt x="264" y="133"/>
                  <a:pt x="259" y="133"/>
                </a:cubicBezTo>
                <a:cubicBezTo>
                  <a:pt x="251" y="133"/>
                  <a:pt x="247" y="129"/>
                  <a:pt x="247" y="121"/>
                </a:cubicBezTo>
                <a:cubicBezTo>
                  <a:pt x="247" y="112"/>
                  <a:pt x="255" y="106"/>
                  <a:pt x="271" y="103"/>
                </a:cubicBezTo>
                <a:cubicBezTo>
                  <a:pt x="271" y="102"/>
                  <a:pt x="271" y="102"/>
                  <a:pt x="271" y="102"/>
                </a:cubicBezTo>
                <a:cubicBezTo>
                  <a:pt x="271" y="98"/>
                  <a:pt x="270" y="97"/>
                  <a:pt x="267" y="97"/>
                </a:cubicBezTo>
                <a:cubicBezTo>
                  <a:pt x="263" y="97"/>
                  <a:pt x="258" y="100"/>
                  <a:pt x="256" y="102"/>
                </a:cubicBezTo>
                <a:cubicBezTo>
                  <a:pt x="255" y="102"/>
                  <a:pt x="255" y="102"/>
                  <a:pt x="255" y="102"/>
                </a:cubicBezTo>
                <a:cubicBezTo>
                  <a:pt x="249" y="94"/>
                  <a:pt x="249" y="94"/>
                  <a:pt x="249" y="94"/>
                </a:cubicBezTo>
                <a:cubicBezTo>
                  <a:pt x="249" y="93"/>
                  <a:pt x="249" y="93"/>
                  <a:pt x="249" y="93"/>
                </a:cubicBezTo>
                <a:cubicBezTo>
                  <a:pt x="255" y="89"/>
                  <a:pt x="262" y="86"/>
                  <a:pt x="270" y="86"/>
                </a:cubicBezTo>
                <a:cubicBezTo>
                  <a:pt x="280" y="86"/>
                  <a:pt x="285" y="91"/>
                  <a:pt x="285" y="102"/>
                </a:cubicBezTo>
                <a:cubicBezTo>
                  <a:pt x="285" y="121"/>
                  <a:pt x="285" y="121"/>
                  <a:pt x="285" y="121"/>
                </a:cubicBezTo>
                <a:cubicBezTo>
                  <a:pt x="285" y="127"/>
                  <a:pt x="285" y="130"/>
                  <a:pt x="286" y="132"/>
                </a:cubicBezTo>
                <a:cubicBezTo>
                  <a:pt x="286" y="133"/>
                  <a:pt x="286" y="133"/>
                  <a:pt x="286" y="133"/>
                </a:cubicBezTo>
                <a:cubicBezTo>
                  <a:pt x="272" y="133"/>
                  <a:pt x="272" y="133"/>
                  <a:pt x="272" y="133"/>
                </a:cubicBezTo>
                <a:lnTo>
                  <a:pt x="272" y="132"/>
                </a:lnTo>
                <a:close/>
                <a:moveTo>
                  <a:pt x="271" y="111"/>
                </a:moveTo>
                <a:cubicBezTo>
                  <a:pt x="262" y="113"/>
                  <a:pt x="261" y="116"/>
                  <a:pt x="261" y="119"/>
                </a:cubicBezTo>
                <a:cubicBezTo>
                  <a:pt x="261" y="121"/>
                  <a:pt x="262" y="123"/>
                  <a:pt x="264" y="123"/>
                </a:cubicBezTo>
                <a:cubicBezTo>
                  <a:pt x="267" y="123"/>
                  <a:pt x="269" y="122"/>
                  <a:pt x="271" y="120"/>
                </a:cubicBezTo>
                <a:lnTo>
                  <a:pt x="271" y="111"/>
                </a:lnTo>
                <a:close/>
                <a:moveTo>
                  <a:pt x="310" y="214"/>
                </a:moveTo>
                <a:cubicBezTo>
                  <a:pt x="311" y="215"/>
                  <a:pt x="311" y="215"/>
                  <a:pt x="311" y="215"/>
                </a:cubicBezTo>
                <a:cubicBezTo>
                  <a:pt x="297" y="215"/>
                  <a:pt x="297" y="215"/>
                  <a:pt x="297" y="215"/>
                </a:cubicBezTo>
                <a:cubicBezTo>
                  <a:pt x="297" y="214"/>
                  <a:pt x="297" y="214"/>
                  <a:pt x="297" y="214"/>
                </a:cubicBezTo>
                <a:cubicBezTo>
                  <a:pt x="296" y="213"/>
                  <a:pt x="296" y="212"/>
                  <a:pt x="296" y="210"/>
                </a:cubicBezTo>
                <a:cubicBezTo>
                  <a:pt x="293" y="214"/>
                  <a:pt x="289" y="215"/>
                  <a:pt x="283" y="215"/>
                </a:cubicBezTo>
                <a:cubicBezTo>
                  <a:pt x="276" y="215"/>
                  <a:pt x="272" y="211"/>
                  <a:pt x="272" y="203"/>
                </a:cubicBezTo>
                <a:cubicBezTo>
                  <a:pt x="272" y="194"/>
                  <a:pt x="280" y="188"/>
                  <a:pt x="296" y="185"/>
                </a:cubicBezTo>
                <a:cubicBezTo>
                  <a:pt x="296" y="183"/>
                  <a:pt x="296" y="183"/>
                  <a:pt x="296" y="183"/>
                </a:cubicBezTo>
                <a:cubicBezTo>
                  <a:pt x="296" y="180"/>
                  <a:pt x="295" y="179"/>
                  <a:pt x="292" y="179"/>
                </a:cubicBezTo>
                <a:cubicBezTo>
                  <a:pt x="287" y="179"/>
                  <a:pt x="283" y="182"/>
                  <a:pt x="280" y="184"/>
                </a:cubicBezTo>
                <a:cubicBezTo>
                  <a:pt x="280" y="184"/>
                  <a:pt x="280" y="184"/>
                  <a:pt x="280" y="184"/>
                </a:cubicBezTo>
                <a:cubicBezTo>
                  <a:pt x="273" y="176"/>
                  <a:pt x="273" y="176"/>
                  <a:pt x="273" y="176"/>
                </a:cubicBezTo>
                <a:cubicBezTo>
                  <a:pt x="274" y="175"/>
                  <a:pt x="274" y="175"/>
                  <a:pt x="274" y="175"/>
                </a:cubicBezTo>
                <a:cubicBezTo>
                  <a:pt x="279" y="171"/>
                  <a:pt x="286" y="168"/>
                  <a:pt x="294" y="168"/>
                </a:cubicBezTo>
                <a:cubicBezTo>
                  <a:pt x="305" y="168"/>
                  <a:pt x="309" y="173"/>
                  <a:pt x="309" y="183"/>
                </a:cubicBezTo>
                <a:cubicBezTo>
                  <a:pt x="309" y="203"/>
                  <a:pt x="309" y="203"/>
                  <a:pt x="309" y="203"/>
                </a:cubicBezTo>
                <a:cubicBezTo>
                  <a:pt x="309" y="209"/>
                  <a:pt x="310" y="212"/>
                  <a:pt x="310" y="214"/>
                </a:cubicBezTo>
                <a:close/>
                <a:moveTo>
                  <a:pt x="296" y="193"/>
                </a:moveTo>
                <a:cubicBezTo>
                  <a:pt x="286" y="195"/>
                  <a:pt x="285" y="198"/>
                  <a:pt x="285" y="201"/>
                </a:cubicBezTo>
                <a:cubicBezTo>
                  <a:pt x="285" y="203"/>
                  <a:pt x="286" y="205"/>
                  <a:pt x="289" y="205"/>
                </a:cubicBezTo>
                <a:cubicBezTo>
                  <a:pt x="291" y="205"/>
                  <a:pt x="294" y="204"/>
                  <a:pt x="296" y="201"/>
                </a:cubicBezTo>
                <a:lnTo>
                  <a:pt x="296" y="193"/>
                </a:lnTo>
                <a:close/>
                <a:moveTo>
                  <a:pt x="318" y="159"/>
                </a:moveTo>
                <a:cubicBezTo>
                  <a:pt x="332" y="157"/>
                  <a:pt x="332" y="157"/>
                  <a:pt x="332" y="157"/>
                </a:cubicBezTo>
                <a:cubicBezTo>
                  <a:pt x="332" y="215"/>
                  <a:pt x="332" y="215"/>
                  <a:pt x="332" y="215"/>
                </a:cubicBezTo>
                <a:cubicBezTo>
                  <a:pt x="318" y="215"/>
                  <a:pt x="318" y="215"/>
                  <a:pt x="318" y="215"/>
                </a:cubicBezTo>
                <a:lnTo>
                  <a:pt x="318" y="159"/>
                </a:lnTo>
                <a:close/>
                <a:moveTo>
                  <a:pt x="208" y="153"/>
                </a:moveTo>
                <a:cubicBezTo>
                  <a:pt x="222" y="153"/>
                  <a:pt x="222" y="153"/>
                  <a:pt x="222" y="153"/>
                </a:cubicBezTo>
                <a:cubicBezTo>
                  <a:pt x="222" y="215"/>
                  <a:pt x="222" y="215"/>
                  <a:pt x="222" y="215"/>
                </a:cubicBezTo>
                <a:cubicBezTo>
                  <a:pt x="208" y="215"/>
                  <a:pt x="208" y="215"/>
                  <a:pt x="208" y="215"/>
                </a:cubicBezTo>
                <a:cubicBezTo>
                  <a:pt x="208" y="188"/>
                  <a:pt x="208" y="188"/>
                  <a:pt x="208" y="188"/>
                </a:cubicBezTo>
                <a:cubicBezTo>
                  <a:pt x="188" y="188"/>
                  <a:pt x="188" y="188"/>
                  <a:pt x="188" y="188"/>
                </a:cubicBezTo>
                <a:cubicBezTo>
                  <a:pt x="188" y="215"/>
                  <a:pt x="188" y="215"/>
                  <a:pt x="188" y="215"/>
                </a:cubicBezTo>
                <a:cubicBezTo>
                  <a:pt x="174" y="215"/>
                  <a:pt x="174" y="215"/>
                  <a:pt x="174" y="215"/>
                </a:cubicBezTo>
                <a:cubicBezTo>
                  <a:pt x="174" y="153"/>
                  <a:pt x="174" y="153"/>
                  <a:pt x="174" y="153"/>
                </a:cubicBezTo>
                <a:cubicBezTo>
                  <a:pt x="188" y="153"/>
                  <a:pt x="188" y="153"/>
                  <a:pt x="188" y="153"/>
                </a:cubicBezTo>
                <a:cubicBezTo>
                  <a:pt x="188" y="176"/>
                  <a:pt x="188" y="176"/>
                  <a:pt x="188" y="176"/>
                </a:cubicBezTo>
                <a:cubicBezTo>
                  <a:pt x="208" y="176"/>
                  <a:pt x="208" y="176"/>
                  <a:pt x="208" y="176"/>
                </a:cubicBezTo>
                <a:lnTo>
                  <a:pt x="208" y="153"/>
                </a:lnTo>
                <a:close/>
                <a:moveTo>
                  <a:pt x="342" y="130"/>
                </a:moveTo>
                <a:cubicBezTo>
                  <a:pt x="340" y="129"/>
                  <a:pt x="339" y="127"/>
                  <a:pt x="339" y="124"/>
                </a:cubicBezTo>
                <a:cubicBezTo>
                  <a:pt x="339" y="122"/>
                  <a:pt x="341" y="118"/>
                  <a:pt x="345" y="116"/>
                </a:cubicBezTo>
                <a:cubicBezTo>
                  <a:pt x="341" y="113"/>
                  <a:pt x="339" y="108"/>
                  <a:pt x="339" y="103"/>
                </a:cubicBezTo>
                <a:cubicBezTo>
                  <a:pt x="339" y="93"/>
                  <a:pt x="346" y="86"/>
                  <a:pt x="357" y="86"/>
                </a:cubicBezTo>
                <a:cubicBezTo>
                  <a:pt x="362" y="86"/>
                  <a:pt x="367" y="88"/>
                  <a:pt x="370" y="90"/>
                </a:cubicBezTo>
                <a:cubicBezTo>
                  <a:pt x="372" y="88"/>
                  <a:pt x="376" y="86"/>
                  <a:pt x="379" y="86"/>
                </a:cubicBezTo>
                <a:cubicBezTo>
                  <a:pt x="380" y="86"/>
                  <a:pt x="380" y="86"/>
                  <a:pt x="380" y="86"/>
                </a:cubicBezTo>
                <a:cubicBezTo>
                  <a:pt x="380" y="98"/>
                  <a:pt x="380" y="98"/>
                  <a:pt x="380" y="98"/>
                </a:cubicBezTo>
                <a:cubicBezTo>
                  <a:pt x="379" y="98"/>
                  <a:pt x="379" y="98"/>
                  <a:pt x="379" y="98"/>
                </a:cubicBezTo>
                <a:cubicBezTo>
                  <a:pt x="378" y="98"/>
                  <a:pt x="376" y="98"/>
                  <a:pt x="374" y="98"/>
                </a:cubicBezTo>
                <a:cubicBezTo>
                  <a:pt x="375" y="100"/>
                  <a:pt x="375" y="101"/>
                  <a:pt x="375" y="103"/>
                </a:cubicBezTo>
                <a:cubicBezTo>
                  <a:pt x="375" y="113"/>
                  <a:pt x="368" y="120"/>
                  <a:pt x="357" y="120"/>
                </a:cubicBezTo>
                <a:cubicBezTo>
                  <a:pt x="355" y="120"/>
                  <a:pt x="353" y="119"/>
                  <a:pt x="351" y="119"/>
                </a:cubicBezTo>
                <a:cubicBezTo>
                  <a:pt x="351" y="120"/>
                  <a:pt x="351" y="120"/>
                  <a:pt x="351" y="120"/>
                </a:cubicBezTo>
                <a:cubicBezTo>
                  <a:pt x="351" y="121"/>
                  <a:pt x="351" y="122"/>
                  <a:pt x="354" y="122"/>
                </a:cubicBezTo>
                <a:cubicBezTo>
                  <a:pt x="360" y="123"/>
                  <a:pt x="360" y="123"/>
                  <a:pt x="360" y="123"/>
                </a:cubicBezTo>
                <a:cubicBezTo>
                  <a:pt x="374" y="124"/>
                  <a:pt x="379" y="127"/>
                  <a:pt x="379" y="135"/>
                </a:cubicBezTo>
                <a:cubicBezTo>
                  <a:pt x="379" y="144"/>
                  <a:pt x="370" y="149"/>
                  <a:pt x="356" y="149"/>
                </a:cubicBezTo>
                <a:cubicBezTo>
                  <a:pt x="342" y="149"/>
                  <a:pt x="336" y="146"/>
                  <a:pt x="336" y="139"/>
                </a:cubicBezTo>
                <a:cubicBezTo>
                  <a:pt x="336" y="135"/>
                  <a:pt x="338" y="132"/>
                  <a:pt x="342" y="130"/>
                </a:cubicBezTo>
                <a:close/>
                <a:moveTo>
                  <a:pt x="352" y="103"/>
                </a:moveTo>
                <a:cubicBezTo>
                  <a:pt x="352" y="106"/>
                  <a:pt x="352" y="111"/>
                  <a:pt x="357" y="111"/>
                </a:cubicBezTo>
                <a:cubicBezTo>
                  <a:pt x="360" y="111"/>
                  <a:pt x="362" y="108"/>
                  <a:pt x="362" y="103"/>
                </a:cubicBezTo>
                <a:cubicBezTo>
                  <a:pt x="362" y="100"/>
                  <a:pt x="361" y="96"/>
                  <a:pt x="357" y="96"/>
                </a:cubicBezTo>
                <a:cubicBezTo>
                  <a:pt x="352" y="96"/>
                  <a:pt x="352" y="101"/>
                  <a:pt x="352" y="103"/>
                </a:cubicBezTo>
                <a:close/>
                <a:moveTo>
                  <a:pt x="348" y="137"/>
                </a:moveTo>
                <a:cubicBezTo>
                  <a:pt x="348" y="140"/>
                  <a:pt x="350" y="142"/>
                  <a:pt x="357" y="142"/>
                </a:cubicBezTo>
                <a:cubicBezTo>
                  <a:pt x="363" y="142"/>
                  <a:pt x="366" y="140"/>
                  <a:pt x="366" y="137"/>
                </a:cubicBezTo>
                <a:cubicBezTo>
                  <a:pt x="366" y="135"/>
                  <a:pt x="366" y="134"/>
                  <a:pt x="358" y="134"/>
                </a:cubicBezTo>
                <a:cubicBezTo>
                  <a:pt x="351" y="133"/>
                  <a:pt x="351" y="133"/>
                  <a:pt x="351" y="133"/>
                </a:cubicBezTo>
                <a:cubicBezTo>
                  <a:pt x="351" y="133"/>
                  <a:pt x="350" y="133"/>
                  <a:pt x="350" y="133"/>
                </a:cubicBezTo>
                <a:cubicBezTo>
                  <a:pt x="349" y="134"/>
                  <a:pt x="348" y="136"/>
                  <a:pt x="348" y="13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bg>
      <p:bgPr>
        <a:solidFill>
          <a:schemeClr val="lt1"/>
        </a:solidFill>
      </p:bgPr>
    </p:bg>
    <p:spTree>
      <p:nvGrpSpPr>
        <p:cNvPr id="22" name="Shape 22"/>
        <p:cNvGrpSpPr/>
        <p:nvPr/>
      </p:nvGrpSpPr>
      <p:grpSpPr>
        <a:xfrm>
          <a:off x="0" y="0"/>
          <a:ext cx="0" cy="0"/>
          <a:chOff x="0" y="0"/>
          <a:chExt cx="0" cy="0"/>
        </a:xfrm>
      </p:grpSpPr>
      <p:sp>
        <p:nvSpPr>
          <p:cNvPr id="23" name="Google Shape;23;p20"/>
          <p:cNvSpPr txBox="1"/>
          <p:nvPr>
            <p:ph type="title"/>
          </p:nvPr>
        </p:nvSpPr>
        <p:spPr>
          <a:xfrm>
            <a:off x="475488" y="2113341"/>
            <a:ext cx="6916844" cy="1003176"/>
          </a:xfrm>
          <a:prstGeom prst="rect">
            <a:avLst/>
          </a:prstGeom>
          <a:noFill/>
          <a:ln>
            <a:noFill/>
          </a:ln>
        </p:spPr>
        <p:txBody>
          <a:bodyPr anchorCtr="0" anchor="ctr" bIns="0" lIns="0" spcFirstLastPara="1" rIns="0" wrap="square" tIns="0">
            <a:noAutofit/>
          </a:bodyPr>
          <a:lstStyle>
            <a:lvl1pPr lvl="0" algn="l">
              <a:lnSpc>
                <a:spcPct val="85000"/>
              </a:lnSpc>
              <a:spcBef>
                <a:spcPts val="0"/>
              </a:spcBef>
              <a:spcAft>
                <a:spcPts val="0"/>
              </a:spcAft>
              <a:buClr>
                <a:schemeClr val="dk2"/>
              </a:buClr>
              <a:buSzPts val="3600"/>
              <a:buFont typeface="Arial"/>
              <a:buNone/>
              <a:defRPr b="1" sz="36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4" name="Shape 24"/>
        <p:cNvGrpSpPr/>
        <p:nvPr/>
      </p:nvGrpSpPr>
      <p:grpSpPr>
        <a:xfrm>
          <a:off x="0" y="0"/>
          <a:ext cx="0" cy="0"/>
          <a:chOff x="0" y="0"/>
          <a:chExt cx="0" cy="0"/>
        </a:xfrm>
      </p:grpSpPr>
      <p:sp>
        <p:nvSpPr>
          <p:cNvPr id="25" name="Google Shape;25;p21"/>
          <p:cNvSpPr txBox="1"/>
          <p:nvPr>
            <p:ph idx="11" type="ftr"/>
          </p:nvPr>
        </p:nvSpPr>
        <p:spPr>
          <a:xfrm>
            <a:off x="769947" y="4843276"/>
            <a:ext cx="3387817"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sz="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2" type="sldNum"/>
          </p:nvPr>
        </p:nvSpPr>
        <p:spPr>
          <a:xfrm>
            <a:off x="457200" y="4843276"/>
            <a:ext cx="254719"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sz="800">
                <a:solidFill>
                  <a:schemeClr val="dk1"/>
                </a:solidFill>
                <a:latin typeface="Arial"/>
                <a:ea typeface="Arial"/>
                <a:cs typeface="Arial"/>
                <a:sym typeface="Arial"/>
              </a:defRPr>
            </a:lvl1pPr>
            <a:lvl2pPr indent="0" lvl="1" marL="0" algn="l">
              <a:spcBef>
                <a:spcPts val="0"/>
              </a:spcBef>
              <a:buNone/>
              <a:defRPr sz="800">
                <a:solidFill>
                  <a:schemeClr val="dk1"/>
                </a:solidFill>
                <a:latin typeface="Arial"/>
                <a:ea typeface="Arial"/>
                <a:cs typeface="Arial"/>
                <a:sym typeface="Arial"/>
              </a:defRPr>
            </a:lvl2pPr>
            <a:lvl3pPr indent="0" lvl="2" marL="0" algn="l">
              <a:spcBef>
                <a:spcPts val="0"/>
              </a:spcBef>
              <a:buNone/>
              <a:defRPr sz="800">
                <a:solidFill>
                  <a:schemeClr val="dk1"/>
                </a:solidFill>
                <a:latin typeface="Arial"/>
                <a:ea typeface="Arial"/>
                <a:cs typeface="Arial"/>
                <a:sym typeface="Arial"/>
              </a:defRPr>
            </a:lvl3pPr>
            <a:lvl4pPr indent="0" lvl="3" marL="0" algn="l">
              <a:spcBef>
                <a:spcPts val="0"/>
              </a:spcBef>
              <a:buNone/>
              <a:defRPr sz="800">
                <a:solidFill>
                  <a:schemeClr val="dk1"/>
                </a:solidFill>
                <a:latin typeface="Arial"/>
                <a:ea typeface="Arial"/>
                <a:cs typeface="Arial"/>
                <a:sym typeface="Arial"/>
              </a:defRPr>
            </a:lvl4pPr>
            <a:lvl5pPr indent="0" lvl="4" marL="0" algn="l">
              <a:spcBef>
                <a:spcPts val="0"/>
              </a:spcBef>
              <a:buNone/>
              <a:defRPr sz="800">
                <a:solidFill>
                  <a:schemeClr val="dk1"/>
                </a:solidFill>
                <a:latin typeface="Arial"/>
                <a:ea typeface="Arial"/>
                <a:cs typeface="Arial"/>
                <a:sym typeface="Arial"/>
              </a:defRPr>
            </a:lvl5pPr>
            <a:lvl6pPr indent="0" lvl="5" marL="0" algn="l">
              <a:spcBef>
                <a:spcPts val="0"/>
              </a:spcBef>
              <a:buNone/>
              <a:defRPr sz="800">
                <a:solidFill>
                  <a:schemeClr val="dk1"/>
                </a:solidFill>
                <a:latin typeface="Arial"/>
                <a:ea typeface="Arial"/>
                <a:cs typeface="Arial"/>
                <a:sym typeface="Arial"/>
              </a:defRPr>
            </a:lvl6pPr>
            <a:lvl7pPr indent="0" lvl="6" marL="0" algn="l">
              <a:spcBef>
                <a:spcPts val="0"/>
              </a:spcBef>
              <a:buNone/>
              <a:defRPr sz="800">
                <a:solidFill>
                  <a:schemeClr val="dk1"/>
                </a:solidFill>
                <a:latin typeface="Arial"/>
                <a:ea typeface="Arial"/>
                <a:cs typeface="Arial"/>
                <a:sym typeface="Arial"/>
              </a:defRPr>
            </a:lvl7pPr>
            <a:lvl8pPr indent="0" lvl="7" marL="0" algn="l">
              <a:spcBef>
                <a:spcPts val="0"/>
              </a:spcBef>
              <a:buNone/>
              <a:defRPr sz="800">
                <a:solidFill>
                  <a:schemeClr val="dk1"/>
                </a:solidFill>
                <a:latin typeface="Arial"/>
                <a:ea typeface="Arial"/>
                <a:cs typeface="Arial"/>
                <a:sym typeface="Arial"/>
              </a:defRPr>
            </a:lvl8pPr>
            <a:lvl9pPr indent="0" lvl="8" marL="0" algn="l">
              <a:spcBef>
                <a:spcPts val="0"/>
              </a:spcBef>
              <a:buNone/>
              <a:defRPr sz="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7" name="Google Shape;27;p21"/>
          <p:cNvSpPr txBox="1"/>
          <p:nvPr>
            <p:ph type="title"/>
          </p:nvPr>
        </p:nvSpPr>
        <p:spPr>
          <a:xfrm>
            <a:off x="457200" y="786384"/>
            <a:ext cx="8229599" cy="313932"/>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8" name="Shape 28"/>
        <p:cNvGrpSpPr/>
        <p:nvPr/>
      </p:nvGrpSpPr>
      <p:grpSpPr>
        <a:xfrm>
          <a:off x="0" y="0"/>
          <a:ext cx="0" cy="0"/>
          <a:chOff x="0" y="0"/>
          <a:chExt cx="0" cy="0"/>
        </a:xfrm>
      </p:grpSpPr>
      <p:sp>
        <p:nvSpPr>
          <p:cNvPr id="29" name="Google Shape;29;p22"/>
          <p:cNvSpPr txBox="1"/>
          <p:nvPr>
            <p:ph type="title"/>
          </p:nvPr>
        </p:nvSpPr>
        <p:spPr>
          <a:xfrm>
            <a:off x="457200" y="786384"/>
            <a:ext cx="8229599" cy="313932"/>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dk2"/>
              </a:buClr>
              <a:buSzPts val="2400"/>
              <a:buFont typeface="Arial"/>
              <a:buNone/>
              <a:defRPr b="1" i="0" sz="2400" cap="none">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2"/>
          <p:cNvSpPr txBox="1"/>
          <p:nvPr>
            <p:ph idx="11" type="ftr"/>
          </p:nvPr>
        </p:nvSpPr>
        <p:spPr>
          <a:xfrm>
            <a:off x="769947" y="4843276"/>
            <a:ext cx="3387817"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sz="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2" type="sldNum"/>
          </p:nvPr>
        </p:nvSpPr>
        <p:spPr>
          <a:xfrm>
            <a:off x="457200" y="4843276"/>
            <a:ext cx="254719"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sz="800">
                <a:solidFill>
                  <a:schemeClr val="dk1"/>
                </a:solidFill>
                <a:latin typeface="Arial"/>
                <a:ea typeface="Arial"/>
                <a:cs typeface="Arial"/>
                <a:sym typeface="Arial"/>
              </a:defRPr>
            </a:lvl1pPr>
            <a:lvl2pPr indent="0" lvl="1" marL="0" algn="l">
              <a:spcBef>
                <a:spcPts val="0"/>
              </a:spcBef>
              <a:buNone/>
              <a:defRPr sz="800">
                <a:solidFill>
                  <a:schemeClr val="dk1"/>
                </a:solidFill>
                <a:latin typeface="Arial"/>
                <a:ea typeface="Arial"/>
                <a:cs typeface="Arial"/>
                <a:sym typeface="Arial"/>
              </a:defRPr>
            </a:lvl2pPr>
            <a:lvl3pPr indent="0" lvl="2" marL="0" algn="l">
              <a:spcBef>
                <a:spcPts val="0"/>
              </a:spcBef>
              <a:buNone/>
              <a:defRPr sz="800">
                <a:solidFill>
                  <a:schemeClr val="dk1"/>
                </a:solidFill>
                <a:latin typeface="Arial"/>
                <a:ea typeface="Arial"/>
                <a:cs typeface="Arial"/>
                <a:sym typeface="Arial"/>
              </a:defRPr>
            </a:lvl3pPr>
            <a:lvl4pPr indent="0" lvl="3" marL="0" algn="l">
              <a:spcBef>
                <a:spcPts val="0"/>
              </a:spcBef>
              <a:buNone/>
              <a:defRPr sz="800">
                <a:solidFill>
                  <a:schemeClr val="dk1"/>
                </a:solidFill>
                <a:latin typeface="Arial"/>
                <a:ea typeface="Arial"/>
                <a:cs typeface="Arial"/>
                <a:sym typeface="Arial"/>
              </a:defRPr>
            </a:lvl4pPr>
            <a:lvl5pPr indent="0" lvl="4" marL="0" algn="l">
              <a:spcBef>
                <a:spcPts val="0"/>
              </a:spcBef>
              <a:buNone/>
              <a:defRPr sz="800">
                <a:solidFill>
                  <a:schemeClr val="dk1"/>
                </a:solidFill>
                <a:latin typeface="Arial"/>
                <a:ea typeface="Arial"/>
                <a:cs typeface="Arial"/>
                <a:sym typeface="Arial"/>
              </a:defRPr>
            </a:lvl5pPr>
            <a:lvl6pPr indent="0" lvl="5" marL="0" algn="l">
              <a:spcBef>
                <a:spcPts val="0"/>
              </a:spcBef>
              <a:buNone/>
              <a:defRPr sz="800">
                <a:solidFill>
                  <a:schemeClr val="dk1"/>
                </a:solidFill>
                <a:latin typeface="Arial"/>
                <a:ea typeface="Arial"/>
                <a:cs typeface="Arial"/>
                <a:sym typeface="Arial"/>
              </a:defRPr>
            </a:lvl6pPr>
            <a:lvl7pPr indent="0" lvl="6" marL="0" algn="l">
              <a:spcBef>
                <a:spcPts val="0"/>
              </a:spcBef>
              <a:buNone/>
              <a:defRPr sz="800">
                <a:solidFill>
                  <a:schemeClr val="dk1"/>
                </a:solidFill>
                <a:latin typeface="Arial"/>
                <a:ea typeface="Arial"/>
                <a:cs typeface="Arial"/>
                <a:sym typeface="Arial"/>
              </a:defRPr>
            </a:lvl7pPr>
            <a:lvl8pPr indent="0" lvl="7" marL="0" algn="l">
              <a:spcBef>
                <a:spcPts val="0"/>
              </a:spcBef>
              <a:buNone/>
              <a:defRPr sz="800">
                <a:solidFill>
                  <a:schemeClr val="dk1"/>
                </a:solidFill>
                <a:latin typeface="Arial"/>
                <a:ea typeface="Arial"/>
                <a:cs typeface="Arial"/>
                <a:sym typeface="Arial"/>
              </a:defRPr>
            </a:lvl8pPr>
            <a:lvl9pPr indent="0" lvl="8" marL="0" algn="l">
              <a:spcBef>
                <a:spcPts val="0"/>
              </a:spcBef>
              <a:buNone/>
              <a:defRPr sz="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2" name="Google Shape;32;p22"/>
          <p:cNvSpPr txBox="1"/>
          <p:nvPr>
            <p:ph idx="1" type="body"/>
          </p:nvPr>
        </p:nvSpPr>
        <p:spPr>
          <a:xfrm>
            <a:off x="457199" y="1335024"/>
            <a:ext cx="8229601" cy="3014202"/>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800"/>
              </a:spcBef>
              <a:spcAft>
                <a:spcPts val="0"/>
              </a:spcAft>
              <a:buSzPts val="1800"/>
              <a:buChar char="•"/>
              <a:defRPr/>
            </a:lvl1pPr>
            <a:lvl2pPr indent="-342900" lvl="1" marL="914400" algn="l">
              <a:lnSpc>
                <a:spcPct val="100000"/>
              </a:lnSpc>
              <a:spcBef>
                <a:spcPts val="800"/>
              </a:spcBef>
              <a:spcAft>
                <a:spcPts val="0"/>
              </a:spcAft>
              <a:buSzPts val="1800"/>
              <a:buChar char="–"/>
              <a:defRPr/>
            </a:lvl2pPr>
            <a:lvl3pPr indent="-342900" lvl="2" marL="1371600" algn="l">
              <a:lnSpc>
                <a:spcPct val="100000"/>
              </a:lnSpc>
              <a:spcBef>
                <a:spcPts val="800"/>
              </a:spcBef>
              <a:spcAft>
                <a:spcPts val="0"/>
              </a:spcAft>
              <a:buSzPts val="1800"/>
              <a:buChar char="•"/>
              <a:defRPr/>
            </a:lvl3pPr>
            <a:lvl4pPr indent="-342900" lvl="3" marL="1828800" algn="l">
              <a:lnSpc>
                <a:spcPct val="100000"/>
              </a:lnSpc>
              <a:spcBef>
                <a:spcPts val="800"/>
              </a:spcBef>
              <a:spcAft>
                <a:spcPts val="0"/>
              </a:spcAft>
              <a:buSzPts val="1800"/>
              <a:buChar char="–"/>
              <a:defRPr/>
            </a:lvl4pPr>
            <a:lvl5pPr indent="-342900" lvl="4" marL="2286000" algn="l">
              <a:lnSpc>
                <a:spcPct val="100000"/>
              </a:lnSpc>
              <a:spcBef>
                <a:spcPts val="8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3" name="Shape 33"/>
        <p:cNvGrpSpPr/>
        <p:nvPr/>
      </p:nvGrpSpPr>
      <p:grpSpPr>
        <a:xfrm>
          <a:off x="0" y="0"/>
          <a:ext cx="0" cy="0"/>
          <a:chOff x="0" y="0"/>
          <a:chExt cx="0" cy="0"/>
        </a:xfrm>
      </p:grpSpPr>
      <p:sp>
        <p:nvSpPr>
          <p:cNvPr id="34" name="Google Shape;34;p23"/>
          <p:cNvSpPr txBox="1"/>
          <p:nvPr>
            <p:ph idx="11" type="ftr"/>
          </p:nvPr>
        </p:nvSpPr>
        <p:spPr>
          <a:xfrm>
            <a:off x="769947" y="4843276"/>
            <a:ext cx="3387817"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sz="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2" type="sldNum"/>
          </p:nvPr>
        </p:nvSpPr>
        <p:spPr>
          <a:xfrm>
            <a:off x="457200" y="4843276"/>
            <a:ext cx="254719"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sz="800">
                <a:solidFill>
                  <a:schemeClr val="dk1"/>
                </a:solidFill>
                <a:latin typeface="Arial"/>
                <a:ea typeface="Arial"/>
                <a:cs typeface="Arial"/>
                <a:sym typeface="Arial"/>
              </a:defRPr>
            </a:lvl1pPr>
            <a:lvl2pPr indent="0" lvl="1" marL="0" algn="l">
              <a:spcBef>
                <a:spcPts val="0"/>
              </a:spcBef>
              <a:buNone/>
              <a:defRPr sz="800">
                <a:solidFill>
                  <a:schemeClr val="dk1"/>
                </a:solidFill>
                <a:latin typeface="Arial"/>
                <a:ea typeface="Arial"/>
                <a:cs typeface="Arial"/>
                <a:sym typeface="Arial"/>
              </a:defRPr>
            </a:lvl2pPr>
            <a:lvl3pPr indent="0" lvl="2" marL="0" algn="l">
              <a:spcBef>
                <a:spcPts val="0"/>
              </a:spcBef>
              <a:buNone/>
              <a:defRPr sz="800">
                <a:solidFill>
                  <a:schemeClr val="dk1"/>
                </a:solidFill>
                <a:latin typeface="Arial"/>
                <a:ea typeface="Arial"/>
                <a:cs typeface="Arial"/>
                <a:sym typeface="Arial"/>
              </a:defRPr>
            </a:lvl3pPr>
            <a:lvl4pPr indent="0" lvl="3" marL="0" algn="l">
              <a:spcBef>
                <a:spcPts val="0"/>
              </a:spcBef>
              <a:buNone/>
              <a:defRPr sz="800">
                <a:solidFill>
                  <a:schemeClr val="dk1"/>
                </a:solidFill>
                <a:latin typeface="Arial"/>
                <a:ea typeface="Arial"/>
                <a:cs typeface="Arial"/>
                <a:sym typeface="Arial"/>
              </a:defRPr>
            </a:lvl4pPr>
            <a:lvl5pPr indent="0" lvl="4" marL="0" algn="l">
              <a:spcBef>
                <a:spcPts val="0"/>
              </a:spcBef>
              <a:buNone/>
              <a:defRPr sz="800">
                <a:solidFill>
                  <a:schemeClr val="dk1"/>
                </a:solidFill>
                <a:latin typeface="Arial"/>
                <a:ea typeface="Arial"/>
                <a:cs typeface="Arial"/>
                <a:sym typeface="Arial"/>
              </a:defRPr>
            </a:lvl5pPr>
            <a:lvl6pPr indent="0" lvl="5" marL="0" algn="l">
              <a:spcBef>
                <a:spcPts val="0"/>
              </a:spcBef>
              <a:buNone/>
              <a:defRPr sz="800">
                <a:solidFill>
                  <a:schemeClr val="dk1"/>
                </a:solidFill>
                <a:latin typeface="Arial"/>
                <a:ea typeface="Arial"/>
                <a:cs typeface="Arial"/>
                <a:sym typeface="Arial"/>
              </a:defRPr>
            </a:lvl6pPr>
            <a:lvl7pPr indent="0" lvl="6" marL="0" algn="l">
              <a:spcBef>
                <a:spcPts val="0"/>
              </a:spcBef>
              <a:buNone/>
              <a:defRPr sz="800">
                <a:solidFill>
                  <a:schemeClr val="dk1"/>
                </a:solidFill>
                <a:latin typeface="Arial"/>
                <a:ea typeface="Arial"/>
                <a:cs typeface="Arial"/>
                <a:sym typeface="Arial"/>
              </a:defRPr>
            </a:lvl7pPr>
            <a:lvl8pPr indent="0" lvl="7" marL="0" algn="l">
              <a:spcBef>
                <a:spcPts val="0"/>
              </a:spcBef>
              <a:buNone/>
              <a:defRPr sz="800">
                <a:solidFill>
                  <a:schemeClr val="dk1"/>
                </a:solidFill>
                <a:latin typeface="Arial"/>
                <a:ea typeface="Arial"/>
                <a:cs typeface="Arial"/>
                <a:sym typeface="Arial"/>
              </a:defRPr>
            </a:lvl8pPr>
            <a:lvl9pPr indent="0" lvl="8" marL="0" algn="l">
              <a:spcBef>
                <a:spcPts val="0"/>
              </a:spcBef>
              <a:buNone/>
              <a:defRPr sz="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23"/>
          <p:cNvSpPr txBox="1"/>
          <p:nvPr>
            <p:ph type="title"/>
          </p:nvPr>
        </p:nvSpPr>
        <p:spPr>
          <a:xfrm>
            <a:off x="457200" y="786384"/>
            <a:ext cx="8229599" cy="313932"/>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3"/>
          <p:cNvSpPr txBox="1"/>
          <p:nvPr>
            <p:ph idx="1" type="body"/>
          </p:nvPr>
        </p:nvSpPr>
        <p:spPr>
          <a:xfrm>
            <a:off x="457199" y="1335024"/>
            <a:ext cx="3886200" cy="3014202"/>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800"/>
              </a:spcBef>
              <a:spcAft>
                <a:spcPts val="0"/>
              </a:spcAft>
              <a:buSzPts val="1800"/>
              <a:buChar char="•"/>
              <a:defRPr/>
            </a:lvl1pPr>
            <a:lvl2pPr indent="-342900" lvl="1" marL="914400" algn="l">
              <a:lnSpc>
                <a:spcPct val="100000"/>
              </a:lnSpc>
              <a:spcBef>
                <a:spcPts val="800"/>
              </a:spcBef>
              <a:spcAft>
                <a:spcPts val="0"/>
              </a:spcAft>
              <a:buSzPts val="1800"/>
              <a:buChar char="–"/>
              <a:defRPr/>
            </a:lvl2pPr>
            <a:lvl3pPr indent="-342900" lvl="2" marL="1371600" algn="l">
              <a:lnSpc>
                <a:spcPct val="100000"/>
              </a:lnSpc>
              <a:spcBef>
                <a:spcPts val="800"/>
              </a:spcBef>
              <a:spcAft>
                <a:spcPts val="0"/>
              </a:spcAft>
              <a:buSzPts val="1800"/>
              <a:buChar char="•"/>
              <a:defRPr/>
            </a:lvl3pPr>
            <a:lvl4pPr indent="-342900" lvl="3" marL="1828800" algn="l">
              <a:lnSpc>
                <a:spcPct val="100000"/>
              </a:lnSpc>
              <a:spcBef>
                <a:spcPts val="800"/>
              </a:spcBef>
              <a:spcAft>
                <a:spcPts val="0"/>
              </a:spcAft>
              <a:buSzPts val="1800"/>
              <a:buChar char="–"/>
              <a:defRPr/>
            </a:lvl4pPr>
            <a:lvl5pPr indent="-342900" lvl="4" marL="2286000" algn="l">
              <a:lnSpc>
                <a:spcPct val="100000"/>
              </a:lnSpc>
              <a:spcBef>
                <a:spcPts val="8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23"/>
          <p:cNvSpPr txBox="1"/>
          <p:nvPr>
            <p:ph idx="2" type="body"/>
          </p:nvPr>
        </p:nvSpPr>
        <p:spPr>
          <a:xfrm>
            <a:off x="4800600" y="1335024"/>
            <a:ext cx="3886200" cy="3014202"/>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800"/>
              </a:spcBef>
              <a:spcAft>
                <a:spcPts val="0"/>
              </a:spcAft>
              <a:buSzPts val="1800"/>
              <a:buChar char="•"/>
              <a:defRPr/>
            </a:lvl1pPr>
            <a:lvl2pPr indent="-342900" lvl="1" marL="914400" algn="l">
              <a:lnSpc>
                <a:spcPct val="100000"/>
              </a:lnSpc>
              <a:spcBef>
                <a:spcPts val="800"/>
              </a:spcBef>
              <a:spcAft>
                <a:spcPts val="0"/>
              </a:spcAft>
              <a:buSzPts val="1800"/>
              <a:buChar char="–"/>
              <a:defRPr/>
            </a:lvl2pPr>
            <a:lvl3pPr indent="-342900" lvl="2" marL="1371600" algn="l">
              <a:lnSpc>
                <a:spcPct val="100000"/>
              </a:lnSpc>
              <a:spcBef>
                <a:spcPts val="800"/>
              </a:spcBef>
              <a:spcAft>
                <a:spcPts val="0"/>
              </a:spcAft>
              <a:buSzPts val="1800"/>
              <a:buChar char="•"/>
              <a:defRPr/>
            </a:lvl3pPr>
            <a:lvl4pPr indent="-342900" lvl="3" marL="1828800" algn="l">
              <a:lnSpc>
                <a:spcPct val="100000"/>
              </a:lnSpc>
              <a:spcBef>
                <a:spcPts val="800"/>
              </a:spcBef>
              <a:spcAft>
                <a:spcPts val="0"/>
              </a:spcAft>
              <a:buSzPts val="1800"/>
              <a:buChar char="–"/>
              <a:defRPr/>
            </a:lvl4pPr>
            <a:lvl5pPr indent="-342900" lvl="4" marL="2286000" algn="l">
              <a:lnSpc>
                <a:spcPct val="100000"/>
              </a:lnSpc>
              <a:spcBef>
                <a:spcPts val="8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9" name="Shape 39"/>
        <p:cNvGrpSpPr/>
        <p:nvPr/>
      </p:nvGrpSpPr>
      <p:grpSpPr>
        <a:xfrm>
          <a:off x="0" y="0"/>
          <a:ext cx="0" cy="0"/>
          <a:chOff x="0" y="0"/>
          <a:chExt cx="0" cy="0"/>
        </a:xfrm>
      </p:grpSpPr>
      <p:sp>
        <p:nvSpPr>
          <p:cNvPr id="40" name="Google Shape;40;p24"/>
          <p:cNvSpPr txBox="1"/>
          <p:nvPr>
            <p:ph idx="1" type="body"/>
          </p:nvPr>
        </p:nvSpPr>
        <p:spPr>
          <a:xfrm>
            <a:off x="457200" y="1212495"/>
            <a:ext cx="3886200" cy="304699"/>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800"/>
              </a:spcBef>
              <a:spcAft>
                <a:spcPts val="0"/>
              </a:spcAft>
              <a:buSzPts val="1800"/>
              <a:buNone/>
              <a:defRPr b="1" sz="1800">
                <a:solidFill>
                  <a:schemeClr val="dk1"/>
                </a:solidFill>
              </a:defRPr>
            </a:lvl1pPr>
            <a:lvl2pPr indent="-228600" lvl="1" marL="914400" algn="l">
              <a:lnSpc>
                <a:spcPct val="100000"/>
              </a:lnSpc>
              <a:spcBef>
                <a:spcPts val="800"/>
              </a:spcBef>
              <a:spcAft>
                <a:spcPts val="0"/>
              </a:spcAft>
              <a:buSzPts val="1400"/>
              <a:buNone/>
              <a:defRPr/>
            </a:lvl2pPr>
            <a:lvl3pPr indent="-342900" lvl="2" marL="1371600" algn="l">
              <a:lnSpc>
                <a:spcPct val="100000"/>
              </a:lnSpc>
              <a:spcBef>
                <a:spcPts val="800"/>
              </a:spcBef>
              <a:spcAft>
                <a:spcPts val="0"/>
              </a:spcAft>
              <a:buSzPts val="1800"/>
              <a:buChar char="•"/>
              <a:defRPr/>
            </a:lvl3pPr>
            <a:lvl4pPr indent="-342900" lvl="3" marL="1828800" algn="l">
              <a:lnSpc>
                <a:spcPct val="100000"/>
              </a:lnSpc>
              <a:spcBef>
                <a:spcPts val="800"/>
              </a:spcBef>
              <a:spcAft>
                <a:spcPts val="0"/>
              </a:spcAft>
              <a:buSzPts val="1800"/>
              <a:buChar char="–"/>
              <a:defRPr/>
            </a:lvl4pPr>
            <a:lvl5pPr indent="-342900" lvl="4" marL="2286000" algn="l">
              <a:lnSpc>
                <a:spcPct val="100000"/>
              </a:lnSpc>
              <a:spcBef>
                <a:spcPts val="8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24"/>
          <p:cNvSpPr txBox="1"/>
          <p:nvPr>
            <p:ph idx="2" type="body"/>
          </p:nvPr>
        </p:nvSpPr>
        <p:spPr>
          <a:xfrm>
            <a:off x="4799722" y="1212495"/>
            <a:ext cx="3886200" cy="304699"/>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800"/>
              </a:spcBef>
              <a:spcAft>
                <a:spcPts val="0"/>
              </a:spcAft>
              <a:buSzPts val="1800"/>
              <a:buNone/>
              <a:defRPr b="1" sz="1800">
                <a:solidFill>
                  <a:schemeClr val="dk1"/>
                </a:solidFill>
              </a:defRPr>
            </a:lvl1pPr>
            <a:lvl2pPr indent="-228600" lvl="1" marL="914400" algn="l">
              <a:lnSpc>
                <a:spcPct val="100000"/>
              </a:lnSpc>
              <a:spcBef>
                <a:spcPts val="800"/>
              </a:spcBef>
              <a:spcAft>
                <a:spcPts val="0"/>
              </a:spcAft>
              <a:buSzPts val="1400"/>
              <a:buNone/>
              <a:defRPr/>
            </a:lvl2pPr>
            <a:lvl3pPr indent="-342900" lvl="2" marL="1371600" algn="l">
              <a:lnSpc>
                <a:spcPct val="100000"/>
              </a:lnSpc>
              <a:spcBef>
                <a:spcPts val="800"/>
              </a:spcBef>
              <a:spcAft>
                <a:spcPts val="0"/>
              </a:spcAft>
              <a:buSzPts val="1800"/>
              <a:buChar char="•"/>
              <a:defRPr/>
            </a:lvl3pPr>
            <a:lvl4pPr indent="-342900" lvl="3" marL="1828800" algn="l">
              <a:lnSpc>
                <a:spcPct val="100000"/>
              </a:lnSpc>
              <a:spcBef>
                <a:spcPts val="800"/>
              </a:spcBef>
              <a:spcAft>
                <a:spcPts val="0"/>
              </a:spcAft>
              <a:buSzPts val="1800"/>
              <a:buChar char="–"/>
              <a:defRPr/>
            </a:lvl4pPr>
            <a:lvl5pPr indent="-342900" lvl="4" marL="2286000" algn="l">
              <a:lnSpc>
                <a:spcPct val="100000"/>
              </a:lnSpc>
              <a:spcBef>
                <a:spcPts val="8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24"/>
          <p:cNvSpPr txBox="1"/>
          <p:nvPr>
            <p:ph idx="11" type="ftr"/>
          </p:nvPr>
        </p:nvSpPr>
        <p:spPr>
          <a:xfrm>
            <a:off x="769947" y="4843276"/>
            <a:ext cx="3387817"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sz="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2" type="sldNum"/>
          </p:nvPr>
        </p:nvSpPr>
        <p:spPr>
          <a:xfrm>
            <a:off x="457200" y="4843276"/>
            <a:ext cx="254719"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sz="800">
                <a:solidFill>
                  <a:schemeClr val="dk1"/>
                </a:solidFill>
                <a:latin typeface="Arial"/>
                <a:ea typeface="Arial"/>
                <a:cs typeface="Arial"/>
                <a:sym typeface="Arial"/>
              </a:defRPr>
            </a:lvl1pPr>
            <a:lvl2pPr indent="0" lvl="1" marL="0" algn="l">
              <a:spcBef>
                <a:spcPts val="0"/>
              </a:spcBef>
              <a:buNone/>
              <a:defRPr sz="800">
                <a:solidFill>
                  <a:schemeClr val="dk1"/>
                </a:solidFill>
                <a:latin typeface="Arial"/>
                <a:ea typeface="Arial"/>
                <a:cs typeface="Arial"/>
                <a:sym typeface="Arial"/>
              </a:defRPr>
            </a:lvl2pPr>
            <a:lvl3pPr indent="0" lvl="2" marL="0" algn="l">
              <a:spcBef>
                <a:spcPts val="0"/>
              </a:spcBef>
              <a:buNone/>
              <a:defRPr sz="800">
                <a:solidFill>
                  <a:schemeClr val="dk1"/>
                </a:solidFill>
                <a:latin typeface="Arial"/>
                <a:ea typeface="Arial"/>
                <a:cs typeface="Arial"/>
                <a:sym typeface="Arial"/>
              </a:defRPr>
            </a:lvl3pPr>
            <a:lvl4pPr indent="0" lvl="3" marL="0" algn="l">
              <a:spcBef>
                <a:spcPts val="0"/>
              </a:spcBef>
              <a:buNone/>
              <a:defRPr sz="800">
                <a:solidFill>
                  <a:schemeClr val="dk1"/>
                </a:solidFill>
                <a:latin typeface="Arial"/>
                <a:ea typeface="Arial"/>
                <a:cs typeface="Arial"/>
                <a:sym typeface="Arial"/>
              </a:defRPr>
            </a:lvl4pPr>
            <a:lvl5pPr indent="0" lvl="4" marL="0" algn="l">
              <a:spcBef>
                <a:spcPts val="0"/>
              </a:spcBef>
              <a:buNone/>
              <a:defRPr sz="800">
                <a:solidFill>
                  <a:schemeClr val="dk1"/>
                </a:solidFill>
                <a:latin typeface="Arial"/>
                <a:ea typeface="Arial"/>
                <a:cs typeface="Arial"/>
                <a:sym typeface="Arial"/>
              </a:defRPr>
            </a:lvl5pPr>
            <a:lvl6pPr indent="0" lvl="5" marL="0" algn="l">
              <a:spcBef>
                <a:spcPts val="0"/>
              </a:spcBef>
              <a:buNone/>
              <a:defRPr sz="800">
                <a:solidFill>
                  <a:schemeClr val="dk1"/>
                </a:solidFill>
                <a:latin typeface="Arial"/>
                <a:ea typeface="Arial"/>
                <a:cs typeface="Arial"/>
                <a:sym typeface="Arial"/>
              </a:defRPr>
            </a:lvl6pPr>
            <a:lvl7pPr indent="0" lvl="6" marL="0" algn="l">
              <a:spcBef>
                <a:spcPts val="0"/>
              </a:spcBef>
              <a:buNone/>
              <a:defRPr sz="800">
                <a:solidFill>
                  <a:schemeClr val="dk1"/>
                </a:solidFill>
                <a:latin typeface="Arial"/>
                <a:ea typeface="Arial"/>
                <a:cs typeface="Arial"/>
                <a:sym typeface="Arial"/>
              </a:defRPr>
            </a:lvl7pPr>
            <a:lvl8pPr indent="0" lvl="7" marL="0" algn="l">
              <a:spcBef>
                <a:spcPts val="0"/>
              </a:spcBef>
              <a:buNone/>
              <a:defRPr sz="800">
                <a:solidFill>
                  <a:schemeClr val="dk1"/>
                </a:solidFill>
                <a:latin typeface="Arial"/>
                <a:ea typeface="Arial"/>
                <a:cs typeface="Arial"/>
                <a:sym typeface="Arial"/>
              </a:defRPr>
            </a:lvl8pPr>
            <a:lvl9pPr indent="0" lvl="8" marL="0" algn="l">
              <a:spcBef>
                <a:spcPts val="0"/>
              </a:spcBef>
              <a:buNone/>
              <a:defRPr sz="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44" name="Google Shape;44;p24"/>
          <p:cNvSpPr txBox="1"/>
          <p:nvPr>
            <p:ph type="title"/>
          </p:nvPr>
        </p:nvSpPr>
        <p:spPr>
          <a:xfrm>
            <a:off x="457200" y="786384"/>
            <a:ext cx="8229599" cy="313932"/>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4"/>
          <p:cNvSpPr txBox="1"/>
          <p:nvPr>
            <p:ph idx="3" type="body"/>
          </p:nvPr>
        </p:nvSpPr>
        <p:spPr>
          <a:xfrm>
            <a:off x="457199" y="1627632"/>
            <a:ext cx="3886200" cy="2734818"/>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800"/>
              </a:spcBef>
              <a:spcAft>
                <a:spcPts val="0"/>
              </a:spcAft>
              <a:buSzPts val="1800"/>
              <a:buChar char="•"/>
              <a:defRPr/>
            </a:lvl1pPr>
            <a:lvl2pPr indent="-342900" lvl="1" marL="914400" algn="l">
              <a:lnSpc>
                <a:spcPct val="100000"/>
              </a:lnSpc>
              <a:spcBef>
                <a:spcPts val="800"/>
              </a:spcBef>
              <a:spcAft>
                <a:spcPts val="0"/>
              </a:spcAft>
              <a:buSzPts val="1800"/>
              <a:buChar char="–"/>
              <a:defRPr/>
            </a:lvl2pPr>
            <a:lvl3pPr indent="-342900" lvl="2" marL="1371600" algn="l">
              <a:lnSpc>
                <a:spcPct val="100000"/>
              </a:lnSpc>
              <a:spcBef>
                <a:spcPts val="800"/>
              </a:spcBef>
              <a:spcAft>
                <a:spcPts val="0"/>
              </a:spcAft>
              <a:buSzPts val="1800"/>
              <a:buChar char="•"/>
              <a:defRPr/>
            </a:lvl3pPr>
            <a:lvl4pPr indent="-342900" lvl="3" marL="1828800" algn="l">
              <a:lnSpc>
                <a:spcPct val="100000"/>
              </a:lnSpc>
              <a:spcBef>
                <a:spcPts val="800"/>
              </a:spcBef>
              <a:spcAft>
                <a:spcPts val="0"/>
              </a:spcAft>
              <a:buSzPts val="1800"/>
              <a:buChar char="–"/>
              <a:defRPr/>
            </a:lvl4pPr>
            <a:lvl5pPr indent="-342900" lvl="4" marL="2286000" algn="l">
              <a:lnSpc>
                <a:spcPct val="100000"/>
              </a:lnSpc>
              <a:spcBef>
                <a:spcPts val="8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 name="Google Shape;46;p24"/>
          <p:cNvSpPr txBox="1"/>
          <p:nvPr>
            <p:ph idx="4" type="body"/>
          </p:nvPr>
        </p:nvSpPr>
        <p:spPr>
          <a:xfrm>
            <a:off x="4800600" y="1627632"/>
            <a:ext cx="3886200" cy="2734818"/>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800"/>
              </a:spcBef>
              <a:spcAft>
                <a:spcPts val="0"/>
              </a:spcAft>
              <a:buSzPts val="1800"/>
              <a:buChar char="•"/>
              <a:defRPr/>
            </a:lvl1pPr>
            <a:lvl2pPr indent="-342900" lvl="1" marL="914400" algn="l">
              <a:lnSpc>
                <a:spcPct val="100000"/>
              </a:lnSpc>
              <a:spcBef>
                <a:spcPts val="800"/>
              </a:spcBef>
              <a:spcAft>
                <a:spcPts val="0"/>
              </a:spcAft>
              <a:buSzPts val="1800"/>
              <a:buChar char="–"/>
              <a:defRPr/>
            </a:lvl2pPr>
            <a:lvl3pPr indent="-342900" lvl="2" marL="1371600" algn="l">
              <a:lnSpc>
                <a:spcPct val="100000"/>
              </a:lnSpc>
              <a:spcBef>
                <a:spcPts val="800"/>
              </a:spcBef>
              <a:spcAft>
                <a:spcPts val="0"/>
              </a:spcAft>
              <a:buSzPts val="1800"/>
              <a:buChar char="•"/>
              <a:defRPr/>
            </a:lvl3pPr>
            <a:lvl4pPr indent="-342900" lvl="3" marL="1828800" algn="l">
              <a:lnSpc>
                <a:spcPct val="100000"/>
              </a:lnSpc>
              <a:spcBef>
                <a:spcPts val="800"/>
              </a:spcBef>
              <a:spcAft>
                <a:spcPts val="0"/>
              </a:spcAft>
              <a:buSzPts val="1800"/>
              <a:buChar char="–"/>
              <a:defRPr/>
            </a:lvl4pPr>
            <a:lvl5pPr indent="-342900" lvl="4" marL="2286000" algn="l">
              <a:lnSpc>
                <a:spcPct val="100000"/>
              </a:lnSpc>
              <a:spcBef>
                <a:spcPts val="8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Page Photo">
  <p:cSld name="Full Page Photo">
    <p:spTree>
      <p:nvGrpSpPr>
        <p:cNvPr id="47" name="Shape 47"/>
        <p:cNvGrpSpPr/>
        <p:nvPr/>
      </p:nvGrpSpPr>
      <p:grpSpPr>
        <a:xfrm>
          <a:off x="0" y="0"/>
          <a:ext cx="0" cy="0"/>
          <a:chOff x="0" y="0"/>
          <a:chExt cx="0" cy="0"/>
        </a:xfrm>
      </p:grpSpPr>
      <p:sp>
        <p:nvSpPr>
          <p:cNvPr id="48" name="Google Shape;48;p25"/>
          <p:cNvSpPr txBox="1"/>
          <p:nvPr>
            <p:ph type="title"/>
          </p:nvPr>
        </p:nvSpPr>
        <p:spPr>
          <a:xfrm>
            <a:off x="457200" y="4251960"/>
            <a:ext cx="8229600" cy="313932"/>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dk2"/>
              </a:buClr>
              <a:buSzPts val="2400"/>
              <a:buFont typeface="Arial"/>
              <a:buNone/>
              <a:defRPr b="1" i="0" sz="2400" cap="none">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5"/>
          <p:cNvSpPr/>
          <p:nvPr>
            <p:ph idx="2" type="pic"/>
          </p:nvPr>
        </p:nvSpPr>
        <p:spPr>
          <a:xfrm>
            <a:off x="1588" y="0"/>
            <a:ext cx="9142412" cy="3804659"/>
          </a:xfrm>
          <a:prstGeom prst="rect">
            <a:avLst/>
          </a:prstGeom>
          <a:solidFill>
            <a:srgbClr val="6F6F67"/>
          </a:solidFill>
          <a:ln>
            <a:noFill/>
          </a:ln>
        </p:spPr>
        <p:txBody>
          <a:bodyPr anchorCtr="0" anchor="t" bIns="0" lIns="0" spcFirstLastPara="1" rIns="0" wrap="square" tIns="0">
            <a:noAutofit/>
          </a:bodyPr>
          <a:lstStyle>
            <a:lvl1pPr lvl="0" marR="0" rtl="0" algn="ctr">
              <a:lnSpc>
                <a:spcPct val="100000"/>
              </a:lnSpc>
              <a:spcBef>
                <a:spcPts val="800"/>
              </a:spcBef>
              <a:spcAft>
                <a:spcPts val="0"/>
              </a:spcAft>
              <a:buClr>
                <a:schemeClr val="dk2"/>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00000"/>
              </a:lnSpc>
              <a:spcBef>
                <a:spcPts val="80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2pPr>
            <a:lvl3pPr lvl="2" marR="0" rtl="0" algn="l">
              <a:lnSpc>
                <a:spcPct val="100000"/>
              </a:lnSpc>
              <a:spcBef>
                <a:spcPts val="800"/>
              </a:spcBef>
              <a:spcAft>
                <a:spcPts val="0"/>
              </a:spcAft>
              <a:buClr>
                <a:schemeClr val="dk2"/>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800"/>
              </a:spcBef>
              <a:spcAft>
                <a:spcPts val="0"/>
              </a:spcAft>
              <a:buClr>
                <a:schemeClr val="dk2"/>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800"/>
              </a:spcBef>
              <a:spcAft>
                <a:spcPts val="0"/>
              </a:spcAft>
              <a:buClr>
                <a:schemeClr val="dk2"/>
              </a:buClr>
              <a:buSzPts val="1200"/>
              <a:buFont typeface="Arial"/>
              <a:buChar char="•"/>
              <a:defRPr b="0" i="0" sz="1200" u="none" cap="none" strike="noStrike">
                <a:solidFill>
                  <a:schemeClr val="dk1"/>
                </a:solidFill>
                <a:latin typeface="Arial"/>
                <a:ea typeface="Arial"/>
                <a:cs typeface="Arial"/>
                <a:sym typeface="Arial"/>
              </a:defRPr>
            </a:lvl5pPr>
            <a:lvl6pPr lvl="5"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lvl="6"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lvl="7"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lvl="8"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50" name="Google Shape;50;p25"/>
          <p:cNvSpPr txBox="1"/>
          <p:nvPr>
            <p:ph idx="11" type="ftr"/>
          </p:nvPr>
        </p:nvSpPr>
        <p:spPr>
          <a:xfrm>
            <a:off x="769947" y="4843276"/>
            <a:ext cx="3387817"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sz="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5"/>
          <p:cNvSpPr txBox="1"/>
          <p:nvPr>
            <p:ph idx="12" type="sldNum"/>
          </p:nvPr>
        </p:nvSpPr>
        <p:spPr>
          <a:xfrm>
            <a:off x="457200" y="4843276"/>
            <a:ext cx="254719"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sz="800">
                <a:solidFill>
                  <a:schemeClr val="dk1"/>
                </a:solidFill>
                <a:latin typeface="Arial"/>
                <a:ea typeface="Arial"/>
                <a:cs typeface="Arial"/>
                <a:sym typeface="Arial"/>
              </a:defRPr>
            </a:lvl1pPr>
            <a:lvl2pPr indent="0" lvl="1" marL="0" algn="l">
              <a:spcBef>
                <a:spcPts val="0"/>
              </a:spcBef>
              <a:buNone/>
              <a:defRPr sz="800">
                <a:solidFill>
                  <a:schemeClr val="dk1"/>
                </a:solidFill>
                <a:latin typeface="Arial"/>
                <a:ea typeface="Arial"/>
                <a:cs typeface="Arial"/>
                <a:sym typeface="Arial"/>
              </a:defRPr>
            </a:lvl2pPr>
            <a:lvl3pPr indent="0" lvl="2" marL="0" algn="l">
              <a:spcBef>
                <a:spcPts val="0"/>
              </a:spcBef>
              <a:buNone/>
              <a:defRPr sz="800">
                <a:solidFill>
                  <a:schemeClr val="dk1"/>
                </a:solidFill>
                <a:latin typeface="Arial"/>
                <a:ea typeface="Arial"/>
                <a:cs typeface="Arial"/>
                <a:sym typeface="Arial"/>
              </a:defRPr>
            </a:lvl3pPr>
            <a:lvl4pPr indent="0" lvl="3" marL="0" algn="l">
              <a:spcBef>
                <a:spcPts val="0"/>
              </a:spcBef>
              <a:buNone/>
              <a:defRPr sz="800">
                <a:solidFill>
                  <a:schemeClr val="dk1"/>
                </a:solidFill>
                <a:latin typeface="Arial"/>
                <a:ea typeface="Arial"/>
                <a:cs typeface="Arial"/>
                <a:sym typeface="Arial"/>
              </a:defRPr>
            </a:lvl4pPr>
            <a:lvl5pPr indent="0" lvl="4" marL="0" algn="l">
              <a:spcBef>
                <a:spcPts val="0"/>
              </a:spcBef>
              <a:buNone/>
              <a:defRPr sz="800">
                <a:solidFill>
                  <a:schemeClr val="dk1"/>
                </a:solidFill>
                <a:latin typeface="Arial"/>
                <a:ea typeface="Arial"/>
                <a:cs typeface="Arial"/>
                <a:sym typeface="Arial"/>
              </a:defRPr>
            </a:lvl5pPr>
            <a:lvl6pPr indent="0" lvl="5" marL="0" algn="l">
              <a:spcBef>
                <a:spcPts val="0"/>
              </a:spcBef>
              <a:buNone/>
              <a:defRPr sz="800">
                <a:solidFill>
                  <a:schemeClr val="dk1"/>
                </a:solidFill>
                <a:latin typeface="Arial"/>
                <a:ea typeface="Arial"/>
                <a:cs typeface="Arial"/>
                <a:sym typeface="Arial"/>
              </a:defRPr>
            </a:lvl6pPr>
            <a:lvl7pPr indent="0" lvl="6" marL="0" algn="l">
              <a:spcBef>
                <a:spcPts val="0"/>
              </a:spcBef>
              <a:buNone/>
              <a:defRPr sz="800">
                <a:solidFill>
                  <a:schemeClr val="dk1"/>
                </a:solidFill>
                <a:latin typeface="Arial"/>
                <a:ea typeface="Arial"/>
                <a:cs typeface="Arial"/>
                <a:sym typeface="Arial"/>
              </a:defRPr>
            </a:lvl7pPr>
            <a:lvl8pPr indent="0" lvl="7" marL="0" algn="l">
              <a:spcBef>
                <a:spcPts val="0"/>
              </a:spcBef>
              <a:buNone/>
              <a:defRPr sz="800">
                <a:solidFill>
                  <a:schemeClr val="dk1"/>
                </a:solidFill>
                <a:latin typeface="Arial"/>
                <a:ea typeface="Arial"/>
                <a:cs typeface="Arial"/>
                <a:sym typeface="Arial"/>
              </a:defRPr>
            </a:lvl8pPr>
            <a:lvl9pPr indent="0" lvl="8" marL="0" algn="l">
              <a:spcBef>
                <a:spcPts val="0"/>
              </a:spcBef>
              <a:buNone/>
              <a:defRPr sz="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p:cSld name="Content with Caption">
    <p:bg>
      <p:bgPr>
        <a:solidFill>
          <a:schemeClr val="lt1"/>
        </a:solidFill>
      </p:bgPr>
    </p:bg>
    <p:spTree>
      <p:nvGrpSpPr>
        <p:cNvPr id="52" name="Shape 52"/>
        <p:cNvGrpSpPr/>
        <p:nvPr/>
      </p:nvGrpSpPr>
      <p:grpSpPr>
        <a:xfrm>
          <a:off x="0" y="0"/>
          <a:ext cx="0" cy="0"/>
          <a:chOff x="0" y="0"/>
          <a:chExt cx="0" cy="0"/>
        </a:xfrm>
      </p:grpSpPr>
      <p:sp>
        <p:nvSpPr>
          <p:cNvPr id="53" name="Google Shape;53;p26"/>
          <p:cNvSpPr/>
          <p:nvPr>
            <p:ph idx="2" type="pic"/>
          </p:nvPr>
        </p:nvSpPr>
        <p:spPr>
          <a:xfrm>
            <a:off x="5088730" y="0"/>
            <a:ext cx="4055270" cy="2938602"/>
          </a:xfrm>
          <a:prstGeom prst="rect">
            <a:avLst/>
          </a:prstGeom>
          <a:noFill/>
          <a:ln>
            <a:noFill/>
          </a:ln>
        </p:spPr>
        <p:txBody>
          <a:bodyPr anchorCtr="1" anchor="ctr" bIns="0" lIns="0" spcFirstLastPara="1" rIns="0" wrap="square" tIns="0">
            <a:noAutofit/>
          </a:bodyPr>
          <a:lstStyle>
            <a:lvl1pPr lvl="0" marR="0" rtl="0" algn="l">
              <a:lnSpc>
                <a:spcPct val="100000"/>
              </a:lnSpc>
              <a:spcBef>
                <a:spcPts val="800"/>
              </a:spcBef>
              <a:spcAft>
                <a:spcPts val="0"/>
              </a:spcAft>
              <a:buClr>
                <a:schemeClr val="dk2"/>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80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2pPr>
            <a:lvl3pPr lvl="2" marR="0" rtl="0" algn="l">
              <a:lnSpc>
                <a:spcPct val="100000"/>
              </a:lnSpc>
              <a:spcBef>
                <a:spcPts val="800"/>
              </a:spcBef>
              <a:spcAft>
                <a:spcPts val="0"/>
              </a:spcAft>
              <a:buClr>
                <a:schemeClr val="dk2"/>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800"/>
              </a:spcBef>
              <a:spcAft>
                <a:spcPts val="0"/>
              </a:spcAft>
              <a:buClr>
                <a:schemeClr val="dk2"/>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800"/>
              </a:spcBef>
              <a:spcAft>
                <a:spcPts val="0"/>
              </a:spcAft>
              <a:buClr>
                <a:schemeClr val="dk2"/>
              </a:buClr>
              <a:buSzPts val="1200"/>
              <a:buFont typeface="Arial"/>
              <a:buChar char="•"/>
              <a:defRPr b="0" i="0" sz="1200" u="none" cap="none" strike="noStrike">
                <a:solidFill>
                  <a:schemeClr val="dk1"/>
                </a:solidFill>
                <a:latin typeface="Arial"/>
                <a:ea typeface="Arial"/>
                <a:cs typeface="Arial"/>
                <a:sym typeface="Arial"/>
              </a:defRPr>
            </a:lvl5pPr>
            <a:lvl6pPr lvl="5"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lvl="6"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lvl="7"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lvl="8"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54" name="Google Shape;54;p26"/>
          <p:cNvSpPr/>
          <p:nvPr/>
        </p:nvSpPr>
        <p:spPr>
          <a:xfrm>
            <a:off x="-1" y="-15368"/>
            <a:ext cx="5088731" cy="515886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 name="Google Shape;55;p26"/>
          <p:cNvSpPr txBox="1"/>
          <p:nvPr>
            <p:ph type="title"/>
          </p:nvPr>
        </p:nvSpPr>
        <p:spPr>
          <a:xfrm>
            <a:off x="457200" y="1179576"/>
            <a:ext cx="4087368" cy="26161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lt1"/>
              </a:buClr>
              <a:buSzPts val="2000"/>
              <a:buFont typeface="Arial"/>
              <a:buNone/>
              <a:defRPr b="1" i="0" sz="2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1" type="ftr"/>
          </p:nvPr>
        </p:nvSpPr>
        <p:spPr>
          <a:xfrm>
            <a:off x="769947" y="4843276"/>
            <a:ext cx="3387817" cy="123111"/>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sz="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2" type="sldNum"/>
          </p:nvPr>
        </p:nvSpPr>
        <p:spPr>
          <a:xfrm>
            <a:off x="457200" y="4843276"/>
            <a:ext cx="254719" cy="123111"/>
          </a:xfrm>
          <a:prstGeom prst="rect">
            <a:avLst/>
          </a:prstGeom>
          <a:noFill/>
          <a:ln>
            <a:noFill/>
          </a:ln>
        </p:spPr>
        <p:txBody>
          <a:bodyPr anchorCtr="0" anchor="ctr" bIns="0" lIns="0" spcFirstLastPara="1" rIns="0" wrap="square" tIns="0">
            <a:spAutoFit/>
          </a:bodyPr>
          <a:lstStyle>
            <a:lvl1pPr indent="0" lvl="0" marL="0" algn="l">
              <a:spcBef>
                <a:spcPts val="0"/>
              </a:spcBef>
              <a:buNone/>
              <a:defRPr sz="800">
                <a:solidFill>
                  <a:schemeClr val="lt1"/>
                </a:solidFill>
                <a:latin typeface="Arial"/>
                <a:ea typeface="Arial"/>
                <a:cs typeface="Arial"/>
                <a:sym typeface="Arial"/>
              </a:defRPr>
            </a:lvl1pPr>
            <a:lvl2pPr indent="0" lvl="1" marL="0" algn="l">
              <a:spcBef>
                <a:spcPts val="0"/>
              </a:spcBef>
              <a:buNone/>
              <a:defRPr sz="800">
                <a:solidFill>
                  <a:schemeClr val="lt1"/>
                </a:solidFill>
                <a:latin typeface="Arial"/>
                <a:ea typeface="Arial"/>
                <a:cs typeface="Arial"/>
                <a:sym typeface="Arial"/>
              </a:defRPr>
            </a:lvl2pPr>
            <a:lvl3pPr indent="0" lvl="2" marL="0" algn="l">
              <a:spcBef>
                <a:spcPts val="0"/>
              </a:spcBef>
              <a:buNone/>
              <a:defRPr sz="800">
                <a:solidFill>
                  <a:schemeClr val="lt1"/>
                </a:solidFill>
                <a:latin typeface="Arial"/>
                <a:ea typeface="Arial"/>
                <a:cs typeface="Arial"/>
                <a:sym typeface="Arial"/>
              </a:defRPr>
            </a:lvl3pPr>
            <a:lvl4pPr indent="0" lvl="3" marL="0" algn="l">
              <a:spcBef>
                <a:spcPts val="0"/>
              </a:spcBef>
              <a:buNone/>
              <a:defRPr sz="800">
                <a:solidFill>
                  <a:schemeClr val="lt1"/>
                </a:solidFill>
                <a:latin typeface="Arial"/>
                <a:ea typeface="Arial"/>
                <a:cs typeface="Arial"/>
                <a:sym typeface="Arial"/>
              </a:defRPr>
            </a:lvl4pPr>
            <a:lvl5pPr indent="0" lvl="4" marL="0" algn="l">
              <a:spcBef>
                <a:spcPts val="0"/>
              </a:spcBef>
              <a:buNone/>
              <a:defRPr sz="800">
                <a:solidFill>
                  <a:schemeClr val="lt1"/>
                </a:solidFill>
                <a:latin typeface="Arial"/>
                <a:ea typeface="Arial"/>
                <a:cs typeface="Arial"/>
                <a:sym typeface="Arial"/>
              </a:defRPr>
            </a:lvl5pPr>
            <a:lvl6pPr indent="0" lvl="5" marL="0" algn="l">
              <a:spcBef>
                <a:spcPts val="0"/>
              </a:spcBef>
              <a:buNone/>
              <a:defRPr sz="800">
                <a:solidFill>
                  <a:schemeClr val="lt1"/>
                </a:solidFill>
                <a:latin typeface="Arial"/>
                <a:ea typeface="Arial"/>
                <a:cs typeface="Arial"/>
                <a:sym typeface="Arial"/>
              </a:defRPr>
            </a:lvl6pPr>
            <a:lvl7pPr indent="0" lvl="6" marL="0" algn="l">
              <a:spcBef>
                <a:spcPts val="0"/>
              </a:spcBef>
              <a:buNone/>
              <a:defRPr sz="800">
                <a:solidFill>
                  <a:schemeClr val="lt1"/>
                </a:solidFill>
                <a:latin typeface="Arial"/>
                <a:ea typeface="Arial"/>
                <a:cs typeface="Arial"/>
                <a:sym typeface="Arial"/>
              </a:defRPr>
            </a:lvl7pPr>
            <a:lvl8pPr indent="0" lvl="7" marL="0" algn="l">
              <a:spcBef>
                <a:spcPts val="0"/>
              </a:spcBef>
              <a:buNone/>
              <a:defRPr sz="800">
                <a:solidFill>
                  <a:schemeClr val="lt1"/>
                </a:solidFill>
                <a:latin typeface="Arial"/>
                <a:ea typeface="Arial"/>
                <a:cs typeface="Arial"/>
                <a:sym typeface="Arial"/>
              </a:defRPr>
            </a:lvl8pPr>
            <a:lvl9pPr indent="0" lvl="8" marL="0" algn="l">
              <a:spcBef>
                <a:spcPts val="0"/>
              </a:spcBef>
              <a:buNone/>
              <a:defRPr sz="8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58" name="Google Shape;58;p26"/>
          <p:cNvSpPr txBox="1"/>
          <p:nvPr>
            <p:ph idx="1" type="body"/>
          </p:nvPr>
        </p:nvSpPr>
        <p:spPr>
          <a:xfrm>
            <a:off x="5232081" y="3057526"/>
            <a:ext cx="3454719" cy="146685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800"/>
              </a:spcBef>
              <a:spcAft>
                <a:spcPts val="0"/>
              </a:spcAft>
              <a:buSzPts val="1200"/>
              <a:buNone/>
              <a:defRPr b="1" sz="1200">
                <a:solidFill>
                  <a:schemeClr val="dk1"/>
                </a:solidFill>
              </a:defRPr>
            </a:lvl1pPr>
            <a:lvl2pPr indent="-228600" lvl="1" marL="914400" algn="l">
              <a:lnSpc>
                <a:spcPct val="100000"/>
              </a:lnSpc>
              <a:spcBef>
                <a:spcPts val="800"/>
              </a:spcBef>
              <a:spcAft>
                <a:spcPts val="0"/>
              </a:spcAft>
              <a:buSzPts val="1200"/>
              <a:buNone/>
              <a:defRPr sz="1200">
                <a:solidFill>
                  <a:schemeClr val="dk1"/>
                </a:solidFill>
              </a:defRPr>
            </a:lvl2pPr>
            <a:lvl3pPr indent="-304800" lvl="2" marL="1371600" algn="l">
              <a:lnSpc>
                <a:spcPct val="100000"/>
              </a:lnSpc>
              <a:spcBef>
                <a:spcPts val="800"/>
              </a:spcBef>
              <a:spcAft>
                <a:spcPts val="0"/>
              </a:spcAft>
              <a:buSzPts val="1200"/>
              <a:buFont typeface="Arial"/>
              <a:buChar char="•"/>
              <a:defRPr sz="1200">
                <a:solidFill>
                  <a:schemeClr val="dk1"/>
                </a:solidFill>
              </a:defRPr>
            </a:lvl3pPr>
            <a:lvl4pPr indent="-304800" lvl="3" marL="1828800" algn="l">
              <a:lnSpc>
                <a:spcPct val="100000"/>
              </a:lnSpc>
              <a:spcBef>
                <a:spcPts val="800"/>
              </a:spcBef>
              <a:spcAft>
                <a:spcPts val="0"/>
              </a:spcAft>
              <a:buSzPts val="1200"/>
              <a:buFont typeface="Arial"/>
              <a:buChar char="–"/>
              <a:defRPr sz="1200">
                <a:solidFill>
                  <a:schemeClr val="dk1"/>
                </a:solidFill>
              </a:defRPr>
            </a:lvl4pPr>
            <a:lvl5pPr indent="-304800" lvl="4" marL="2286000" algn="l">
              <a:lnSpc>
                <a:spcPct val="100000"/>
              </a:lnSpc>
              <a:spcBef>
                <a:spcPts val="800"/>
              </a:spcBef>
              <a:spcAft>
                <a:spcPts val="0"/>
              </a:spcAft>
              <a:buSzPts val="1200"/>
              <a:buChar char="•"/>
              <a:defRPr sz="12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 name="Google Shape;59;p26"/>
          <p:cNvSpPr/>
          <p:nvPr/>
        </p:nvSpPr>
        <p:spPr>
          <a:xfrm>
            <a:off x="7919867" y="4622419"/>
            <a:ext cx="766764" cy="334835"/>
          </a:xfrm>
          <a:custGeom>
            <a:rect b="b" l="l" r="r" t="t"/>
            <a:pathLst>
              <a:path extrusionOk="0" h="221" w="511">
                <a:moveTo>
                  <a:pt x="188" y="44"/>
                </a:moveTo>
                <a:cubicBezTo>
                  <a:pt x="188" y="44"/>
                  <a:pt x="187" y="44"/>
                  <a:pt x="186" y="43"/>
                </a:cubicBezTo>
                <a:cubicBezTo>
                  <a:pt x="185" y="42"/>
                  <a:pt x="179" y="36"/>
                  <a:pt x="169" y="30"/>
                </a:cubicBezTo>
                <a:cubicBezTo>
                  <a:pt x="159" y="24"/>
                  <a:pt x="137" y="13"/>
                  <a:pt x="107" y="13"/>
                </a:cubicBezTo>
                <a:cubicBezTo>
                  <a:pt x="71" y="13"/>
                  <a:pt x="47" y="27"/>
                  <a:pt x="32" y="39"/>
                </a:cubicBezTo>
                <a:cubicBezTo>
                  <a:pt x="18" y="51"/>
                  <a:pt x="11" y="65"/>
                  <a:pt x="11" y="66"/>
                </a:cubicBezTo>
                <a:cubicBezTo>
                  <a:pt x="11" y="66"/>
                  <a:pt x="11" y="66"/>
                  <a:pt x="10" y="66"/>
                </a:cubicBezTo>
                <a:cubicBezTo>
                  <a:pt x="10" y="66"/>
                  <a:pt x="10" y="66"/>
                  <a:pt x="10" y="66"/>
                </a:cubicBezTo>
                <a:cubicBezTo>
                  <a:pt x="11" y="65"/>
                  <a:pt x="17" y="49"/>
                  <a:pt x="30" y="35"/>
                </a:cubicBezTo>
                <a:cubicBezTo>
                  <a:pt x="43" y="20"/>
                  <a:pt x="69" y="0"/>
                  <a:pt x="106" y="0"/>
                </a:cubicBezTo>
                <a:cubicBezTo>
                  <a:pt x="142" y="0"/>
                  <a:pt x="165" y="19"/>
                  <a:pt x="173" y="26"/>
                </a:cubicBezTo>
                <a:cubicBezTo>
                  <a:pt x="180" y="33"/>
                  <a:pt x="186" y="41"/>
                  <a:pt x="187" y="42"/>
                </a:cubicBezTo>
                <a:cubicBezTo>
                  <a:pt x="188" y="43"/>
                  <a:pt x="188" y="44"/>
                  <a:pt x="188" y="44"/>
                </a:cubicBezTo>
                <a:cubicBezTo>
                  <a:pt x="188" y="44"/>
                  <a:pt x="188" y="44"/>
                  <a:pt x="188" y="44"/>
                </a:cubicBezTo>
                <a:cubicBezTo>
                  <a:pt x="188" y="44"/>
                  <a:pt x="188" y="44"/>
                  <a:pt x="188" y="44"/>
                </a:cubicBezTo>
                <a:close/>
                <a:moveTo>
                  <a:pt x="1" y="101"/>
                </a:moveTo>
                <a:cubicBezTo>
                  <a:pt x="1" y="101"/>
                  <a:pt x="1" y="101"/>
                  <a:pt x="1" y="102"/>
                </a:cubicBezTo>
                <a:cubicBezTo>
                  <a:pt x="1" y="103"/>
                  <a:pt x="0" y="117"/>
                  <a:pt x="3" y="134"/>
                </a:cubicBezTo>
                <a:cubicBezTo>
                  <a:pt x="8" y="157"/>
                  <a:pt x="22" y="186"/>
                  <a:pt x="54" y="203"/>
                </a:cubicBezTo>
                <a:cubicBezTo>
                  <a:pt x="87" y="221"/>
                  <a:pt x="120" y="216"/>
                  <a:pt x="139" y="208"/>
                </a:cubicBezTo>
                <a:cubicBezTo>
                  <a:pt x="153" y="202"/>
                  <a:pt x="157" y="198"/>
                  <a:pt x="159" y="196"/>
                </a:cubicBezTo>
                <a:cubicBezTo>
                  <a:pt x="160" y="196"/>
                  <a:pt x="161" y="195"/>
                  <a:pt x="161" y="195"/>
                </a:cubicBezTo>
                <a:cubicBezTo>
                  <a:pt x="162" y="194"/>
                  <a:pt x="162" y="194"/>
                  <a:pt x="162" y="194"/>
                </a:cubicBezTo>
                <a:cubicBezTo>
                  <a:pt x="162" y="194"/>
                  <a:pt x="162" y="194"/>
                  <a:pt x="162" y="194"/>
                </a:cubicBezTo>
                <a:cubicBezTo>
                  <a:pt x="162" y="194"/>
                  <a:pt x="162" y="194"/>
                  <a:pt x="161" y="194"/>
                </a:cubicBezTo>
                <a:cubicBezTo>
                  <a:pt x="160" y="195"/>
                  <a:pt x="146" y="201"/>
                  <a:pt x="129" y="203"/>
                </a:cubicBezTo>
                <a:cubicBezTo>
                  <a:pt x="111" y="205"/>
                  <a:pt x="87" y="204"/>
                  <a:pt x="62" y="191"/>
                </a:cubicBezTo>
                <a:cubicBezTo>
                  <a:pt x="36" y="178"/>
                  <a:pt x="19" y="158"/>
                  <a:pt x="10" y="139"/>
                </a:cubicBezTo>
                <a:cubicBezTo>
                  <a:pt x="1" y="120"/>
                  <a:pt x="2" y="103"/>
                  <a:pt x="2" y="102"/>
                </a:cubicBezTo>
                <a:cubicBezTo>
                  <a:pt x="2" y="101"/>
                  <a:pt x="2" y="101"/>
                  <a:pt x="2" y="101"/>
                </a:cubicBezTo>
                <a:cubicBezTo>
                  <a:pt x="2" y="101"/>
                  <a:pt x="2" y="101"/>
                  <a:pt x="2" y="101"/>
                </a:cubicBezTo>
                <a:cubicBezTo>
                  <a:pt x="2" y="101"/>
                  <a:pt x="1" y="101"/>
                  <a:pt x="1" y="101"/>
                </a:cubicBezTo>
                <a:close/>
                <a:moveTo>
                  <a:pt x="108" y="133"/>
                </a:moveTo>
                <a:cubicBezTo>
                  <a:pt x="108" y="108"/>
                  <a:pt x="108" y="108"/>
                  <a:pt x="108" y="108"/>
                </a:cubicBezTo>
                <a:cubicBezTo>
                  <a:pt x="91" y="70"/>
                  <a:pt x="91" y="70"/>
                  <a:pt x="91" y="70"/>
                </a:cubicBezTo>
                <a:cubicBezTo>
                  <a:pt x="105" y="70"/>
                  <a:pt x="105" y="70"/>
                  <a:pt x="105" y="70"/>
                </a:cubicBezTo>
                <a:cubicBezTo>
                  <a:pt x="116" y="95"/>
                  <a:pt x="116" y="95"/>
                  <a:pt x="116" y="95"/>
                </a:cubicBezTo>
                <a:cubicBezTo>
                  <a:pt x="127" y="70"/>
                  <a:pt x="127" y="70"/>
                  <a:pt x="127" y="70"/>
                </a:cubicBezTo>
                <a:cubicBezTo>
                  <a:pt x="140" y="70"/>
                  <a:pt x="140" y="70"/>
                  <a:pt x="140" y="70"/>
                </a:cubicBezTo>
                <a:cubicBezTo>
                  <a:pt x="123" y="108"/>
                  <a:pt x="123" y="108"/>
                  <a:pt x="123" y="108"/>
                </a:cubicBezTo>
                <a:cubicBezTo>
                  <a:pt x="123" y="133"/>
                  <a:pt x="123" y="133"/>
                  <a:pt x="123" y="133"/>
                </a:cubicBezTo>
                <a:lnTo>
                  <a:pt x="108" y="133"/>
                </a:lnTo>
                <a:close/>
                <a:moveTo>
                  <a:pt x="241" y="133"/>
                </a:moveTo>
                <a:cubicBezTo>
                  <a:pt x="208" y="133"/>
                  <a:pt x="208" y="133"/>
                  <a:pt x="208" y="133"/>
                </a:cubicBezTo>
                <a:cubicBezTo>
                  <a:pt x="208" y="70"/>
                  <a:pt x="208" y="70"/>
                  <a:pt x="208" y="70"/>
                </a:cubicBezTo>
                <a:cubicBezTo>
                  <a:pt x="222" y="70"/>
                  <a:pt x="222" y="70"/>
                  <a:pt x="222" y="70"/>
                </a:cubicBezTo>
                <a:cubicBezTo>
                  <a:pt x="222" y="121"/>
                  <a:pt x="222" y="121"/>
                  <a:pt x="222" y="121"/>
                </a:cubicBezTo>
                <a:cubicBezTo>
                  <a:pt x="241" y="121"/>
                  <a:pt x="241" y="121"/>
                  <a:pt x="241" y="121"/>
                </a:cubicBezTo>
                <a:lnTo>
                  <a:pt x="241" y="133"/>
                </a:lnTo>
                <a:close/>
                <a:moveTo>
                  <a:pt x="73" y="70"/>
                </a:moveTo>
                <a:cubicBezTo>
                  <a:pt x="86" y="70"/>
                  <a:pt x="86" y="70"/>
                  <a:pt x="86" y="70"/>
                </a:cubicBezTo>
                <a:cubicBezTo>
                  <a:pt x="86" y="133"/>
                  <a:pt x="86" y="133"/>
                  <a:pt x="86" y="133"/>
                </a:cubicBezTo>
                <a:cubicBezTo>
                  <a:pt x="73" y="133"/>
                  <a:pt x="73" y="133"/>
                  <a:pt x="73" y="133"/>
                </a:cubicBezTo>
                <a:cubicBezTo>
                  <a:pt x="73" y="133"/>
                  <a:pt x="73" y="133"/>
                  <a:pt x="73" y="133"/>
                </a:cubicBezTo>
                <a:cubicBezTo>
                  <a:pt x="73" y="131"/>
                  <a:pt x="57" y="104"/>
                  <a:pt x="53" y="96"/>
                </a:cubicBezTo>
                <a:cubicBezTo>
                  <a:pt x="53" y="133"/>
                  <a:pt x="53" y="133"/>
                  <a:pt x="53" y="133"/>
                </a:cubicBezTo>
                <a:cubicBezTo>
                  <a:pt x="40" y="133"/>
                  <a:pt x="40" y="133"/>
                  <a:pt x="40" y="133"/>
                </a:cubicBezTo>
                <a:cubicBezTo>
                  <a:pt x="40" y="70"/>
                  <a:pt x="40" y="70"/>
                  <a:pt x="40" y="70"/>
                </a:cubicBezTo>
                <a:cubicBezTo>
                  <a:pt x="54" y="70"/>
                  <a:pt x="54" y="70"/>
                  <a:pt x="54" y="70"/>
                </a:cubicBezTo>
                <a:cubicBezTo>
                  <a:pt x="54" y="70"/>
                  <a:pt x="54" y="70"/>
                  <a:pt x="54" y="70"/>
                </a:cubicBezTo>
                <a:cubicBezTo>
                  <a:pt x="55" y="71"/>
                  <a:pt x="69" y="97"/>
                  <a:pt x="73" y="106"/>
                </a:cubicBezTo>
                <a:lnTo>
                  <a:pt x="73" y="70"/>
                </a:lnTo>
                <a:close/>
                <a:moveTo>
                  <a:pt x="166" y="134"/>
                </a:moveTo>
                <a:cubicBezTo>
                  <a:pt x="152" y="134"/>
                  <a:pt x="144" y="126"/>
                  <a:pt x="144" y="111"/>
                </a:cubicBezTo>
                <a:cubicBezTo>
                  <a:pt x="144" y="70"/>
                  <a:pt x="144" y="70"/>
                  <a:pt x="144" y="70"/>
                </a:cubicBezTo>
                <a:cubicBezTo>
                  <a:pt x="158" y="70"/>
                  <a:pt x="158" y="70"/>
                  <a:pt x="158" y="70"/>
                </a:cubicBezTo>
                <a:cubicBezTo>
                  <a:pt x="158" y="110"/>
                  <a:pt x="158" y="110"/>
                  <a:pt x="158" y="110"/>
                </a:cubicBezTo>
                <a:cubicBezTo>
                  <a:pt x="158" y="119"/>
                  <a:pt x="161" y="122"/>
                  <a:pt x="167" y="122"/>
                </a:cubicBezTo>
                <a:cubicBezTo>
                  <a:pt x="172" y="122"/>
                  <a:pt x="175" y="118"/>
                  <a:pt x="175" y="110"/>
                </a:cubicBezTo>
                <a:cubicBezTo>
                  <a:pt x="175" y="70"/>
                  <a:pt x="175" y="70"/>
                  <a:pt x="175" y="70"/>
                </a:cubicBezTo>
                <a:cubicBezTo>
                  <a:pt x="188" y="70"/>
                  <a:pt x="188" y="70"/>
                  <a:pt x="188" y="70"/>
                </a:cubicBezTo>
                <a:cubicBezTo>
                  <a:pt x="188" y="111"/>
                  <a:pt x="188" y="111"/>
                  <a:pt x="188" y="111"/>
                </a:cubicBezTo>
                <a:cubicBezTo>
                  <a:pt x="188" y="126"/>
                  <a:pt x="181" y="134"/>
                  <a:pt x="166" y="134"/>
                </a:cubicBezTo>
                <a:close/>
                <a:moveTo>
                  <a:pt x="259" y="199"/>
                </a:moveTo>
                <a:cubicBezTo>
                  <a:pt x="267" y="206"/>
                  <a:pt x="267" y="206"/>
                  <a:pt x="267" y="206"/>
                </a:cubicBezTo>
                <a:cubicBezTo>
                  <a:pt x="267" y="206"/>
                  <a:pt x="267" y="206"/>
                  <a:pt x="267" y="206"/>
                </a:cubicBezTo>
                <a:cubicBezTo>
                  <a:pt x="263" y="213"/>
                  <a:pt x="257" y="216"/>
                  <a:pt x="249" y="216"/>
                </a:cubicBezTo>
                <a:cubicBezTo>
                  <a:pt x="236" y="216"/>
                  <a:pt x="229" y="207"/>
                  <a:pt x="229" y="192"/>
                </a:cubicBezTo>
                <a:cubicBezTo>
                  <a:pt x="229" y="174"/>
                  <a:pt x="239" y="168"/>
                  <a:pt x="249" y="168"/>
                </a:cubicBezTo>
                <a:cubicBezTo>
                  <a:pt x="261" y="168"/>
                  <a:pt x="267" y="177"/>
                  <a:pt x="267" y="193"/>
                </a:cubicBezTo>
                <a:cubicBezTo>
                  <a:pt x="267" y="196"/>
                  <a:pt x="267" y="196"/>
                  <a:pt x="267" y="196"/>
                </a:cubicBezTo>
                <a:cubicBezTo>
                  <a:pt x="242" y="196"/>
                  <a:pt x="242" y="196"/>
                  <a:pt x="242" y="196"/>
                </a:cubicBezTo>
                <a:cubicBezTo>
                  <a:pt x="243" y="202"/>
                  <a:pt x="245" y="205"/>
                  <a:pt x="250" y="205"/>
                </a:cubicBezTo>
                <a:cubicBezTo>
                  <a:pt x="254" y="205"/>
                  <a:pt x="257" y="202"/>
                  <a:pt x="259" y="200"/>
                </a:cubicBezTo>
                <a:lnTo>
                  <a:pt x="259" y="199"/>
                </a:lnTo>
                <a:close/>
                <a:moveTo>
                  <a:pt x="242" y="187"/>
                </a:moveTo>
                <a:cubicBezTo>
                  <a:pt x="255" y="187"/>
                  <a:pt x="255" y="187"/>
                  <a:pt x="255" y="187"/>
                </a:cubicBezTo>
                <a:cubicBezTo>
                  <a:pt x="254" y="179"/>
                  <a:pt x="250" y="179"/>
                  <a:pt x="249" y="179"/>
                </a:cubicBezTo>
                <a:cubicBezTo>
                  <a:pt x="245" y="179"/>
                  <a:pt x="243" y="182"/>
                  <a:pt x="242" y="187"/>
                </a:cubicBezTo>
                <a:close/>
                <a:moveTo>
                  <a:pt x="416" y="92"/>
                </a:moveTo>
                <a:cubicBezTo>
                  <a:pt x="420" y="96"/>
                  <a:pt x="422" y="102"/>
                  <a:pt x="422" y="110"/>
                </a:cubicBezTo>
                <a:cubicBezTo>
                  <a:pt x="422" y="128"/>
                  <a:pt x="412" y="134"/>
                  <a:pt x="402" y="134"/>
                </a:cubicBezTo>
                <a:cubicBezTo>
                  <a:pt x="392" y="134"/>
                  <a:pt x="382" y="128"/>
                  <a:pt x="382" y="110"/>
                </a:cubicBezTo>
                <a:cubicBezTo>
                  <a:pt x="382" y="102"/>
                  <a:pt x="384" y="96"/>
                  <a:pt x="388" y="92"/>
                </a:cubicBezTo>
                <a:cubicBezTo>
                  <a:pt x="392" y="88"/>
                  <a:pt x="396" y="86"/>
                  <a:pt x="402" y="86"/>
                </a:cubicBezTo>
                <a:cubicBezTo>
                  <a:pt x="408" y="86"/>
                  <a:pt x="413" y="88"/>
                  <a:pt x="416" y="92"/>
                </a:cubicBezTo>
                <a:close/>
                <a:moveTo>
                  <a:pt x="409" y="110"/>
                </a:moveTo>
                <a:cubicBezTo>
                  <a:pt x="409" y="99"/>
                  <a:pt x="405" y="97"/>
                  <a:pt x="402" y="97"/>
                </a:cubicBezTo>
                <a:cubicBezTo>
                  <a:pt x="398" y="97"/>
                  <a:pt x="396" y="101"/>
                  <a:pt x="396" y="110"/>
                </a:cubicBezTo>
                <a:cubicBezTo>
                  <a:pt x="396" y="122"/>
                  <a:pt x="399" y="123"/>
                  <a:pt x="402" y="123"/>
                </a:cubicBezTo>
                <a:cubicBezTo>
                  <a:pt x="407" y="123"/>
                  <a:pt x="409" y="119"/>
                  <a:pt x="409" y="110"/>
                </a:cubicBezTo>
                <a:close/>
                <a:moveTo>
                  <a:pt x="410" y="180"/>
                </a:moveTo>
                <a:cubicBezTo>
                  <a:pt x="410" y="215"/>
                  <a:pt x="410" y="215"/>
                  <a:pt x="410" y="215"/>
                </a:cubicBezTo>
                <a:cubicBezTo>
                  <a:pt x="397" y="215"/>
                  <a:pt x="397" y="215"/>
                  <a:pt x="397" y="215"/>
                </a:cubicBezTo>
                <a:cubicBezTo>
                  <a:pt x="397" y="184"/>
                  <a:pt x="397" y="184"/>
                  <a:pt x="397" y="184"/>
                </a:cubicBezTo>
                <a:cubicBezTo>
                  <a:pt x="397" y="180"/>
                  <a:pt x="395" y="180"/>
                  <a:pt x="393" y="180"/>
                </a:cubicBezTo>
                <a:cubicBezTo>
                  <a:pt x="391" y="180"/>
                  <a:pt x="389" y="181"/>
                  <a:pt x="386" y="183"/>
                </a:cubicBezTo>
                <a:cubicBezTo>
                  <a:pt x="386" y="215"/>
                  <a:pt x="386" y="215"/>
                  <a:pt x="386" y="215"/>
                </a:cubicBezTo>
                <a:cubicBezTo>
                  <a:pt x="373" y="215"/>
                  <a:pt x="373" y="215"/>
                  <a:pt x="373" y="215"/>
                </a:cubicBezTo>
                <a:cubicBezTo>
                  <a:pt x="373" y="152"/>
                  <a:pt x="373" y="152"/>
                  <a:pt x="373" y="152"/>
                </a:cubicBezTo>
                <a:cubicBezTo>
                  <a:pt x="386" y="150"/>
                  <a:pt x="386" y="150"/>
                  <a:pt x="386" y="150"/>
                </a:cubicBezTo>
                <a:cubicBezTo>
                  <a:pt x="386" y="174"/>
                  <a:pt x="386" y="174"/>
                  <a:pt x="386" y="174"/>
                </a:cubicBezTo>
                <a:cubicBezTo>
                  <a:pt x="389" y="171"/>
                  <a:pt x="393" y="168"/>
                  <a:pt x="399" y="168"/>
                </a:cubicBezTo>
                <a:cubicBezTo>
                  <a:pt x="406" y="168"/>
                  <a:pt x="410" y="172"/>
                  <a:pt x="410" y="180"/>
                </a:cubicBezTo>
                <a:close/>
                <a:moveTo>
                  <a:pt x="511" y="124"/>
                </a:moveTo>
                <a:cubicBezTo>
                  <a:pt x="511" y="124"/>
                  <a:pt x="511" y="124"/>
                  <a:pt x="511" y="124"/>
                </a:cubicBezTo>
                <a:cubicBezTo>
                  <a:pt x="507" y="131"/>
                  <a:pt x="501" y="134"/>
                  <a:pt x="493" y="134"/>
                </a:cubicBezTo>
                <a:cubicBezTo>
                  <a:pt x="480" y="134"/>
                  <a:pt x="473" y="125"/>
                  <a:pt x="473" y="110"/>
                </a:cubicBezTo>
                <a:cubicBezTo>
                  <a:pt x="473" y="92"/>
                  <a:pt x="484" y="86"/>
                  <a:pt x="493" y="86"/>
                </a:cubicBezTo>
                <a:cubicBezTo>
                  <a:pt x="505" y="86"/>
                  <a:pt x="511" y="95"/>
                  <a:pt x="511" y="111"/>
                </a:cubicBezTo>
                <a:cubicBezTo>
                  <a:pt x="511" y="114"/>
                  <a:pt x="511" y="114"/>
                  <a:pt x="511" y="114"/>
                </a:cubicBezTo>
                <a:cubicBezTo>
                  <a:pt x="486" y="114"/>
                  <a:pt x="486" y="114"/>
                  <a:pt x="486" y="114"/>
                </a:cubicBezTo>
                <a:cubicBezTo>
                  <a:pt x="487" y="120"/>
                  <a:pt x="489" y="123"/>
                  <a:pt x="494" y="123"/>
                </a:cubicBezTo>
                <a:cubicBezTo>
                  <a:pt x="498" y="123"/>
                  <a:pt x="501" y="120"/>
                  <a:pt x="503" y="118"/>
                </a:cubicBezTo>
                <a:cubicBezTo>
                  <a:pt x="503" y="117"/>
                  <a:pt x="503" y="117"/>
                  <a:pt x="503" y="117"/>
                </a:cubicBezTo>
                <a:lnTo>
                  <a:pt x="511" y="124"/>
                </a:lnTo>
                <a:close/>
                <a:moveTo>
                  <a:pt x="487" y="105"/>
                </a:moveTo>
                <a:cubicBezTo>
                  <a:pt x="499" y="105"/>
                  <a:pt x="499" y="105"/>
                  <a:pt x="499" y="105"/>
                </a:cubicBezTo>
                <a:cubicBezTo>
                  <a:pt x="498" y="97"/>
                  <a:pt x="494" y="97"/>
                  <a:pt x="493" y="97"/>
                </a:cubicBezTo>
                <a:cubicBezTo>
                  <a:pt x="489" y="97"/>
                  <a:pt x="487" y="100"/>
                  <a:pt x="487" y="105"/>
                </a:cubicBezTo>
                <a:close/>
                <a:moveTo>
                  <a:pt x="467" y="98"/>
                </a:moveTo>
                <a:cubicBezTo>
                  <a:pt x="467" y="133"/>
                  <a:pt x="467" y="133"/>
                  <a:pt x="467" y="133"/>
                </a:cubicBezTo>
                <a:cubicBezTo>
                  <a:pt x="453" y="133"/>
                  <a:pt x="453" y="133"/>
                  <a:pt x="453" y="133"/>
                </a:cubicBezTo>
                <a:cubicBezTo>
                  <a:pt x="453" y="102"/>
                  <a:pt x="453" y="102"/>
                  <a:pt x="453" y="102"/>
                </a:cubicBezTo>
                <a:cubicBezTo>
                  <a:pt x="453" y="98"/>
                  <a:pt x="452" y="98"/>
                  <a:pt x="450" y="98"/>
                </a:cubicBezTo>
                <a:cubicBezTo>
                  <a:pt x="448" y="98"/>
                  <a:pt x="445" y="99"/>
                  <a:pt x="443" y="102"/>
                </a:cubicBezTo>
                <a:cubicBezTo>
                  <a:pt x="443" y="133"/>
                  <a:pt x="443" y="133"/>
                  <a:pt x="443" y="133"/>
                </a:cubicBezTo>
                <a:cubicBezTo>
                  <a:pt x="429" y="133"/>
                  <a:pt x="429" y="133"/>
                  <a:pt x="429" y="133"/>
                </a:cubicBezTo>
                <a:cubicBezTo>
                  <a:pt x="429" y="87"/>
                  <a:pt x="429" y="87"/>
                  <a:pt x="429" y="87"/>
                </a:cubicBezTo>
                <a:cubicBezTo>
                  <a:pt x="443" y="87"/>
                  <a:pt x="443" y="87"/>
                  <a:pt x="443" y="87"/>
                </a:cubicBezTo>
                <a:cubicBezTo>
                  <a:pt x="443" y="92"/>
                  <a:pt x="443" y="92"/>
                  <a:pt x="443" y="92"/>
                </a:cubicBezTo>
                <a:cubicBezTo>
                  <a:pt x="445" y="89"/>
                  <a:pt x="450" y="86"/>
                  <a:pt x="455" y="86"/>
                </a:cubicBezTo>
                <a:cubicBezTo>
                  <a:pt x="463" y="86"/>
                  <a:pt x="467" y="90"/>
                  <a:pt x="467" y="98"/>
                </a:cubicBezTo>
                <a:close/>
                <a:moveTo>
                  <a:pt x="357" y="169"/>
                </a:moveTo>
                <a:cubicBezTo>
                  <a:pt x="366" y="169"/>
                  <a:pt x="366" y="169"/>
                  <a:pt x="366" y="169"/>
                </a:cubicBezTo>
                <a:cubicBezTo>
                  <a:pt x="366" y="179"/>
                  <a:pt x="366" y="179"/>
                  <a:pt x="366" y="179"/>
                </a:cubicBezTo>
                <a:cubicBezTo>
                  <a:pt x="357" y="179"/>
                  <a:pt x="357" y="179"/>
                  <a:pt x="357" y="179"/>
                </a:cubicBezTo>
                <a:cubicBezTo>
                  <a:pt x="357" y="200"/>
                  <a:pt x="357" y="200"/>
                  <a:pt x="357" y="200"/>
                </a:cubicBezTo>
                <a:cubicBezTo>
                  <a:pt x="357" y="204"/>
                  <a:pt x="358" y="205"/>
                  <a:pt x="361" y="205"/>
                </a:cubicBezTo>
                <a:cubicBezTo>
                  <a:pt x="363" y="205"/>
                  <a:pt x="364" y="205"/>
                  <a:pt x="365" y="205"/>
                </a:cubicBezTo>
                <a:cubicBezTo>
                  <a:pt x="366" y="204"/>
                  <a:pt x="366" y="204"/>
                  <a:pt x="366" y="204"/>
                </a:cubicBezTo>
                <a:cubicBezTo>
                  <a:pt x="366" y="215"/>
                  <a:pt x="366" y="215"/>
                  <a:pt x="366" y="215"/>
                </a:cubicBezTo>
                <a:cubicBezTo>
                  <a:pt x="365" y="215"/>
                  <a:pt x="365" y="215"/>
                  <a:pt x="365" y="215"/>
                </a:cubicBezTo>
                <a:cubicBezTo>
                  <a:pt x="364" y="215"/>
                  <a:pt x="360" y="215"/>
                  <a:pt x="357" y="215"/>
                </a:cubicBezTo>
                <a:cubicBezTo>
                  <a:pt x="347" y="215"/>
                  <a:pt x="343" y="212"/>
                  <a:pt x="343" y="203"/>
                </a:cubicBezTo>
                <a:cubicBezTo>
                  <a:pt x="343" y="179"/>
                  <a:pt x="343" y="179"/>
                  <a:pt x="343" y="179"/>
                </a:cubicBezTo>
                <a:cubicBezTo>
                  <a:pt x="337" y="179"/>
                  <a:pt x="337" y="179"/>
                  <a:pt x="337" y="179"/>
                </a:cubicBezTo>
                <a:cubicBezTo>
                  <a:pt x="337" y="169"/>
                  <a:pt x="337" y="169"/>
                  <a:pt x="337" y="169"/>
                </a:cubicBezTo>
                <a:cubicBezTo>
                  <a:pt x="343" y="169"/>
                  <a:pt x="343" y="169"/>
                  <a:pt x="343" y="169"/>
                </a:cubicBezTo>
                <a:cubicBezTo>
                  <a:pt x="343" y="156"/>
                  <a:pt x="343" y="156"/>
                  <a:pt x="343" y="156"/>
                </a:cubicBezTo>
                <a:cubicBezTo>
                  <a:pt x="357" y="154"/>
                  <a:pt x="357" y="154"/>
                  <a:pt x="357" y="154"/>
                </a:cubicBezTo>
                <a:lnTo>
                  <a:pt x="357" y="169"/>
                </a:lnTo>
                <a:close/>
                <a:moveTo>
                  <a:pt x="332" y="98"/>
                </a:moveTo>
                <a:cubicBezTo>
                  <a:pt x="332" y="133"/>
                  <a:pt x="332" y="133"/>
                  <a:pt x="332" y="133"/>
                </a:cubicBezTo>
                <a:cubicBezTo>
                  <a:pt x="318" y="133"/>
                  <a:pt x="318" y="133"/>
                  <a:pt x="318" y="133"/>
                </a:cubicBezTo>
                <a:cubicBezTo>
                  <a:pt x="318" y="102"/>
                  <a:pt x="318" y="102"/>
                  <a:pt x="318" y="102"/>
                </a:cubicBezTo>
                <a:cubicBezTo>
                  <a:pt x="318" y="98"/>
                  <a:pt x="316" y="98"/>
                  <a:pt x="315" y="98"/>
                </a:cubicBezTo>
                <a:cubicBezTo>
                  <a:pt x="313" y="98"/>
                  <a:pt x="310" y="99"/>
                  <a:pt x="307" y="102"/>
                </a:cubicBezTo>
                <a:cubicBezTo>
                  <a:pt x="307" y="133"/>
                  <a:pt x="307" y="133"/>
                  <a:pt x="307" y="133"/>
                </a:cubicBezTo>
                <a:cubicBezTo>
                  <a:pt x="294" y="133"/>
                  <a:pt x="294" y="133"/>
                  <a:pt x="294" y="133"/>
                </a:cubicBezTo>
                <a:cubicBezTo>
                  <a:pt x="294" y="87"/>
                  <a:pt x="294" y="87"/>
                  <a:pt x="294" y="87"/>
                </a:cubicBezTo>
                <a:cubicBezTo>
                  <a:pt x="307" y="87"/>
                  <a:pt x="307" y="87"/>
                  <a:pt x="307" y="87"/>
                </a:cubicBezTo>
                <a:cubicBezTo>
                  <a:pt x="307" y="92"/>
                  <a:pt x="307" y="92"/>
                  <a:pt x="307" y="92"/>
                </a:cubicBezTo>
                <a:cubicBezTo>
                  <a:pt x="310" y="89"/>
                  <a:pt x="315" y="86"/>
                  <a:pt x="320" y="86"/>
                </a:cubicBezTo>
                <a:cubicBezTo>
                  <a:pt x="328" y="86"/>
                  <a:pt x="332" y="90"/>
                  <a:pt x="332" y="98"/>
                </a:cubicBezTo>
                <a:close/>
                <a:moveTo>
                  <a:pt x="272" y="132"/>
                </a:moveTo>
                <a:cubicBezTo>
                  <a:pt x="272" y="131"/>
                  <a:pt x="271" y="130"/>
                  <a:pt x="271" y="128"/>
                </a:cubicBezTo>
                <a:cubicBezTo>
                  <a:pt x="268" y="132"/>
                  <a:pt x="264" y="133"/>
                  <a:pt x="259" y="133"/>
                </a:cubicBezTo>
                <a:cubicBezTo>
                  <a:pt x="251" y="133"/>
                  <a:pt x="247" y="129"/>
                  <a:pt x="247" y="121"/>
                </a:cubicBezTo>
                <a:cubicBezTo>
                  <a:pt x="247" y="112"/>
                  <a:pt x="255" y="106"/>
                  <a:pt x="271" y="103"/>
                </a:cubicBezTo>
                <a:cubicBezTo>
                  <a:pt x="271" y="102"/>
                  <a:pt x="271" y="102"/>
                  <a:pt x="271" y="102"/>
                </a:cubicBezTo>
                <a:cubicBezTo>
                  <a:pt x="271" y="98"/>
                  <a:pt x="270" y="97"/>
                  <a:pt x="267" y="97"/>
                </a:cubicBezTo>
                <a:cubicBezTo>
                  <a:pt x="263" y="97"/>
                  <a:pt x="258" y="100"/>
                  <a:pt x="256" y="102"/>
                </a:cubicBezTo>
                <a:cubicBezTo>
                  <a:pt x="255" y="102"/>
                  <a:pt x="255" y="102"/>
                  <a:pt x="255" y="102"/>
                </a:cubicBezTo>
                <a:cubicBezTo>
                  <a:pt x="249" y="94"/>
                  <a:pt x="249" y="94"/>
                  <a:pt x="249" y="94"/>
                </a:cubicBezTo>
                <a:cubicBezTo>
                  <a:pt x="249" y="93"/>
                  <a:pt x="249" y="93"/>
                  <a:pt x="249" y="93"/>
                </a:cubicBezTo>
                <a:cubicBezTo>
                  <a:pt x="255" y="89"/>
                  <a:pt x="262" y="86"/>
                  <a:pt x="270" y="86"/>
                </a:cubicBezTo>
                <a:cubicBezTo>
                  <a:pt x="280" y="86"/>
                  <a:pt x="285" y="91"/>
                  <a:pt x="285" y="102"/>
                </a:cubicBezTo>
                <a:cubicBezTo>
                  <a:pt x="285" y="121"/>
                  <a:pt x="285" y="121"/>
                  <a:pt x="285" y="121"/>
                </a:cubicBezTo>
                <a:cubicBezTo>
                  <a:pt x="285" y="127"/>
                  <a:pt x="285" y="130"/>
                  <a:pt x="286" y="132"/>
                </a:cubicBezTo>
                <a:cubicBezTo>
                  <a:pt x="286" y="133"/>
                  <a:pt x="286" y="133"/>
                  <a:pt x="286" y="133"/>
                </a:cubicBezTo>
                <a:cubicBezTo>
                  <a:pt x="272" y="133"/>
                  <a:pt x="272" y="133"/>
                  <a:pt x="272" y="133"/>
                </a:cubicBezTo>
                <a:lnTo>
                  <a:pt x="272" y="132"/>
                </a:lnTo>
                <a:close/>
                <a:moveTo>
                  <a:pt x="271" y="111"/>
                </a:moveTo>
                <a:cubicBezTo>
                  <a:pt x="262" y="113"/>
                  <a:pt x="261" y="116"/>
                  <a:pt x="261" y="119"/>
                </a:cubicBezTo>
                <a:cubicBezTo>
                  <a:pt x="261" y="121"/>
                  <a:pt x="262" y="123"/>
                  <a:pt x="264" y="123"/>
                </a:cubicBezTo>
                <a:cubicBezTo>
                  <a:pt x="267" y="123"/>
                  <a:pt x="269" y="122"/>
                  <a:pt x="271" y="120"/>
                </a:cubicBezTo>
                <a:lnTo>
                  <a:pt x="271" y="111"/>
                </a:lnTo>
                <a:close/>
                <a:moveTo>
                  <a:pt x="310" y="214"/>
                </a:moveTo>
                <a:cubicBezTo>
                  <a:pt x="311" y="215"/>
                  <a:pt x="311" y="215"/>
                  <a:pt x="311" y="215"/>
                </a:cubicBezTo>
                <a:cubicBezTo>
                  <a:pt x="297" y="215"/>
                  <a:pt x="297" y="215"/>
                  <a:pt x="297" y="215"/>
                </a:cubicBezTo>
                <a:cubicBezTo>
                  <a:pt x="297" y="214"/>
                  <a:pt x="297" y="214"/>
                  <a:pt x="297" y="214"/>
                </a:cubicBezTo>
                <a:cubicBezTo>
                  <a:pt x="296" y="213"/>
                  <a:pt x="296" y="212"/>
                  <a:pt x="296" y="210"/>
                </a:cubicBezTo>
                <a:cubicBezTo>
                  <a:pt x="293" y="214"/>
                  <a:pt x="289" y="215"/>
                  <a:pt x="283" y="215"/>
                </a:cubicBezTo>
                <a:cubicBezTo>
                  <a:pt x="276" y="215"/>
                  <a:pt x="272" y="211"/>
                  <a:pt x="272" y="203"/>
                </a:cubicBezTo>
                <a:cubicBezTo>
                  <a:pt x="272" y="194"/>
                  <a:pt x="280" y="188"/>
                  <a:pt x="296" y="185"/>
                </a:cubicBezTo>
                <a:cubicBezTo>
                  <a:pt x="296" y="183"/>
                  <a:pt x="296" y="183"/>
                  <a:pt x="296" y="183"/>
                </a:cubicBezTo>
                <a:cubicBezTo>
                  <a:pt x="296" y="180"/>
                  <a:pt x="295" y="179"/>
                  <a:pt x="292" y="179"/>
                </a:cubicBezTo>
                <a:cubicBezTo>
                  <a:pt x="287" y="179"/>
                  <a:pt x="283" y="182"/>
                  <a:pt x="280" y="184"/>
                </a:cubicBezTo>
                <a:cubicBezTo>
                  <a:pt x="280" y="184"/>
                  <a:pt x="280" y="184"/>
                  <a:pt x="280" y="184"/>
                </a:cubicBezTo>
                <a:cubicBezTo>
                  <a:pt x="273" y="176"/>
                  <a:pt x="273" y="176"/>
                  <a:pt x="273" y="176"/>
                </a:cubicBezTo>
                <a:cubicBezTo>
                  <a:pt x="274" y="175"/>
                  <a:pt x="274" y="175"/>
                  <a:pt x="274" y="175"/>
                </a:cubicBezTo>
                <a:cubicBezTo>
                  <a:pt x="279" y="171"/>
                  <a:pt x="286" y="168"/>
                  <a:pt x="294" y="168"/>
                </a:cubicBezTo>
                <a:cubicBezTo>
                  <a:pt x="305" y="168"/>
                  <a:pt x="309" y="173"/>
                  <a:pt x="309" y="183"/>
                </a:cubicBezTo>
                <a:cubicBezTo>
                  <a:pt x="309" y="203"/>
                  <a:pt x="309" y="203"/>
                  <a:pt x="309" y="203"/>
                </a:cubicBezTo>
                <a:cubicBezTo>
                  <a:pt x="309" y="209"/>
                  <a:pt x="310" y="212"/>
                  <a:pt x="310" y="214"/>
                </a:cubicBezTo>
                <a:close/>
                <a:moveTo>
                  <a:pt x="296" y="193"/>
                </a:moveTo>
                <a:cubicBezTo>
                  <a:pt x="286" y="195"/>
                  <a:pt x="285" y="198"/>
                  <a:pt x="285" y="201"/>
                </a:cubicBezTo>
                <a:cubicBezTo>
                  <a:pt x="285" y="203"/>
                  <a:pt x="286" y="205"/>
                  <a:pt x="289" y="205"/>
                </a:cubicBezTo>
                <a:cubicBezTo>
                  <a:pt x="291" y="205"/>
                  <a:pt x="294" y="204"/>
                  <a:pt x="296" y="201"/>
                </a:cubicBezTo>
                <a:lnTo>
                  <a:pt x="296" y="193"/>
                </a:lnTo>
                <a:close/>
                <a:moveTo>
                  <a:pt x="318" y="159"/>
                </a:moveTo>
                <a:cubicBezTo>
                  <a:pt x="332" y="157"/>
                  <a:pt x="332" y="157"/>
                  <a:pt x="332" y="157"/>
                </a:cubicBezTo>
                <a:cubicBezTo>
                  <a:pt x="332" y="215"/>
                  <a:pt x="332" y="215"/>
                  <a:pt x="332" y="215"/>
                </a:cubicBezTo>
                <a:cubicBezTo>
                  <a:pt x="318" y="215"/>
                  <a:pt x="318" y="215"/>
                  <a:pt x="318" y="215"/>
                </a:cubicBezTo>
                <a:lnTo>
                  <a:pt x="318" y="159"/>
                </a:lnTo>
                <a:close/>
                <a:moveTo>
                  <a:pt x="208" y="153"/>
                </a:moveTo>
                <a:cubicBezTo>
                  <a:pt x="222" y="153"/>
                  <a:pt x="222" y="153"/>
                  <a:pt x="222" y="153"/>
                </a:cubicBezTo>
                <a:cubicBezTo>
                  <a:pt x="222" y="215"/>
                  <a:pt x="222" y="215"/>
                  <a:pt x="222" y="215"/>
                </a:cubicBezTo>
                <a:cubicBezTo>
                  <a:pt x="208" y="215"/>
                  <a:pt x="208" y="215"/>
                  <a:pt x="208" y="215"/>
                </a:cubicBezTo>
                <a:cubicBezTo>
                  <a:pt x="208" y="188"/>
                  <a:pt x="208" y="188"/>
                  <a:pt x="208" y="188"/>
                </a:cubicBezTo>
                <a:cubicBezTo>
                  <a:pt x="188" y="188"/>
                  <a:pt x="188" y="188"/>
                  <a:pt x="188" y="188"/>
                </a:cubicBezTo>
                <a:cubicBezTo>
                  <a:pt x="188" y="215"/>
                  <a:pt x="188" y="215"/>
                  <a:pt x="188" y="215"/>
                </a:cubicBezTo>
                <a:cubicBezTo>
                  <a:pt x="174" y="215"/>
                  <a:pt x="174" y="215"/>
                  <a:pt x="174" y="215"/>
                </a:cubicBezTo>
                <a:cubicBezTo>
                  <a:pt x="174" y="153"/>
                  <a:pt x="174" y="153"/>
                  <a:pt x="174" y="153"/>
                </a:cubicBezTo>
                <a:cubicBezTo>
                  <a:pt x="188" y="153"/>
                  <a:pt x="188" y="153"/>
                  <a:pt x="188" y="153"/>
                </a:cubicBezTo>
                <a:cubicBezTo>
                  <a:pt x="188" y="176"/>
                  <a:pt x="188" y="176"/>
                  <a:pt x="188" y="176"/>
                </a:cubicBezTo>
                <a:cubicBezTo>
                  <a:pt x="208" y="176"/>
                  <a:pt x="208" y="176"/>
                  <a:pt x="208" y="176"/>
                </a:cubicBezTo>
                <a:lnTo>
                  <a:pt x="208" y="153"/>
                </a:lnTo>
                <a:close/>
                <a:moveTo>
                  <a:pt x="342" y="130"/>
                </a:moveTo>
                <a:cubicBezTo>
                  <a:pt x="340" y="129"/>
                  <a:pt x="339" y="127"/>
                  <a:pt x="339" y="124"/>
                </a:cubicBezTo>
                <a:cubicBezTo>
                  <a:pt x="339" y="122"/>
                  <a:pt x="341" y="118"/>
                  <a:pt x="345" y="116"/>
                </a:cubicBezTo>
                <a:cubicBezTo>
                  <a:pt x="341" y="113"/>
                  <a:pt x="339" y="108"/>
                  <a:pt x="339" y="103"/>
                </a:cubicBezTo>
                <a:cubicBezTo>
                  <a:pt x="339" y="93"/>
                  <a:pt x="346" y="86"/>
                  <a:pt x="357" y="86"/>
                </a:cubicBezTo>
                <a:cubicBezTo>
                  <a:pt x="362" y="86"/>
                  <a:pt x="367" y="88"/>
                  <a:pt x="370" y="90"/>
                </a:cubicBezTo>
                <a:cubicBezTo>
                  <a:pt x="372" y="88"/>
                  <a:pt x="376" y="86"/>
                  <a:pt x="379" y="86"/>
                </a:cubicBezTo>
                <a:cubicBezTo>
                  <a:pt x="380" y="86"/>
                  <a:pt x="380" y="86"/>
                  <a:pt x="380" y="86"/>
                </a:cubicBezTo>
                <a:cubicBezTo>
                  <a:pt x="380" y="98"/>
                  <a:pt x="380" y="98"/>
                  <a:pt x="380" y="98"/>
                </a:cubicBezTo>
                <a:cubicBezTo>
                  <a:pt x="379" y="98"/>
                  <a:pt x="379" y="98"/>
                  <a:pt x="379" y="98"/>
                </a:cubicBezTo>
                <a:cubicBezTo>
                  <a:pt x="378" y="98"/>
                  <a:pt x="376" y="98"/>
                  <a:pt x="374" y="98"/>
                </a:cubicBezTo>
                <a:cubicBezTo>
                  <a:pt x="375" y="100"/>
                  <a:pt x="375" y="101"/>
                  <a:pt x="375" y="103"/>
                </a:cubicBezTo>
                <a:cubicBezTo>
                  <a:pt x="375" y="113"/>
                  <a:pt x="368" y="120"/>
                  <a:pt x="357" y="120"/>
                </a:cubicBezTo>
                <a:cubicBezTo>
                  <a:pt x="355" y="120"/>
                  <a:pt x="353" y="119"/>
                  <a:pt x="351" y="119"/>
                </a:cubicBezTo>
                <a:cubicBezTo>
                  <a:pt x="351" y="120"/>
                  <a:pt x="351" y="120"/>
                  <a:pt x="351" y="120"/>
                </a:cubicBezTo>
                <a:cubicBezTo>
                  <a:pt x="351" y="121"/>
                  <a:pt x="351" y="122"/>
                  <a:pt x="354" y="122"/>
                </a:cubicBezTo>
                <a:cubicBezTo>
                  <a:pt x="360" y="123"/>
                  <a:pt x="360" y="123"/>
                  <a:pt x="360" y="123"/>
                </a:cubicBezTo>
                <a:cubicBezTo>
                  <a:pt x="374" y="124"/>
                  <a:pt x="379" y="127"/>
                  <a:pt x="379" y="135"/>
                </a:cubicBezTo>
                <a:cubicBezTo>
                  <a:pt x="379" y="144"/>
                  <a:pt x="370" y="149"/>
                  <a:pt x="356" y="149"/>
                </a:cubicBezTo>
                <a:cubicBezTo>
                  <a:pt x="342" y="149"/>
                  <a:pt x="336" y="146"/>
                  <a:pt x="336" y="139"/>
                </a:cubicBezTo>
                <a:cubicBezTo>
                  <a:pt x="336" y="135"/>
                  <a:pt x="338" y="132"/>
                  <a:pt x="342" y="130"/>
                </a:cubicBezTo>
                <a:close/>
                <a:moveTo>
                  <a:pt x="352" y="103"/>
                </a:moveTo>
                <a:cubicBezTo>
                  <a:pt x="352" y="106"/>
                  <a:pt x="352" y="111"/>
                  <a:pt x="357" y="111"/>
                </a:cubicBezTo>
                <a:cubicBezTo>
                  <a:pt x="360" y="111"/>
                  <a:pt x="362" y="108"/>
                  <a:pt x="362" y="103"/>
                </a:cubicBezTo>
                <a:cubicBezTo>
                  <a:pt x="362" y="100"/>
                  <a:pt x="361" y="96"/>
                  <a:pt x="357" y="96"/>
                </a:cubicBezTo>
                <a:cubicBezTo>
                  <a:pt x="352" y="96"/>
                  <a:pt x="352" y="101"/>
                  <a:pt x="352" y="103"/>
                </a:cubicBezTo>
                <a:close/>
                <a:moveTo>
                  <a:pt x="348" y="137"/>
                </a:moveTo>
                <a:cubicBezTo>
                  <a:pt x="348" y="140"/>
                  <a:pt x="350" y="142"/>
                  <a:pt x="357" y="142"/>
                </a:cubicBezTo>
                <a:cubicBezTo>
                  <a:pt x="363" y="142"/>
                  <a:pt x="366" y="140"/>
                  <a:pt x="366" y="137"/>
                </a:cubicBezTo>
                <a:cubicBezTo>
                  <a:pt x="366" y="135"/>
                  <a:pt x="366" y="134"/>
                  <a:pt x="358" y="134"/>
                </a:cubicBezTo>
                <a:cubicBezTo>
                  <a:pt x="351" y="133"/>
                  <a:pt x="351" y="133"/>
                  <a:pt x="351" y="133"/>
                </a:cubicBezTo>
                <a:cubicBezTo>
                  <a:pt x="351" y="133"/>
                  <a:pt x="350" y="133"/>
                  <a:pt x="350" y="133"/>
                </a:cubicBezTo>
                <a:cubicBezTo>
                  <a:pt x="349" y="134"/>
                  <a:pt x="348" y="136"/>
                  <a:pt x="348" y="13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 name="Google Shape;60;p26"/>
          <p:cNvSpPr txBox="1"/>
          <p:nvPr>
            <p:ph idx="3" type="body"/>
          </p:nvPr>
        </p:nvSpPr>
        <p:spPr>
          <a:xfrm>
            <a:off x="457200" y="1490472"/>
            <a:ext cx="4087913" cy="2780538"/>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800"/>
              </a:spcBef>
              <a:spcAft>
                <a:spcPts val="0"/>
              </a:spcAft>
              <a:buClr>
                <a:schemeClr val="lt1"/>
              </a:buClr>
              <a:buSzPts val="1600"/>
              <a:buChar char="•"/>
              <a:defRPr>
                <a:solidFill>
                  <a:schemeClr val="lt1"/>
                </a:solidFill>
              </a:defRPr>
            </a:lvl1pPr>
            <a:lvl2pPr indent="-317500" lvl="1" marL="914400" algn="l">
              <a:lnSpc>
                <a:spcPct val="100000"/>
              </a:lnSpc>
              <a:spcBef>
                <a:spcPts val="800"/>
              </a:spcBef>
              <a:spcAft>
                <a:spcPts val="0"/>
              </a:spcAft>
              <a:buClr>
                <a:schemeClr val="lt1"/>
              </a:buClr>
              <a:buSzPts val="1400"/>
              <a:buChar char="–"/>
              <a:defRPr>
                <a:solidFill>
                  <a:schemeClr val="lt1"/>
                </a:solidFill>
              </a:defRPr>
            </a:lvl2pPr>
            <a:lvl3pPr indent="-304800" lvl="2" marL="1371600" algn="l">
              <a:lnSpc>
                <a:spcPct val="100000"/>
              </a:lnSpc>
              <a:spcBef>
                <a:spcPts val="800"/>
              </a:spcBef>
              <a:spcAft>
                <a:spcPts val="0"/>
              </a:spcAft>
              <a:buClr>
                <a:schemeClr val="lt1"/>
              </a:buClr>
              <a:buSzPts val="1200"/>
              <a:buChar char="•"/>
              <a:defRPr>
                <a:solidFill>
                  <a:schemeClr val="lt1"/>
                </a:solidFill>
              </a:defRPr>
            </a:lvl3pPr>
            <a:lvl4pPr indent="-304800" lvl="3" marL="1828800" algn="l">
              <a:lnSpc>
                <a:spcPct val="100000"/>
              </a:lnSpc>
              <a:spcBef>
                <a:spcPts val="800"/>
              </a:spcBef>
              <a:spcAft>
                <a:spcPts val="0"/>
              </a:spcAft>
              <a:buClr>
                <a:schemeClr val="lt1"/>
              </a:buClr>
              <a:buSzPts val="1200"/>
              <a:buChar char="–"/>
              <a:defRPr>
                <a:solidFill>
                  <a:schemeClr val="lt1"/>
                </a:solidFill>
              </a:defRPr>
            </a:lvl4pPr>
            <a:lvl5pPr indent="-304800" lvl="4" marL="2286000" algn="l">
              <a:lnSpc>
                <a:spcPct val="100000"/>
              </a:lnSpc>
              <a:spcBef>
                <a:spcPts val="800"/>
              </a:spcBef>
              <a:spcAft>
                <a:spcPts val="0"/>
              </a:spcAft>
              <a:buClr>
                <a:schemeClr val="lt1"/>
              </a:buClr>
              <a:buSzPts val="1200"/>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showMasterSp="0">
  <p:cSld name="Thank You">
    <p:bg>
      <p:bgPr>
        <a:solidFill>
          <a:schemeClr val="lt1"/>
        </a:solidFill>
      </p:bgPr>
    </p:bg>
    <p:spTree>
      <p:nvGrpSpPr>
        <p:cNvPr id="61" name="Shape 61"/>
        <p:cNvGrpSpPr/>
        <p:nvPr/>
      </p:nvGrpSpPr>
      <p:grpSpPr>
        <a:xfrm>
          <a:off x="0" y="0"/>
          <a:ext cx="0" cy="0"/>
          <a:chOff x="0" y="0"/>
          <a:chExt cx="0" cy="0"/>
        </a:xfrm>
      </p:grpSpPr>
      <p:sp>
        <p:nvSpPr>
          <p:cNvPr id="62" name="Google Shape;62;p27"/>
          <p:cNvSpPr/>
          <p:nvPr/>
        </p:nvSpPr>
        <p:spPr>
          <a:xfrm>
            <a:off x="346503" y="480343"/>
            <a:ext cx="1510380" cy="659561"/>
          </a:xfrm>
          <a:custGeom>
            <a:rect b="b" l="l" r="r" t="t"/>
            <a:pathLst>
              <a:path extrusionOk="0" h="221" w="511">
                <a:moveTo>
                  <a:pt x="188" y="44"/>
                </a:moveTo>
                <a:cubicBezTo>
                  <a:pt x="188" y="44"/>
                  <a:pt x="187" y="44"/>
                  <a:pt x="186" y="43"/>
                </a:cubicBezTo>
                <a:cubicBezTo>
                  <a:pt x="185" y="42"/>
                  <a:pt x="179" y="36"/>
                  <a:pt x="169" y="30"/>
                </a:cubicBezTo>
                <a:cubicBezTo>
                  <a:pt x="159" y="24"/>
                  <a:pt x="137" y="13"/>
                  <a:pt x="107" y="13"/>
                </a:cubicBezTo>
                <a:cubicBezTo>
                  <a:pt x="71" y="13"/>
                  <a:pt x="47" y="27"/>
                  <a:pt x="32" y="39"/>
                </a:cubicBezTo>
                <a:cubicBezTo>
                  <a:pt x="18" y="51"/>
                  <a:pt x="11" y="65"/>
                  <a:pt x="11" y="66"/>
                </a:cubicBezTo>
                <a:cubicBezTo>
                  <a:pt x="11" y="66"/>
                  <a:pt x="11" y="66"/>
                  <a:pt x="10" y="66"/>
                </a:cubicBezTo>
                <a:cubicBezTo>
                  <a:pt x="10" y="66"/>
                  <a:pt x="10" y="66"/>
                  <a:pt x="10" y="66"/>
                </a:cubicBezTo>
                <a:cubicBezTo>
                  <a:pt x="11" y="65"/>
                  <a:pt x="17" y="49"/>
                  <a:pt x="30" y="35"/>
                </a:cubicBezTo>
                <a:cubicBezTo>
                  <a:pt x="43" y="20"/>
                  <a:pt x="69" y="0"/>
                  <a:pt x="106" y="0"/>
                </a:cubicBezTo>
                <a:cubicBezTo>
                  <a:pt x="142" y="0"/>
                  <a:pt x="165" y="19"/>
                  <a:pt x="173" y="26"/>
                </a:cubicBezTo>
                <a:cubicBezTo>
                  <a:pt x="180" y="33"/>
                  <a:pt x="186" y="41"/>
                  <a:pt x="187" y="42"/>
                </a:cubicBezTo>
                <a:cubicBezTo>
                  <a:pt x="188" y="43"/>
                  <a:pt x="188" y="44"/>
                  <a:pt x="188" y="44"/>
                </a:cubicBezTo>
                <a:cubicBezTo>
                  <a:pt x="188" y="44"/>
                  <a:pt x="188" y="44"/>
                  <a:pt x="188" y="44"/>
                </a:cubicBezTo>
                <a:cubicBezTo>
                  <a:pt x="188" y="44"/>
                  <a:pt x="188" y="44"/>
                  <a:pt x="188" y="44"/>
                </a:cubicBezTo>
                <a:close/>
                <a:moveTo>
                  <a:pt x="1" y="101"/>
                </a:moveTo>
                <a:cubicBezTo>
                  <a:pt x="1" y="101"/>
                  <a:pt x="1" y="101"/>
                  <a:pt x="1" y="102"/>
                </a:cubicBezTo>
                <a:cubicBezTo>
                  <a:pt x="1" y="103"/>
                  <a:pt x="0" y="117"/>
                  <a:pt x="3" y="134"/>
                </a:cubicBezTo>
                <a:cubicBezTo>
                  <a:pt x="8" y="157"/>
                  <a:pt x="22" y="186"/>
                  <a:pt x="54" y="203"/>
                </a:cubicBezTo>
                <a:cubicBezTo>
                  <a:pt x="87" y="221"/>
                  <a:pt x="120" y="216"/>
                  <a:pt x="139" y="208"/>
                </a:cubicBezTo>
                <a:cubicBezTo>
                  <a:pt x="153" y="202"/>
                  <a:pt x="157" y="198"/>
                  <a:pt x="159" y="196"/>
                </a:cubicBezTo>
                <a:cubicBezTo>
                  <a:pt x="160" y="196"/>
                  <a:pt x="161" y="195"/>
                  <a:pt x="161" y="195"/>
                </a:cubicBezTo>
                <a:cubicBezTo>
                  <a:pt x="162" y="194"/>
                  <a:pt x="162" y="194"/>
                  <a:pt x="162" y="194"/>
                </a:cubicBezTo>
                <a:cubicBezTo>
                  <a:pt x="162" y="194"/>
                  <a:pt x="162" y="194"/>
                  <a:pt x="162" y="194"/>
                </a:cubicBezTo>
                <a:cubicBezTo>
                  <a:pt x="162" y="194"/>
                  <a:pt x="162" y="194"/>
                  <a:pt x="161" y="194"/>
                </a:cubicBezTo>
                <a:cubicBezTo>
                  <a:pt x="160" y="195"/>
                  <a:pt x="146" y="201"/>
                  <a:pt x="129" y="203"/>
                </a:cubicBezTo>
                <a:cubicBezTo>
                  <a:pt x="111" y="205"/>
                  <a:pt x="87" y="204"/>
                  <a:pt x="62" y="191"/>
                </a:cubicBezTo>
                <a:cubicBezTo>
                  <a:pt x="36" y="178"/>
                  <a:pt x="19" y="158"/>
                  <a:pt x="10" y="139"/>
                </a:cubicBezTo>
                <a:cubicBezTo>
                  <a:pt x="1" y="120"/>
                  <a:pt x="2" y="103"/>
                  <a:pt x="2" y="102"/>
                </a:cubicBezTo>
                <a:cubicBezTo>
                  <a:pt x="2" y="101"/>
                  <a:pt x="2" y="101"/>
                  <a:pt x="2" y="101"/>
                </a:cubicBezTo>
                <a:cubicBezTo>
                  <a:pt x="2" y="101"/>
                  <a:pt x="2" y="101"/>
                  <a:pt x="2" y="101"/>
                </a:cubicBezTo>
                <a:cubicBezTo>
                  <a:pt x="2" y="101"/>
                  <a:pt x="1" y="101"/>
                  <a:pt x="1" y="101"/>
                </a:cubicBezTo>
                <a:close/>
                <a:moveTo>
                  <a:pt x="108" y="133"/>
                </a:moveTo>
                <a:cubicBezTo>
                  <a:pt x="108" y="108"/>
                  <a:pt x="108" y="108"/>
                  <a:pt x="108" y="108"/>
                </a:cubicBezTo>
                <a:cubicBezTo>
                  <a:pt x="91" y="70"/>
                  <a:pt x="91" y="70"/>
                  <a:pt x="91" y="70"/>
                </a:cubicBezTo>
                <a:cubicBezTo>
                  <a:pt x="105" y="70"/>
                  <a:pt x="105" y="70"/>
                  <a:pt x="105" y="70"/>
                </a:cubicBezTo>
                <a:cubicBezTo>
                  <a:pt x="116" y="95"/>
                  <a:pt x="116" y="95"/>
                  <a:pt x="116" y="95"/>
                </a:cubicBezTo>
                <a:cubicBezTo>
                  <a:pt x="127" y="70"/>
                  <a:pt x="127" y="70"/>
                  <a:pt x="127" y="70"/>
                </a:cubicBezTo>
                <a:cubicBezTo>
                  <a:pt x="140" y="70"/>
                  <a:pt x="140" y="70"/>
                  <a:pt x="140" y="70"/>
                </a:cubicBezTo>
                <a:cubicBezTo>
                  <a:pt x="123" y="108"/>
                  <a:pt x="123" y="108"/>
                  <a:pt x="123" y="108"/>
                </a:cubicBezTo>
                <a:cubicBezTo>
                  <a:pt x="123" y="133"/>
                  <a:pt x="123" y="133"/>
                  <a:pt x="123" y="133"/>
                </a:cubicBezTo>
                <a:lnTo>
                  <a:pt x="108" y="133"/>
                </a:lnTo>
                <a:close/>
                <a:moveTo>
                  <a:pt x="241" y="133"/>
                </a:moveTo>
                <a:cubicBezTo>
                  <a:pt x="208" y="133"/>
                  <a:pt x="208" y="133"/>
                  <a:pt x="208" y="133"/>
                </a:cubicBezTo>
                <a:cubicBezTo>
                  <a:pt x="208" y="70"/>
                  <a:pt x="208" y="70"/>
                  <a:pt x="208" y="70"/>
                </a:cubicBezTo>
                <a:cubicBezTo>
                  <a:pt x="222" y="70"/>
                  <a:pt x="222" y="70"/>
                  <a:pt x="222" y="70"/>
                </a:cubicBezTo>
                <a:cubicBezTo>
                  <a:pt x="222" y="121"/>
                  <a:pt x="222" y="121"/>
                  <a:pt x="222" y="121"/>
                </a:cubicBezTo>
                <a:cubicBezTo>
                  <a:pt x="241" y="121"/>
                  <a:pt x="241" y="121"/>
                  <a:pt x="241" y="121"/>
                </a:cubicBezTo>
                <a:lnTo>
                  <a:pt x="241" y="133"/>
                </a:lnTo>
                <a:close/>
                <a:moveTo>
                  <a:pt x="73" y="70"/>
                </a:moveTo>
                <a:cubicBezTo>
                  <a:pt x="86" y="70"/>
                  <a:pt x="86" y="70"/>
                  <a:pt x="86" y="70"/>
                </a:cubicBezTo>
                <a:cubicBezTo>
                  <a:pt x="86" y="133"/>
                  <a:pt x="86" y="133"/>
                  <a:pt x="86" y="133"/>
                </a:cubicBezTo>
                <a:cubicBezTo>
                  <a:pt x="73" y="133"/>
                  <a:pt x="73" y="133"/>
                  <a:pt x="73" y="133"/>
                </a:cubicBezTo>
                <a:cubicBezTo>
                  <a:pt x="73" y="133"/>
                  <a:pt x="73" y="133"/>
                  <a:pt x="73" y="133"/>
                </a:cubicBezTo>
                <a:cubicBezTo>
                  <a:pt x="73" y="131"/>
                  <a:pt x="57" y="104"/>
                  <a:pt x="53" y="96"/>
                </a:cubicBezTo>
                <a:cubicBezTo>
                  <a:pt x="53" y="133"/>
                  <a:pt x="53" y="133"/>
                  <a:pt x="53" y="133"/>
                </a:cubicBezTo>
                <a:cubicBezTo>
                  <a:pt x="40" y="133"/>
                  <a:pt x="40" y="133"/>
                  <a:pt x="40" y="133"/>
                </a:cubicBezTo>
                <a:cubicBezTo>
                  <a:pt x="40" y="70"/>
                  <a:pt x="40" y="70"/>
                  <a:pt x="40" y="70"/>
                </a:cubicBezTo>
                <a:cubicBezTo>
                  <a:pt x="54" y="70"/>
                  <a:pt x="54" y="70"/>
                  <a:pt x="54" y="70"/>
                </a:cubicBezTo>
                <a:cubicBezTo>
                  <a:pt x="54" y="70"/>
                  <a:pt x="54" y="70"/>
                  <a:pt x="54" y="70"/>
                </a:cubicBezTo>
                <a:cubicBezTo>
                  <a:pt x="55" y="71"/>
                  <a:pt x="69" y="97"/>
                  <a:pt x="73" y="106"/>
                </a:cubicBezTo>
                <a:lnTo>
                  <a:pt x="73" y="70"/>
                </a:lnTo>
                <a:close/>
                <a:moveTo>
                  <a:pt x="166" y="134"/>
                </a:moveTo>
                <a:cubicBezTo>
                  <a:pt x="152" y="134"/>
                  <a:pt x="144" y="126"/>
                  <a:pt x="144" y="111"/>
                </a:cubicBezTo>
                <a:cubicBezTo>
                  <a:pt x="144" y="70"/>
                  <a:pt x="144" y="70"/>
                  <a:pt x="144" y="70"/>
                </a:cubicBezTo>
                <a:cubicBezTo>
                  <a:pt x="158" y="70"/>
                  <a:pt x="158" y="70"/>
                  <a:pt x="158" y="70"/>
                </a:cubicBezTo>
                <a:cubicBezTo>
                  <a:pt x="158" y="110"/>
                  <a:pt x="158" y="110"/>
                  <a:pt x="158" y="110"/>
                </a:cubicBezTo>
                <a:cubicBezTo>
                  <a:pt x="158" y="119"/>
                  <a:pt x="161" y="122"/>
                  <a:pt x="167" y="122"/>
                </a:cubicBezTo>
                <a:cubicBezTo>
                  <a:pt x="172" y="122"/>
                  <a:pt x="175" y="118"/>
                  <a:pt x="175" y="110"/>
                </a:cubicBezTo>
                <a:cubicBezTo>
                  <a:pt x="175" y="70"/>
                  <a:pt x="175" y="70"/>
                  <a:pt x="175" y="70"/>
                </a:cubicBezTo>
                <a:cubicBezTo>
                  <a:pt x="188" y="70"/>
                  <a:pt x="188" y="70"/>
                  <a:pt x="188" y="70"/>
                </a:cubicBezTo>
                <a:cubicBezTo>
                  <a:pt x="188" y="111"/>
                  <a:pt x="188" y="111"/>
                  <a:pt x="188" y="111"/>
                </a:cubicBezTo>
                <a:cubicBezTo>
                  <a:pt x="188" y="126"/>
                  <a:pt x="181" y="134"/>
                  <a:pt x="166" y="134"/>
                </a:cubicBezTo>
                <a:close/>
                <a:moveTo>
                  <a:pt x="259" y="199"/>
                </a:moveTo>
                <a:cubicBezTo>
                  <a:pt x="267" y="206"/>
                  <a:pt x="267" y="206"/>
                  <a:pt x="267" y="206"/>
                </a:cubicBezTo>
                <a:cubicBezTo>
                  <a:pt x="267" y="206"/>
                  <a:pt x="267" y="206"/>
                  <a:pt x="267" y="206"/>
                </a:cubicBezTo>
                <a:cubicBezTo>
                  <a:pt x="263" y="213"/>
                  <a:pt x="257" y="216"/>
                  <a:pt x="249" y="216"/>
                </a:cubicBezTo>
                <a:cubicBezTo>
                  <a:pt x="236" y="216"/>
                  <a:pt x="229" y="207"/>
                  <a:pt x="229" y="192"/>
                </a:cubicBezTo>
                <a:cubicBezTo>
                  <a:pt x="229" y="174"/>
                  <a:pt x="239" y="168"/>
                  <a:pt x="249" y="168"/>
                </a:cubicBezTo>
                <a:cubicBezTo>
                  <a:pt x="261" y="168"/>
                  <a:pt x="267" y="177"/>
                  <a:pt x="267" y="193"/>
                </a:cubicBezTo>
                <a:cubicBezTo>
                  <a:pt x="267" y="196"/>
                  <a:pt x="267" y="196"/>
                  <a:pt x="267" y="196"/>
                </a:cubicBezTo>
                <a:cubicBezTo>
                  <a:pt x="242" y="196"/>
                  <a:pt x="242" y="196"/>
                  <a:pt x="242" y="196"/>
                </a:cubicBezTo>
                <a:cubicBezTo>
                  <a:pt x="243" y="202"/>
                  <a:pt x="245" y="205"/>
                  <a:pt x="250" y="205"/>
                </a:cubicBezTo>
                <a:cubicBezTo>
                  <a:pt x="254" y="205"/>
                  <a:pt x="257" y="202"/>
                  <a:pt x="259" y="200"/>
                </a:cubicBezTo>
                <a:lnTo>
                  <a:pt x="259" y="199"/>
                </a:lnTo>
                <a:close/>
                <a:moveTo>
                  <a:pt x="242" y="187"/>
                </a:moveTo>
                <a:cubicBezTo>
                  <a:pt x="255" y="187"/>
                  <a:pt x="255" y="187"/>
                  <a:pt x="255" y="187"/>
                </a:cubicBezTo>
                <a:cubicBezTo>
                  <a:pt x="254" y="179"/>
                  <a:pt x="250" y="179"/>
                  <a:pt x="249" y="179"/>
                </a:cubicBezTo>
                <a:cubicBezTo>
                  <a:pt x="245" y="179"/>
                  <a:pt x="243" y="182"/>
                  <a:pt x="242" y="187"/>
                </a:cubicBezTo>
                <a:close/>
                <a:moveTo>
                  <a:pt x="416" y="92"/>
                </a:moveTo>
                <a:cubicBezTo>
                  <a:pt x="420" y="96"/>
                  <a:pt x="422" y="102"/>
                  <a:pt x="422" y="110"/>
                </a:cubicBezTo>
                <a:cubicBezTo>
                  <a:pt x="422" y="128"/>
                  <a:pt x="412" y="134"/>
                  <a:pt x="402" y="134"/>
                </a:cubicBezTo>
                <a:cubicBezTo>
                  <a:pt x="392" y="134"/>
                  <a:pt x="382" y="128"/>
                  <a:pt x="382" y="110"/>
                </a:cubicBezTo>
                <a:cubicBezTo>
                  <a:pt x="382" y="102"/>
                  <a:pt x="384" y="96"/>
                  <a:pt x="388" y="92"/>
                </a:cubicBezTo>
                <a:cubicBezTo>
                  <a:pt x="392" y="88"/>
                  <a:pt x="396" y="86"/>
                  <a:pt x="402" y="86"/>
                </a:cubicBezTo>
                <a:cubicBezTo>
                  <a:pt x="408" y="86"/>
                  <a:pt x="413" y="88"/>
                  <a:pt x="416" y="92"/>
                </a:cubicBezTo>
                <a:close/>
                <a:moveTo>
                  <a:pt x="409" y="110"/>
                </a:moveTo>
                <a:cubicBezTo>
                  <a:pt x="409" y="99"/>
                  <a:pt x="405" y="97"/>
                  <a:pt x="402" y="97"/>
                </a:cubicBezTo>
                <a:cubicBezTo>
                  <a:pt x="398" y="97"/>
                  <a:pt x="396" y="101"/>
                  <a:pt x="396" y="110"/>
                </a:cubicBezTo>
                <a:cubicBezTo>
                  <a:pt x="396" y="122"/>
                  <a:pt x="399" y="123"/>
                  <a:pt x="402" y="123"/>
                </a:cubicBezTo>
                <a:cubicBezTo>
                  <a:pt x="407" y="123"/>
                  <a:pt x="409" y="119"/>
                  <a:pt x="409" y="110"/>
                </a:cubicBezTo>
                <a:close/>
                <a:moveTo>
                  <a:pt x="410" y="180"/>
                </a:moveTo>
                <a:cubicBezTo>
                  <a:pt x="410" y="215"/>
                  <a:pt x="410" y="215"/>
                  <a:pt x="410" y="215"/>
                </a:cubicBezTo>
                <a:cubicBezTo>
                  <a:pt x="397" y="215"/>
                  <a:pt x="397" y="215"/>
                  <a:pt x="397" y="215"/>
                </a:cubicBezTo>
                <a:cubicBezTo>
                  <a:pt x="397" y="184"/>
                  <a:pt x="397" y="184"/>
                  <a:pt x="397" y="184"/>
                </a:cubicBezTo>
                <a:cubicBezTo>
                  <a:pt x="397" y="180"/>
                  <a:pt x="395" y="180"/>
                  <a:pt x="393" y="180"/>
                </a:cubicBezTo>
                <a:cubicBezTo>
                  <a:pt x="391" y="180"/>
                  <a:pt x="389" y="181"/>
                  <a:pt x="386" y="183"/>
                </a:cubicBezTo>
                <a:cubicBezTo>
                  <a:pt x="386" y="215"/>
                  <a:pt x="386" y="215"/>
                  <a:pt x="386" y="215"/>
                </a:cubicBezTo>
                <a:cubicBezTo>
                  <a:pt x="373" y="215"/>
                  <a:pt x="373" y="215"/>
                  <a:pt x="373" y="215"/>
                </a:cubicBezTo>
                <a:cubicBezTo>
                  <a:pt x="373" y="152"/>
                  <a:pt x="373" y="152"/>
                  <a:pt x="373" y="152"/>
                </a:cubicBezTo>
                <a:cubicBezTo>
                  <a:pt x="386" y="150"/>
                  <a:pt x="386" y="150"/>
                  <a:pt x="386" y="150"/>
                </a:cubicBezTo>
                <a:cubicBezTo>
                  <a:pt x="386" y="174"/>
                  <a:pt x="386" y="174"/>
                  <a:pt x="386" y="174"/>
                </a:cubicBezTo>
                <a:cubicBezTo>
                  <a:pt x="389" y="171"/>
                  <a:pt x="393" y="168"/>
                  <a:pt x="399" y="168"/>
                </a:cubicBezTo>
                <a:cubicBezTo>
                  <a:pt x="406" y="168"/>
                  <a:pt x="410" y="172"/>
                  <a:pt x="410" y="180"/>
                </a:cubicBezTo>
                <a:close/>
                <a:moveTo>
                  <a:pt x="511" y="124"/>
                </a:moveTo>
                <a:cubicBezTo>
                  <a:pt x="511" y="124"/>
                  <a:pt x="511" y="124"/>
                  <a:pt x="511" y="124"/>
                </a:cubicBezTo>
                <a:cubicBezTo>
                  <a:pt x="507" y="131"/>
                  <a:pt x="501" y="134"/>
                  <a:pt x="493" y="134"/>
                </a:cubicBezTo>
                <a:cubicBezTo>
                  <a:pt x="480" y="134"/>
                  <a:pt x="473" y="125"/>
                  <a:pt x="473" y="110"/>
                </a:cubicBezTo>
                <a:cubicBezTo>
                  <a:pt x="473" y="92"/>
                  <a:pt x="484" y="86"/>
                  <a:pt x="493" y="86"/>
                </a:cubicBezTo>
                <a:cubicBezTo>
                  <a:pt x="505" y="86"/>
                  <a:pt x="511" y="95"/>
                  <a:pt x="511" y="111"/>
                </a:cubicBezTo>
                <a:cubicBezTo>
                  <a:pt x="511" y="114"/>
                  <a:pt x="511" y="114"/>
                  <a:pt x="511" y="114"/>
                </a:cubicBezTo>
                <a:cubicBezTo>
                  <a:pt x="486" y="114"/>
                  <a:pt x="486" y="114"/>
                  <a:pt x="486" y="114"/>
                </a:cubicBezTo>
                <a:cubicBezTo>
                  <a:pt x="487" y="120"/>
                  <a:pt x="489" y="123"/>
                  <a:pt x="494" y="123"/>
                </a:cubicBezTo>
                <a:cubicBezTo>
                  <a:pt x="498" y="123"/>
                  <a:pt x="501" y="120"/>
                  <a:pt x="503" y="118"/>
                </a:cubicBezTo>
                <a:cubicBezTo>
                  <a:pt x="503" y="117"/>
                  <a:pt x="503" y="117"/>
                  <a:pt x="503" y="117"/>
                </a:cubicBezTo>
                <a:lnTo>
                  <a:pt x="511" y="124"/>
                </a:lnTo>
                <a:close/>
                <a:moveTo>
                  <a:pt x="487" y="105"/>
                </a:moveTo>
                <a:cubicBezTo>
                  <a:pt x="499" y="105"/>
                  <a:pt x="499" y="105"/>
                  <a:pt x="499" y="105"/>
                </a:cubicBezTo>
                <a:cubicBezTo>
                  <a:pt x="498" y="97"/>
                  <a:pt x="494" y="97"/>
                  <a:pt x="493" y="97"/>
                </a:cubicBezTo>
                <a:cubicBezTo>
                  <a:pt x="489" y="97"/>
                  <a:pt x="487" y="100"/>
                  <a:pt x="487" y="105"/>
                </a:cubicBezTo>
                <a:close/>
                <a:moveTo>
                  <a:pt x="467" y="98"/>
                </a:moveTo>
                <a:cubicBezTo>
                  <a:pt x="467" y="133"/>
                  <a:pt x="467" y="133"/>
                  <a:pt x="467" y="133"/>
                </a:cubicBezTo>
                <a:cubicBezTo>
                  <a:pt x="453" y="133"/>
                  <a:pt x="453" y="133"/>
                  <a:pt x="453" y="133"/>
                </a:cubicBezTo>
                <a:cubicBezTo>
                  <a:pt x="453" y="102"/>
                  <a:pt x="453" y="102"/>
                  <a:pt x="453" y="102"/>
                </a:cubicBezTo>
                <a:cubicBezTo>
                  <a:pt x="453" y="98"/>
                  <a:pt x="452" y="98"/>
                  <a:pt x="450" y="98"/>
                </a:cubicBezTo>
                <a:cubicBezTo>
                  <a:pt x="448" y="98"/>
                  <a:pt x="445" y="99"/>
                  <a:pt x="443" y="102"/>
                </a:cubicBezTo>
                <a:cubicBezTo>
                  <a:pt x="443" y="133"/>
                  <a:pt x="443" y="133"/>
                  <a:pt x="443" y="133"/>
                </a:cubicBezTo>
                <a:cubicBezTo>
                  <a:pt x="429" y="133"/>
                  <a:pt x="429" y="133"/>
                  <a:pt x="429" y="133"/>
                </a:cubicBezTo>
                <a:cubicBezTo>
                  <a:pt x="429" y="87"/>
                  <a:pt x="429" y="87"/>
                  <a:pt x="429" y="87"/>
                </a:cubicBezTo>
                <a:cubicBezTo>
                  <a:pt x="443" y="87"/>
                  <a:pt x="443" y="87"/>
                  <a:pt x="443" y="87"/>
                </a:cubicBezTo>
                <a:cubicBezTo>
                  <a:pt x="443" y="92"/>
                  <a:pt x="443" y="92"/>
                  <a:pt x="443" y="92"/>
                </a:cubicBezTo>
                <a:cubicBezTo>
                  <a:pt x="445" y="89"/>
                  <a:pt x="450" y="86"/>
                  <a:pt x="455" y="86"/>
                </a:cubicBezTo>
                <a:cubicBezTo>
                  <a:pt x="463" y="86"/>
                  <a:pt x="467" y="90"/>
                  <a:pt x="467" y="98"/>
                </a:cubicBezTo>
                <a:close/>
                <a:moveTo>
                  <a:pt x="357" y="169"/>
                </a:moveTo>
                <a:cubicBezTo>
                  <a:pt x="366" y="169"/>
                  <a:pt x="366" y="169"/>
                  <a:pt x="366" y="169"/>
                </a:cubicBezTo>
                <a:cubicBezTo>
                  <a:pt x="366" y="179"/>
                  <a:pt x="366" y="179"/>
                  <a:pt x="366" y="179"/>
                </a:cubicBezTo>
                <a:cubicBezTo>
                  <a:pt x="357" y="179"/>
                  <a:pt x="357" y="179"/>
                  <a:pt x="357" y="179"/>
                </a:cubicBezTo>
                <a:cubicBezTo>
                  <a:pt x="357" y="200"/>
                  <a:pt x="357" y="200"/>
                  <a:pt x="357" y="200"/>
                </a:cubicBezTo>
                <a:cubicBezTo>
                  <a:pt x="357" y="204"/>
                  <a:pt x="358" y="205"/>
                  <a:pt x="361" y="205"/>
                </a:cubicBezTo>
                <a:cubicBezTo>
                  <a:pt x="363" y="205"/>
                  <a:pt x="364" y="205"/>
                  <a:pt x="365" y="205"/>
                </a:cubicBezTo>
                <a:cubicBezTo>
                  <a:pt x="366" y="204"/>
                  <a:pt x="366" y="204"/>
                  <a:pt x="366" y="204"/>
                </a:cubicBezTo>
                <a:cubicBezTo>
                  <a:pt x="366" y="215"/>
                  <a:pt x="366" y="215"/>
                  <a:pt x="366" y="215"/>
                </a:cubicBezTo>
                <a:cubicBezTo>
                  <a:pt x="365" y="215"/>
                  <a:pt x="365" y="215"/>
                  <a:pt x="365" y="215"/>
                </a:cubicBezTo>
                <a:cubicBezTo>
                  <a:pt x="364" y="215"/>
                  <a:pt x="360" y="215"/>
                  <a:pt x="357" y="215"/>
                </a:cubicBezTo>
                <a:cubicBezTo>
                  <a:pt x="347" y="215"/>
                  <a:pt x="343" y="212"/>
                  <a:pt x="343" y="203"/>
                </a:cubicBezTo>
                <a:cubicBezTo>
                  <a:pt x="343" y="179"/>
                  <a:pt x="343" y="179"/>
                  <a:pt x="343" y="179"/>
                </a:cubicBezTo>
                <a:cubicBezTo>
                  <a:pt x="337" y="179"/>
                  <a:pt x="337" y="179"/>
                  <a:pt x="337" y="179"/>
                </a:cubicBezTo>
                <a:cubicBezTo>
                  <a:pt x="337" y="169"/>
                  <a:pt x="337" y="169"/>
                  <a:pt x="337" y="169"/>
                </a:cubicBezTo>
                <a:cubicBezTo>
                  <a:pt x="343" y="169"/>
                  <a:pt x="343" y="169"/>
                  <a:pt x="343" y="169"/>
                </a:cubicBezTo>
                <a:cubicBezTo>
                  <a:pt x="343" y="156"/>
                  <a:pt x="343" y="156"/>
                  <a:pt x="343" y="156"/>
                </a:cubicBezTo>
                <a:cubicBezTo>
                  <a:pt x="357" y="154"/>
                  <a:pt x="357" y="154"/>
                  <a:pt x="357" y="154"/>
                </a:cubicBezTo>
                <a:lnTo>
                  <a:pt x="357" y="169"/>
                </a:lnTo>
                <a:close/>
                <a:moveTo>
                  <a:pt x="332" y="98"/>
                </a:moveTo>
                <a:cubicBezTo>
                  <a:pt x="332" y="133"/>
                  <a:pt x="332" y="133"/>
                  <a:pt x="332" y="133"/>
                </a:cubicBezTo>
                <a:cubicBezTo>
                  <a:pt x="318" y="133"/>
                  <a:pt x="318" y="133"/>
                  <a:pt x="318" y="133"/>
                </a:cubicBezTo>
                <a:cubicBezTo>
                  <a:pt x="318" y="102"/>
                  <a:pt x="318" y="102"/>
                  <a:pt x="318" y="102"/>
                </a:cubicBezTo>
                <a:cubicBezTo>
                  <a:pt x="318" y="98"/>
                  <a:pt x="316" y="98"/>
                  <a:pt x="315" y="98"/>
                </a:cubicBezTo>
                <a:cubicBezTo>
                  <a:pt x="313" y="98"/>
                  <a:pt x="310" y="99"/>
                  <a:pt x="307" y="102"/>
                </a:cubicBezTo>
                <a:cubicBezTo>
                  <a:pt x="307" y="133"/>
                  <a:pt x="307" y="133"/>
                  <a:pt x="307" y="133"/>
                </a:cubicBezTo>
                <a:cubicBezTo>
                  <a:pt x="294" y="133"/>
                  <a:pt x="294" y="133"/>
                  <a:pt x="294" y="133"/>
                </a:cubicBezTo>
                <a:cubicBezTo>
                  <a:pt x="294" y="87"/>
                  <a:pt x="294" y="87"/>
                  <a:pt x="294" y="87"/>
                </a:cubicBezTo>
                <a:cubicBezTo>
                  <a:pt x="307" y="87"/>
                  <a:pt x="307" y="87"/>
                  <a:pt x="307" y="87"/>
                </a:cubicBezTo>
                <a:cubicBezTo>
                  <a:pt x="307" y="92"/>
                  <a:pt x="307" y="92"/>
                  <a:pt x="307" y="92"/>
                </a:cubicBezTo>
                <a:cubicBezTo>
                  <a:pt x="310" y="89"/>
                  <a:pt x="315" y="86"/>
                  <a:pt x="320" y="86"/>
                </a:cubicBezTo>
                <a:cubicBezTo>
                  <a:pt x="328" y="86"/>
                  <a:pt x="332" y="90"/>
                  <a:pt x="332" y="98"/>
                </a:cubicBezTo>
                <a:close/>
                <a:moveTo>
                  <a:pt x="272" y="132"/>
                </a:moveTo>
                <a:cubicBezTo>
                  <a:pt x="272" y="131"/>
                  <a:pt x="271" y="130"/>
                  <a:pt x="271" y="128"/>
                </a:cubicBezTo>
                <a:cubicBezTo>
                  <a:pt x="268" y="132"/>
                  <a:pt x="264" y="133"/>
                  <a:pt x="259" y="133"/>
                </a:cubicBezTo>
                <a:cubicBezTo>
                  <a:pt x="251" y="133"/>
                  <a:pt x="247" y="129"/>
                  <a:pt x="247" y="121"/>
                </a:cubicBezTo>
                <a:cubicBezTo>
                  <a:pt x="247" y="112"/>
                  <a:pt x="255" y="106"/>
                  <a:pt x="271" y="103"/>
                </a:cubicBezTo>
                <a:cubicBezTo>
                  <a:pt x="271" y="102"/>
                  <a:pt x="271" y="102"/>
                  <a:pt x="271" y="102"/>
                </a:cubicBezTo>
                <a:cubicBezTo>
                  <a:pt x="271" y="98"/>
                  <a:pt x="270" y="97"/>
                  <a:pt x="267" y="97"/>
                </a:cubicBezTo>
                <a:cubicBezTo>
                  <a:pt x="263" y="97"/>
                  <a:pt x="258" y="100"/>
                  <a:pt x="256" y="102"/>
                </a:cubicBezTo>
                <a:cubicBezTo>
                  <a:pt x="255" y="102"/>
                  <a:pt x="255" y="102"/>
                  <a:pt x="255" y="102"/>
                </a:cubicBezTo>
                <a:cubicBezTo>
                  <a:pt x="249" y="94"/>
                  <a:pt x="249" y="94"/>
                  <a:pt x="249" y="94"/>
                </a:cubicBezTo>
                <a:cubicBezTo>
                  <a:pt x="249" y="93"/>
                  <a:pt x="249" y="93"/>
                  <a:pt x="249" y="93"/>
                </a:cubicBezTo>
                <a:cubicBezTo>
                  <a:pt x="255" y="89"/>
                  <a:pt x="262" y="86"/>
                  <a:pt x="270" y="86"/>
                </a:cubicBezTo>
                <a:cubicBezTo>
                  <a:pt x="280" y="86"/>
                  <a:pt x="285" y="91"/>
                  <a:pt x="285" y="102"/>
                </a:cubicBezTo>
                <a:cubicBezTo>
                  <a:pt x="285" y="121"/>
                  <a:pt x="285" y="121"/>
                  <a:pt x="285" y="121"/>
                </a:cubicBezTo>
                <a:cubicBezTo>
                  <a:pt x="285" y="127"/>
                  <a:pt x="285" y="130"/>
                  <a:pt x="286" y="132"/>
                </a:cubicBezTo>
                <a:cubicBezTo>
                  <a:pt x="286" y="133"/>
                  <a:pt x="286" y="133"/>
                  <a:pt x="286" y="133"/>
                </a:cubicBezTo>
                <a:cubicBezTo>
                  <a:pt x="272" y="133"/>
                  <a:pt x="272" y="133"/>
                  <a:pt x="272" y="133"/>
                </a:cubicBezTo>
                <a:lnTo>
                  <a:pt x="272" y="132"/>
                </a:lnTo>
                <a:close/>
                <a:moveTo>
                  <a:pt x="271" y="111"/>
                </a:moveTo>
                <a:cubicBezTo>
                  <a:pt x="262" y="113"/>
                  <a:pt x="261" y="116"/>
                  <a:pt x="261" y="119"/>
                </a:cubicBezTo>
                <a:cubicBezTo>
                  <a:pt x="261" y="121"/>
                  <a:pt x="262" y="123"/>
                  <a:pt x="264" y="123"/>
                </a:cubicBezTo>
                <a:cubicBezTo>
                  <a:pt x="267" y="123"/>
                  <a:pt x="269" y="122"/>
                  <a:pt x="271" y="120"/>
                </a:cubicBezTo>
                <a:lnTo>
                  <a:pt x="271" y="111"/>
                </a:lnTo>
                <a:close/>
                <a:moveTo>
                  <a:pt x="310" y="214"/>
                </a:moveTo>
                <a:cubicBezTo>
                  <a:pt x="311" y="215"/>
                  <a:pt x="311" y="215"/>
                  <a:pt x="311" y="215"/>
                </a:cubicBezTo>
                <a:cubicBezTo>
                  <a:pt x="297" y="215"/>
                  <a:pt x="297" y="215"/>
                  <a:pt x="297" y="215"/>
                </a:cubicBezTo>
                <a:cubicBezTo>
                  <a:pt x="297" y="214"/>
                  <a:pt x="297" y="214"/>
                  <a:pt x="297" y="214"/>
                </a:cubicBezTo>
                <a:cubicBezTo>
                  <a:pt x="296" y="213"/>
                  <a:pt x="296" y="212"/>
                  <a:pt x="296" y="210"/>
                </a:cubicBezTo>
                <a:cubicBezTo>
                  <a:pt x="293" y="214"/>
                  <a:pt x="289" y="215"/>
                  <a:pt x="283" y="215"/>
                </a:cubicBezTo>
                <a:cubicBezTo>
                  <a:pt x="276" y="215"/>
                  <a:pt x="272" y="211"/>
                  <a:pt x="272" y="203"/>
                </a:cubicBezTo>
                <a:cubicBezTo>
                  <a:pt x="272" y="194"/>
                  <a:pt x="280" y="188"/>
                  <a:pt x="296" y="185"/>
                </a:cubicBezTo>
                <a:cubicBezTo>
                  <a:pt x="296" y="183"/>
                  <a:pt x="296" y="183"/>
                  <a:pt x="296" y="183"/>
                </a:cubicBezTo>
                <a:cubicBezTo>
                  <a:pt x="296" y="180"/>
                  <a:pt x="295" y="179"/>
                  <a:pt x="292" y="179"/>
                </a:cubicBezTo>
                <a:cubicBezTo>
                  <a:pt x="287" y="179"/>
                  <a:pt x="283" y="182"/>
                  <a:pt x="280" y="184"/>
                </a:cubicBezTo>
                <a:cubicBezTo>
                  <a:pt x="280" y="184"/>
                  <a:pt x="280" y="184"/>
                  <a:pt x="280" y="184"/>
                </a:cubicBezTo>
                <a:cubicBezTo>
                  <a:pt x="273" y="176"/>
                  <a:pt x="273" y="176"/>
                  <a:pt x="273" y="176"/>
                </a:cubicBezTo>
                <a:cubicBezTo>
                  <a:pt x="274" y="175"/>
                  <a:pt x="274" y="175"/>
                  <a:pt x="274" y="175"/>
                </a:cubicBezTo>
                <a:cubicBezTo>
                  <a:pt x="279" y="171"/>
                  <a:pt x="286" y="168"/>
                  <a:pt x="294" y="168"/>
                </a:cubicBezTo>
                <a:cubicBezTo>
                  <a:pt x="305" y="168"/>
                  <a:pt x="309" y="173"/>
                  <a:pt x="309" y="183"/>
                </a:cubicBezTo>
                <a:cubicBezTo>
                  <a:pt x="309" y="203"/>
                  <a:pt x="309" y="203"/>
                  <a:pt x="309" y="203"/>
                </a:cubicBezTo>
                <a:cubicBezTo>
                  <a:pt x="309" y="209"/>
                  <a:pt x="310" y="212"/>
                  <a:pt x="310" y="214"/>
                </a:cubicBezTo>
                <a:close/>
                <a:moveTo>
                  <a:pt x="296" y="193"/>
                </a:moveTo>
                <a:cubicBezTo>
                  <a:pt x="286" y="195"/>
                  <a:pt x="285" y="198"/>
                  <a:pt x="285" y="201"/>
                </a:cubicBezTo>
                <a:cubicBezTo>
                  <a:pt x="285" y="203"/>
                  <a:pt x="286" y="205"/>
                  <a:pt x="289" y="205"/>
                </a:cubicBezTo>
                <a:cubicBezTo>
                  <a:pt x="291" y="205"/>
                  <a:pt x="294" y="204"/>
                  <a:pt x="296" y="201"/>
                </a:cubicBezTo>
                <a:lnTo>
                  <a:pt x="296" y="193"/>
                </a:lnTo>
                <a:close/>
                <a:moveTo>
                  <a:pt x="318" y="159"/>
                </a:moveTo>
                <a:cubicBezTo>
                  <a:pt x="332" y="157"/>
                  <a:pt x="332" y="157"/>
                  <a:pt x="332" y="157"/>
                </a:cubicBezTo>
                <a:cubicBezTo>
                  <a:pt x="332" y="215"/>
                  <a:pt x="332" y="215"/>
                  <a:pt x="332" y="215"/>
                </a:cubicBezTo>
                <a:cubicBezTo>
                  <a:pt x="318" y="215"/>
                  <a:pt x="318" y="215"/>
                  <a:pt x="318" y="215"/>
                </a:cubicBezTo>
                <a:lnTo>
                  <a:pt x="318" y="159"/>
                </a:lnTo>
                <a:close/>
                <a:moveTo>
                  <a:pt x="208" y="153"/>
                </a:moveTo>
                <a:cubicBezTo>
                  <a:pt x="222" y="153"/>
                  <a:pt x="222" y="153"/>
                  <a:pt x="222" y="153"/>
                </a:cubicBezTo>
                <a:cubicBezTo>
                  <a:pt x="222" y="215"/>
                  <a:pt x="222" y="215"/>
                  <a:pt x="222" y="215"/>
                </a:cubicBezTo>
                <a:cubicBezTo>
                  <a:pt x="208" y="215"/>
                  <a:pt x="208" y="215"/>
                  <a:pt x="208" y="215"/>
                </a:cubicBezTo>
                <a:cubicBezTo>
                  <a:pt x="208" y="188"/>
                  <a:pt x="208" y="188"/>
                  <a:pt x="208" y="188"/>
                </a:cubicBezTo>
                <a:cubicBezTo>
                  <a:pt x="188" y="188"/>
                  <a:pt x="188" y="188"/>
                  <a:pt x="188" y="188"/>
                </a:cubicBezTo>
                <a:cubicBezTo>
                  <a:pt x="188" y="215"/>
                  <a:pt x="188" y="215"/>
                  <a:pt x="188" y="215"/>
                </a:cubicBezTo>
                <a:cubicBezTo>
                  <a:pt x="174" y="215"/>
                  <a:pt x="174" y="215"/>
                  <a:pt x="174" y="215"/>
                </a:cubicBezTo>
                <a:cubicBezTo>
                  <a:pt x="174" y="153"/>
                  <a:pt x="174" y="153"/>
                  <a:pt x="174" y="153"/>
                </a:cubicBezTo>
                <a:cubicBezTo>
                  <a:pt x="188" y="153"/>
                  <a:pt x="188" y="153"/>
                  <a:pt x="188" y="153"/>
                </a:cubicBezTo>
                <a:cubicBezTo>
                  <a:pt x="188" y="176"/>
                  <a:pt x="188" y="176"/>
                  <a:pt x="188" y="176"/>
                </a:cubicBezTo>
                <a:cubicBezTo>
                  <a:pt x="208" y="176"/>
                  <a:pt x="208" y="176"/>
                  <a:pt x="208" y="176"/>
                </a:cubicBezTo>
                <a:lnTo>
                  <a:pt x="208" y="153"/>
                </a:lnTo>
                <a:close/>
                <a:moveTo>
                  <a:pt x="342" y="130"/>
                </a:moveTo>
                <a:cubicBezTo>
                  <a:pt x="340" y="129"/>
                  <a:pt x="339" y="127"/>
                  <a:pt x="339" y="124"/>
                </a:cubicBezTo>
                <a:cubicBezTo>
                  <a:pt x="339" y="122"/>
                  <a:pt x="341" y="118"/>
                  <a:pt x="345" y="116"/>
                </a:cubicBezTo>
                <a:cubicBezTo>
                  <a:pt x="341" y="113"/>
                  <a:pt x="339" y="108"/>
                  <a:pt x="339" y="103"/>
                </a:cubicBezTo>
                <a:cubicBezTo>
                  <a:pt x="339" y="93"/>
                  <a:pt x="346" y="86"/>
                  <a:pt x="357" y="86"/>
                </a:cubicBezTo>
                <a:cubicBezTo>
                  <a:pt x="362" y="86"/>
                  <a:pt x="367" y="88"/>
                  <a:pt x="370" y="90"/>
                </a:cubicBezTo>
                <a:cubicBezTo>
                  <a:pt x="372" y="88"/>
                  <a:pt x="376" y="86"/>
                  <a:pt x="379" y="86"/>
                </a:cubicBezTo>
                <a:cubicBezTo>
                  <a:pt x="380" y="86"/>
                  <a:pt x="380" y="86"/>
                  <a:pt x="380" y="86"/>
                </a:cubicBezTo>
                <a:cubicBezTo>
                  <a:pt x="380" y="98"/>
                  <a:pt x="380" y="98"/>
                  <a:pt x="380" y="98"/>
                </a:cubicBezTo>
                <a:cubicBezTo>
                  <a:pt x="379" y="98"/>
                  <a:pt x="379" y="98"/>
                  <a:pt x="379" y="98"/>
                </a:cubicBezTo>
                <a:cubicBezTo>
                  <a:pt x="378" y="98"/>
                  <a:pt x="376" y="98"/>
                  <a:pt x="374" y="98"/>
                </a:cubicBezTo>
                <a:cubicBezTo>
                  <a:pt x="375" y="100"/>
                  <a:pt x="375" y="101"/>
                  <a:pt x="375" y="103"/>
                </a:cubicBezTo>
                <a:cubicBezTo>
                  <a:pt x="375" y="113"/>
                  <a:pt x="368" y="120"/>
                  <a:pt x="357" y="120"/>
                </a:cubicBezTo>
                <a:cubicBezTo>
                  <a:pt x="355" y="120"/>
                  <a:pt x="353" y="119"/>
                  <a:pt x="351" y="119"/>
                </a:cubicBezTo>
                <a:cubicBezTo>
                  <a:pt x="351" y="120"/>
                  <a:pt x="351" y="120"/>
                  <a:pt x="351" y="120"/>
                </a:cubicBezTo>
                <a:cubicBezTo>
                  <a:pt x="351" y="121"/>
                  <a:pt x="351" y="122"/>
                  <a:pt x="354" y="122"/>
                </a:cubicBezTo>
                <a:cubicBezTo>
                  <a:pt x="360" y="123"/>
                  <a:pt x="360" y="123"/>
                  <a:pt x="360" y="123"/>
                </a:cubicBezTo>
                <a:cubicBezTo>
                  <a:pt x="374" y="124"/>
                  <a:pt x="379" y="127"/>
                  <a:pt x="379" y="135"/>
                </a:cubicBezTo>
                <a:cubicBezTo>
                  <a:pt x="379" y="144"/>
                  <a:pt x="370" y="149"/>
                  <a:pt x="356" y="149"/>
                </a:cubicBezTo>
                <a:cubicBezTo>
                  <a:pt x="342" y="149"/>
                  <a:pt x="336" y="146"/>
                  <a:pt x="336" y="139"/>
                </a:cubicBezTo>
                <a:cubicBezTo>
                  <a:pt x="336" y="135"/>
                  <a:pt x="338" y="132"/>
                  <a:pt x="342" y="130"/>
                </a:cubicBezTo>
                <a:close/>
                <a:moveTo>
                  <a:pt x="352" y="103"/>
                </a:moveTo>
                <a:cubicBezTo>
                  <a:pt x="352" y="106"/>
                  <a:pt x="352" y="111"/>
                  <a:pt x="357" y="111"/>
                </a:cubicBezTo>
                <a:cubicBezTo>
                  <a:pt x="360" y="111"/>
                  <a:pt x="362" y="108"/>
                  <a:pt x="362" y="103"/>
                </a:cubicBezTo>
                <a:cubicBezTo>
                  <a:pt x="362" y="100"/>
                  <a:pt x="361" y="96"/>
                  <a:pt x="357" y="96"/>
                </a:cubicBezTo>
                <a:cubicBezTo>
                  <a:pt x="352" y="96"/>
                  <a:pt x="352" y="101"/>
                  <a:pt x="352" y="103"/>
                </a:cubicBezTo>
                <a:close/>
                <a:moveTo>
                  <a:pt x="348" y="137"/>
                </a:moveTo>
                <a:cubicBezTo>
                  <a:pt x="348" y="140"/>
                  <a:pt x="350" y="142"/>
                  <a:pt x="357" y="142"/>
                </a:cubicBezTo>
                <a:cubicBezTo>
                  <a:pt x="363" y="142"/>
                  <a:pt x="366" y="140"/>
                  <a:pt x="366" y="137"/>
                </a:cubicBezTo>
                <a:cubicBezTo>
                  <a:pt x="366" y="135"/>
                  <a:pt x="366" y="134"/>
                  <a:pt x="358" y="134"/>
                </a:cubicBezTo>
                <a:cubicBezTo>
                  <a:pt x="351" y="133"/>
                  <a:pt x="351" y="133"/>
                  <a:pt x="351" y="133"/>
                </a:cubicBezTo>
                <a:cubicBezTo>
                  <a:pt x="351" y="133"/>
                  <a:pt x="350" y="133"/>
                  <a:pt x="350" y="133"/>
                </a:cubicBezTo>
                <a:cubicBezTo>
                  <a:pt x="349" y="134"/>
                  <a:pt x="348" y="136"/>
                  <a:pt x="348" y="13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27"/>
          <p:cNvSpPr txBox="1"/>
          <p:nvPr/>
        </p:nvSpPr>
        <p:spPr>
          <a:xfrm>
            <a:off x="456058" y="2305577"/>
            <a:ext cx="3274130"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chemeClr val="dk2"/>
                </a:solidFill>
                <a:latin typeface="Arial"/>
                <a:ea typeface="Arial"/>
                <a:cs typeface="Arial"/>
                <a:sym typeface="Arial"/>
              </a:rPr>
              <a:t>Thank</a:t>
            </a:r>
            <a:r>
              <a:rPr b="1" lang="en-US" sz="3600">
                <a:solidFill>
                  <a:schemeClr val="dk2"/>
                </a:solidFill>
                <a:latin typeface="Arial"/>
                <a:ea typeface="Arial"/>
                <a:cs typeface="Arial"/>
                <a:sym typeface="Arial"/>
              </a:rPr>
              <a:t> You</a:t>
            </a:r>
            <a:endParaRPr b="1" sz="3600">
              <a:solidFill>
                <a:schemeClr val="dk2"/>
              </a:solidFill>
              <a:latin typeface="Arial"/>
              <a:ea typeface="Arial"/>
              <a:cs typeface="Arial"/>
              <a:sym typeface="Arial"/>
            </a:endParaRPr>
          </a:p>
        </p:txBody>
      </p:sp>
      <p:sp>
        <p:nvSpPr>
          <p:cNvPr id="64" name="Google Shape;64;p27"/>
          <p:cNvSpPr/>
          <p:nvPr/>
        </p:nvSpPr>
        <p:spPr>
          <a:xfrm>
            <a:off x="0" y="-1"/>
            <a:ext cx="9144000" cy="25603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57200" y="786384"/>
            <a:ext cx="8229599" cy="313932"/>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dk2"/>
              </a:buClr>
              <a:buSzPts val="2400"/>
              <a:buFont typeface="Arial"/>
              <a:buNone/>
              <a:defRPr b="1" i="0" sz="2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p:nvPr/>
        </p:nvSpPr>
        <p:spPr>
          <a:xfrm>
            <a:off x="0" y="-1"/>
            <a:ext cx="9144000" cy="25603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p18"/>
          <p:cNvSpPr txBox="1"/>
          <p:nvPr>
            <p:ph idx="11" type="ftr"/>
          </p:nvPr>
        </p:nvSpPr>
        <p:spPr>
          <a:xfrm>
            <a:off x="769947" y="4843276"/>
            <a:ext cx="3387817" cy="123111"/>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8"/>
          <p:cNvSpPr txBox="1"/>
          <p:nvPr>
            <p:ph idx="12" type="sldNum"/>
          </p:nvPr>
        </p:nvSpPr>
        <p:spPr>
          <a:xfrm>
            <a:off x="457200" y="4843276"/>
            <a:ext cx="254719" cy="123111"/>
          </a:xfrm>
          <a:prstGeom prst="rect">
            <a:avLst/>
          </a:prstGeom>
          <a:noFill/>
          <a:ln>
            <a:noFill/>
          </a:ln>
        </p:spPr>
        <p:txBody>
          <a:bodyPr anchorCtr="0" anchor="ctr" bIns="0" lIns="0" spcFirstLastPara="1" rIns="0" wrap="square" tIns="0">
            <a:spAutoFit/>
          </a:bodyPr>
          <a:lstStyle>
            <a:lvl1pPr indent="0" lvl="0" marL="0" marR="0" rtl="0" algn="l">
              <a:spcBef>
                <a:spcPts val="0"/>
              </a:spcBef>
              <a:buNone/>
              <a:defRPr b="0" i="0" sz="800" u="none" cap="none" strike="noStrike">
                <a:solidFill>
                  <a:schemeClr val="dk1"/>
                </a:solidFill>
                <a:latin typeface="Arial"/>
                <a:ea typeface="Arial"/>
                <a:cs typeface="Arial"/>
                <a:sym typeface="Arial"/>
              </a:defRPr>
            </a:lvl1pPr>
            <a:lvl2pPr indent="0" lvl="1" marL="0" marR="0" rtl="0" algn="l">
              <a:spcBef>
                <a:spcPts val="0"/>
              </a:spcBef>
              <a:buNone/>
              <a:defRPr b="0" i="0" sz="800" u="none" cap="none" strike="noStrike">
                <a:solidFill>
                  <a:schemeClr val="dk1"/>
                </a:solidFill>
                <a:latin typeface="Arial"/>
                <a:ea typeface="Arial"/>
                <a:cs typeface="Arial"/>
                <a:sym typeface="Arial"/>
              </a:defRPr>
            </a:lvl2pPr>
            <a:lvl3pPr indent="0" lvl="2" marL="0" marR="0" rtl="0" algn="l">
              <a:spcBef>
                <a:spcPts val="0"/>
              </a:spcBef>
              <a:buNone/>
              <a:defRPr b="0" i="0" sz="800" u="none" cap="none" strike="noStrike">
                <a:solidFill>
                  <a:schemeClr val="dk1"/>
                </a:solidFill>
                <a:latin typeface="Arial"/>
                <a:ea typeface="Arial"/>
                <a:cs typeface="Arial"/>
                <a:sym typeface="Arial"/>
              </a:defRPr>
            </a:lvl3pPr>
            <a:lvl4pPr indent="0" lvl="3" marL="0" marR="0" rtl="0" algn="l">
              <a:spcBef>
                <a:spcPts val="0"/>
              </a:spcBef>
              <a:buNone/>
              <a:defRPr b="0" i="0" sz="800" u="none" cap="none" strike="noStrike">
                <a:solidFill>
                  <a:schemeClr val="dk1"/>
                </a:solidFill>
                <a:latin typeface="Arial"/>
                <a:ea typeface="Arial"/>
                <a:cs typeface="Arial"/>
                <a:sym typeface="Arial"/>
              </a:defRPr>
            </a:lvl4pPr>
            <a:lvl5pPr indent="0" lvl="4" marL="0" marR="0" rtl="0" algn="l">
              <a:spcBef>
                <a:spcPts val="0"/>
              </a:spcBef>
              <a:buNone/>
              <a:defRPr b="0" i="0" sz="800" u="none" cap="none" strike="noStrike">
                <a:solidFill>
                  <a:schemeClr val="dk1"/>
                </a:solidFill>
                <a:latin typeface="Arial"/>
                <a:ea typeface="Arial"/>
                <a:cs typeface="Arial"/>
                <a:sym typeface="Arial"/>
              </a:defRPr>
            </a:lvl5pPr>
            <a:lvl6pPr indent="0" lvl="5" marL="0" marR="0" rtl="0" algn="l">
              <a:spcBef>
                <a:spcPts val="0"/>
              </a:spcBef>
              <a:buNone/>
              <a:defRPr b="0" i="0" sz="800" u="none" cap="none" strike="noStrike">
                <a:solidFill>
                  <a:schemeClr val="dk1"/>
                </a:solidFill>
                <a:latin typeface="Arial"/>
                <a:ea typeface="Arial"/>
                <a:cs typeface="Arial"/>
                <a:sym typeface="Arial"/>
              </a:defRPr>
            </a:lvl6pPr>
            <a:lvl7pPr indent="0" lvl="6" marL="0" marR="0" rtl="0" algn="l">
              <a:spcBef>
                <a:spcPts val="0"/>
              </a:spcBef>
              <a:buNone/>
              <a:defRPr b="0" i="0" sz="800" u="none" cap="none" strike="noStrike">
                <a:solidFill>
                  <a:schemeClr val="dk1"/>
                </a:solidFill>
                <a:latin typeface="Arial"/>
                <a:ea typeface="Arial"/>
                <a:cs typeface="Arial"/>
                <a:sym typeface="Arial"/>
              </a:defRPr>
            </a:lvl7pPr>
            <a:lvl8pPr indent="0" lvl="7" marL="0" marR="0" rtl="0" algn="l">
              <a:spcBef>
                <a:spcPts val="0"/>
              </a:spcBef>
              <a:buNone/>
              <a:defRPr b="0" i="0" sz="800" u="none" cap="none" strike="noStrike">
                <a:solidFill>
                  <a:schemeClr val="dk1"/>
                </a:solidFill>
                <a:latin typeface="Arial"/>
                <a:ea typeface="Arial"/>
                <a:cs typeface="Arial"/>
                <a:sym typeface="Arial"/>
              </a:defRPr>
            </a:lvl8pPr>
            <a:lvl9pPr indent="0" lvl="8" marL="0" marR="0" rtl="0" algn="l">
              <a:spcBef>
                <a:spcPts val="0"/>
              </a:spcBef>
              <a:buNone/>
              <a:defRPr b="0" i="0" sz="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4" name="Google Shape;14;p18"/>
          <p:cNvSpPr txBox="1"/>
          <p:nvPr>
            <p:ph idx="1" type="body"/>
          </p:nvPr>
        </p:nvSpPr>
        <p:spPr>
          <a:xfrm>
            <a:off x="457199" y="1335024"/>
            <a:ext cx="8229601" cy="301420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80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100000"/>
              </a:lnSpc>
              <a:spcBef>
                <a:spcPts val="80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100000"/>
              </a:lnSpc>
              <a:spcBef>
                <a:spcPts val="800"/>
              </a:spcBef>
              <a:spcAft>
                <a:spcPts val="0"/>
              </a:spcAft>
              <a:buClr>
                <a:schemeClr val="dk2"/>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800"/>
              </a:spcBef>
              <a:spcAft>
                <a:spcPts val="0"/>
              </a:spcAft>
              <a:buClr>
                <a:schemeClr val="dk2"/>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800"/>
              </a:spcBef>
              <a:spcAft>
                <a:spcPts val="0"/>
              </a:spcAft>
              <a:buClr>
                <a:schemeClr val="dk2"/>
              </a:buClr>
              <a:buSzPts val="1200"/>
              <a:buFont typeface="Arial"/>
              <a:buChar char="•"/>
              <a:defRPr b="0" i="0" sz="12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 name="Google Shape;15;p18"/>
          <p:cNvSpPr/>
          <p:nvPr/>
        </p:nvSpPr>
        <p:spPr>
          <a:xfrm>
            <a:off x="7919867" y="4622419"/>
            <a:ext cx="766764" cy="334835"/>
          </a:xfrm>
          <a:custGeom>
            <a:rect b="b" l="l" r="r" t="t"/>
            <a:pathLst>
              <a:path extrusionOk="0" h="221" w="511">
                <a:moveTo>
                  <a:pt x="188" y="44"/>
                </a:moveTo>
                <a:cubicBezTo>
                  <a:pt x="188" y="44"/>
                  <a:pt x="187" y="44"/>
                  <a:pt x="186" y="43"/>
                </a:cubicBezTo>
                <a:cubicBezTo>
                  <a:pt x="185" y="42"/>
                  <a:pt x="179" y="36"/>
                  <a:pt x="169" y="30"/>
                </a:cubicBezTo>
                <a:cubicBezTo>
                  <a:pt x="159" y="24"/>
                  <a:pt x="137" y="13"/>
                  <a:pt x="107" y="13"/>
                </a:cubicBezTo>
                <a:cubicBezTo>
                  <a:pt x="71" y="13"/>
                  <a:pt x="47" y="27"/>
                  <a:pt x="32" y="39"/>
                </a:cubicBezTo>
                <a:cubicBezTo>
                  <a:pt x="18" y="51"/>
                  <a:pt x="11" y="65"/>
                  <a:pt x="11" y="66"/>
                </a:cubicBezTo>
                <a:cubicBezTo>
                  <a:pt x="11" y="66"/>
                  <a:pt x="11" y="66"/>
                  <a:pt x="10" y="66"/>
                </a:cubicBezTo>
                <a:cubicBezTo>
                  <a:pt x="10" y="66"/>
                  <a:pt x="10" y="66"/>
                  <a:pt x="10" y="66"/>
                </a:cubicBezTo>
                <a:cubicBezTo>
                  <a:pt x="11" y="65"/>
                  <a:pt x="17" y="49"/>
                  <a:pt x="30" y="35"/>
                </a:cubicBezTo>
                <a:cubicBezTo>
                  <a:pt x="43" y="20"/>
                  <a:pt x="69" y="0"/>
                  <a:pt x="106" y="0"/>
                </a:cubicBezTo>
                <a:cubicBezTo>
                  <a:pt x="142" y="0"/>
                  <a:pt x="165" y="19"/>
                  <a:pt x="173" y="26"/>
                </a:cubicBezTo>
                <a:cubicBezTo>
                  <a:pt x="180" y="33"/>
                  <a:pt x="186" y="41"/>
                  <a:pt x="187" y="42"/>
                </a:cubicBezTo>
                <a:cubicBezTo>
                  <a:pt x="188" y="43"/>
                  <a:pt x="188" y="44"/>
                  <a:pt x="188" y="44"/>
                </a:cubicBezTo>
                <a:cubicBezTo>
                  <a:pt x="188" y="44"/>
                  <a:pt x="188" y="44"/>
                  <a:pt x="188" y="44"/>
                </a:cubicBezTo>
                <a:cubicBezTo>
                  <a:pt x="188" y="44"/>
                  <a:pt x="188" y="44"/>
                  <a:pt x="188" y="44"/>
                </a:cubicBezTo>
                <a:close/>
                <a:moveTo>
                  <a:pt x="1" y="101"/>
                </a:moveTo>
                <a:cubicBezTo>
                  <a:pt x="1" y="101"/>
                  <a:pt x="1" y="101"/>
                  <a:pt x="1" y="102"/>
                </a:cubicBezTo>
                <a:cubicBezTo>
                  <a:pt x="1" y="103"/>
                  <a:pt x="0" y="117"/>
                  <a:pt x="3" y="134"/>
                </a:cubicBezTo>
                <a:cubicBezTo>
                  <a:pt x="8" y="157"/>
                  <a:pt x="22" y="186"/>
                  <a:pt x="54" y="203"/>
                </a:cubicBezTo>
                <a:cubicBezTo>
                  <a:pt x="87" y="221"/>
                  <a:pt x="120" y="216"/>
                  <a:pt x="139" y="208"/>
                </a:cubicBezTo>
                <a:cubicBezTo>
                  <a:pt x="153" y="202"/>
                  <a:pt x="157" y="198"/>
                  <a:pt x="159" y="196"/>
                </a:cubicBezTo>
                <a:cubicBezTo>
                  <a:pt x="160" y="196"/>
                  <a:pt x="161" y="195"/>
                  <a:pt x="161" y="195"/>
                </a:cubicBezTo>
                <a:cubicBezTo>
                  <a:pt x="162" y="194"/>
                  <a:pt x="162" y="194"/>
                  <a:pt x="162" y="194"/>
                </a:cubicBezTo>
                <a:cubicBezTo>
                  <a:pt x="162" y="194"/>
                  <a:pt x="162" y="194"/>
                  <a:pt x="162" y="194"/>
                </a:cubicBezTo>
                <a:cubicBezTo>
                  <a:pt x="162" y="194"/>
                  <a:pt x="162" y="194"/>
                  <a:pt x="161" y="194"/>
                </a:cubicBezTo>
                <a:cubicBezTo>
                  <a:pt x="160" y="195"/>
                  <a:pt x="146" y="201"/>
                  <a:pt x="129" y="203"/>
                </a:cubicBezTo>
                <a:cubicBezTo>
                  <a:pt x="111" y="205"/>
                  <a:pt x="87" y="204"/>
                  <a:pt x="62" y="191"/>
                </a:cubicBezTo>
                <a:cubicBezTo>
                  <a:pt x="36" y="178"/>
                  <a:pt x="19" y="158"/>
                  <a:pt x="10" y="139"/>
                </a:cubicBezTo>
                <a:cubicBezTo>
                  <a:pt x="1" y="120"/>
                  <a:pt x="2" y="103"/>
                  <a:pt x="2" y="102"/>
                </a:cubicBezTo>
                <a:cubicBezTo>
                  <a:pt x="2" y="101"/>
                  <a:pt x="2" y="101"/>
                  <a:pt x="2" y="101"/>
                </a:cubicBezTo>
                <a:cubicBezTo>
                  <a:pt x="2" y="101"/>
                  <a:pt x="2" y="101"/>
                  <a:pt x="2" y="101"/>
                </a:cubicBezTo>
                <a:cubicBezTo>
                  <a:pt x="2" y="101"/>
                  <a:pt x="1" y="101"/>
                  <a:pt x="1" y="101"/>
                </a:cubicBezTo>
                <a:close/>
                <a:moveTo>
                  <a:pt x="108" y="133"/>
                </a:moveTo>
                <a:cubicBezTo>
                  <a:pt x="108" y="108"/>
                  <a:pt x="108" y="108"/>
                  <a:pt x="108" y="108"/>
                </a:cubicBezTo>
                <a:cubicBezTo>
                  <a:pt x="91" y="70"/>
                  <a:pt x="91" y="70"/>
                  <a:pt x="91" y="70"/>
                </a:cubicBezTo>
                <a:cubicBezTo>
                  <a:pt x="105" y="70"/>
                  <a:pt x="105" y="70"/>
                  <a:pt x="105" y="70"/>
                </a:cubicBezTo>
                <a:cubicBezTo>
                  <a:pt x="116" y="95"/>
                  <a:pt x="116" y="95"/>
                  <a:pt x="116" y="95"/>
                </a:cubicBezTo>
                <a:cubicBezTo>
                  <a:pt x="127" y="70"/>
                  <a:pt x="127" y="70"/>
                  <a:pt x="127" y="70"/>
                </a:cubicBezTo>
                <a:cubicBezTo>
                  <a:pt x="140" y="70"/>
                  <a:pt x="140" y="70"/>
                  <a:pt x="140" y="70"/>
                </a:cubicBezTo>
                <a:cubicBezTo>
                  <a:pt x="123" y="108"/>
                  <a:pt x="123" y="108"/>
                  <a:pt x="123" y="108"/>
                </a:cubicBezTo>
                <a:cubicBezTo>
                  <a:pt x="123" y="133"/>
                  <a:pt x="123" y="133"/>
                  <a:pt x="123" y="133"/>
                </a:cubicBezTo>
                <a:lnTo>
                  <a:pt x="108" y="133"/>
                </a:lnTo>
                <a:close/>
                <a:moveTo>
                  <a:pt x="241" y="133"/>
                </a:moveTo>
                <a:cubicBezTo>
                  <a:pt x="208" y="133"/>
                  <a:pt x="208" y="133"/>
                  <a:pt x="208" y="133"/>
                </a:cubicBezTo>
                <a:cubicBezTo>
                  <a:pt x="208" y="70"/>
                  <a:pt x="208" y="70"/>
                  <a:pt x="208" y="70"/>
                </a:cubicBezTo>
                <a:cubicBezTo>
                  <a:pt x="222" y="70"/>
                  <a:pt x="222" y="70"/>
                  <a:pt x="222" y="70"/>
                </a:cubicBezTo>
                <a:cubicBezTo>
                  <a:pt x="222" y="121"/>
                  <a:pt x="222" y="121"/>
                  <a:pt x="222" y="121"/>
                </a:cubicBezTo>
                <a:cubicBezTo>
                  <a:pt x="241" y="121"/>
                  <a:pt x="241" y="121"/>
                  <a:pt x="241" y="121"/>
                </a:cubicBezTo>
                <a:lnTo>
                  <a:pt x="241" y="133"/>
                </a:lnTo>
                <a:close/>
                <a:moveTo>
                  <a:pt x="73" y="70"/>
                </a:moveTo>
                <a:cubicBezTo>
                  <a:pt x="86" y="70"/>
                  <a:pt x="86" y="70"/>
                  <a:pt x="86" y="70"/>
                </a:cubicBezTo>
                <a:cubicBezTo>
                  <a:pt x="86" y="133"/>
                  <a:pt x="86" y="133"/>
                  <a:pt x="86" y="133"/>
                </a:cubicBezTo>
                <a:cubicBezTo>
                  <a:pt x="73" y="133"/>
                  <a:pt x="73" y="133"/>
                  <a:pt x="73" y="133"/>
                </a:cubicBezTo>
                <a:cubicBezTo>
                  <a:pt x="73" y="133"/>
                  <a:pt x="73" y="133"/>
                  <a:pt x="73" y="133"/>
                </a:cubicBezTo>
                <a:cubicBezTo>
                  <a:pt x="73" y="131"/>
                  <a:pt x="57" y="104"/>
                  <a:pt x="53" y="96"/>
                </a:cubicBezTo>
                <a:cubicBezTo>
                  <a:pt x="53" y="133"/>
                  <a:pt x="53" y="133"/>
                  <a:pt x="53" y="133"/>
                </a:cubicBezTo>
                <a:cubicBezTo>
                  <a:pt x="40" y="133"/>
                  <a:pt x="40" y="133"/>
                  <a:pt x="40" y="133"/>
                </a:cubicBezTo>
                <a:cubicBezTo>
                  <a:pt x="40" y="70"/>
                  <a:pt x="40" y="70"/>
                  <a:pt x="40" y="70"/>
                </a:cubicBezTo>
                <a:cubicBezTo>
                  <a:pt x="54" y="70"/>
                  <a:pt x="54" y="70"/>
                  <a:pt x="54" y="70"/>
                </a:cubicBezTo>
                <a:cubicBezTo>
                  <a:pt x="54" y="70"/>
                  <a:pt x="54" y="70"/>
                  <a:pt x="54" y="70"/>
                </a:cubicBezTo>
                <a:cubicBezTo>
                  <a:pt x="55" y="71"/>
                  <a:pt x="69" y="97"/>
                  <a:pt x="73" y="106"/>
                </a:cubicBezTo>
                <a:lnTo>
                  <a:pt x="73" y="70"/>
                </a:lnTo>
                <a:close/>
                <a:moveTo>
                  <a:pt x="166" y="134"/>
                </a:moveTo>
                <a:cubicBezTo>
                  <a:pt x="152" y="134"/>
                  <a:pt x="144" y="126"/>
                  <a:pt x="144" y="111"/>
                </a:cubicBezTo>
                <a:cubicBezTo>
                  <a:pt x="144" y="70"/>
                  <a:pt x="144" y="70"/>
                  <a:pt x="144" y="70"/>
                </a:cubicBezTo>
                <a:cubicBezTo>
                  <a:pt x="158" y="70"/>
                  <a:pt x="158" y="70"/>
                  <a:pt x="158" y="70"/>
                </a:cubicBezTo>
                <a:cubicBezTo>
                  <a:pt x="158" y="110"/>
                  <a:pt x="158" y="110"/>
                  <a:pt x="158" y="110"/>
                </a:cubicBezTo>
                <a:cubicBezTo>
                  <a:pt x="158" y="119"/>
                  <a:pt x="161" y="122"/>
                  <a:pt x="167" y="122"/>
                </a:cubicBezTo>
                <a:cubicBezTo>
                  <a:pt x="172" y="122"/>
                  <a:pt x="175" y="118"/>
                  <a:pt x="175" y="110"/>
                </a:cubicBezTo>
                <a:cubicBezTo>
                  <a:pt x="175" y="70"/>
                  <a:pt x="175" y="70"/>
                  <a:pt x="175" y="70"/>
                </a:cubicBezTo>
                <a:cubicBezTo>
                  <a:pt x="188" y="70"/>
                  <a:pt x="188" y="70"/>
                  <a:pt x="188" y="70"/>
                </a:cubicBezTo>
                <a:cubicBezTo>
                  <a:pt x="188" y="111"/>
                  <a:pt x="188" y="111"/>
                  <a:pt x="188" y="111"/>
                </a:cubicBezTo>
                <a:cubicBezTo>
                  <a:pt x="188" y="126"/>
                  <a:pt x="181" y="134"/>
                  <a:pt x="166" y="134"/>
                </a:cubicBezTo>
                <a:close/>
                <a:moveTo>
                  <a:pt x="259" y="199"/>
                </a:moveTo>
                <a:cubicBezTo>
                  <a:pt x="267" y="206"/>
                  <a:pt x="267" y="206"/>
                  <a:pt x="267" y="206"/>
                </a:cubicBezTo>
                <a:cubicBezTo>
                  <a:pt x="267" y="206"/>
                  <a:pt x="267" y="206"/>
                  <a:pt x="267" y="206"/>
                </a:cubicBezTo>
                <a:cubicBezTo>
                  <a:pt x="263" y="213"/>
                  <a:pt x="257" y="216"/>
                  <a:pt x="249" y="216"/>
                </a:cubicBezTo>
                <a:cubicBezTo>
                  <a:pt x="236" y="216"/>
                  <a:pt x="229" y="207"/>
                  <a:pt x="229" y="192"/>
                </a:cubicBezTo>
                <a:cubicBezTo>
                  <a:pt x="229" y="174"/>
                  <a:pt x="239" y="168"/>
                  <a:pt x="249" y="168"/>
                </a:cubicBezTo>
                <a:cubicBezTo>
                  <a:pt x="261" y="168"/>
                  <a:pt x="267" y="177"/>
                  <a:pt x="267" y="193"/>
                </a:cubicBezTo>
                <a:cubicBezTo>
                  <a:pt x="267" y="196"/>
                  <a:pt x="267" y="196"/>
                  <a:pt x="267" y="196"/>
                </a:cubicBezTo>
                <a:cubicBezTo>
                  <a:pt x="242" y="196"/>
                  <a:pt x="242" y="196"/>
                  <a:pt x="242" y="196"/>
                </a:cubicBezTo>
                <a:cubicBezTo>
                  <a:pt x="243" y="202"/>
                  <a:pt x="245" y="205"/>
                  <a:pt x="250" y="205"/>
                </a:cubicBezTo>
                <a:cubicBezTo>
                  <a:pt x="254" y="205"/>
                  <a:pt x="257" y="202"/>
                  <a:pt x="259" y="200"/>
                </a:cubicBezTo>
                <a:lnTo>
                  <a:pt x="259" y="199"/>
                </a:lnTo>
                <a:close/>
                <a:moveTo>
                  <a:pt x="242" y="187"/>
                </a:moveTo>
                <a:cubicBezTo>
                  <a:pt x="255" y="187"/>
                  <a:pt x="255" y="187"/>
                  <a:pt x="255" y="187"/>
                </a:cubicBezTo>
                <a:cubicBezTo>
                  <a:pt x="254" y="179"/>
                  <a:pt x="250" y="179"/>
                  <a:pt x="249" y="179"/>
                </a:cubicBezTo>
                <a:cubicBezTo>
                  <a:pt x="245" y="179"/>
                  <a:pt x="243" y="182"/>
                  <a:pt x="242" y="187"/>
                </a:cubicBezTo>
                <a:close/>
                <a:moveTo>
                  <a:pt x="416" y="92"/>
                </a:moveTo>
                <a:cubicBezTo>
                  <a:pt x="420" y="96"/>
                  <a:pt x="422" y="102"/>
                  <a:pt x="422" y="110"/>
                </a:cubicBezTo>
                <a:cubicBezTo>
                  <a:pt x="422" y="128"/>
                  <a:pt x="412" y="134"/>
                  <a:pt x="402" y="134"/>
                </a:cubicBezTo>
                <a:cubicBezTo>
                  <a:pt x="392" y="134"/>
                  <a:pt x="382" y="128"/>
                  <a:pt x="382" y="110"/>
                </a:cubicBezTo>
                <a:cubicBezTo>
                  <a:pt x="382" y="102"/>
                  <a:pt x="384" y="96"/>
                  <a:pt x="388" y="92"/>
                </a:cubicBezTo>
                <a:cubicBezTo>
                  <a:pt x="392" y="88"/>
                  <a:pt x="396" y="86"/>
                  <a:pt x="402" y="86"/>
                </a:cubicBezTo>
                <a:cubicBezTo>
                  <a:pt x="408" y="86"/>
                  <a:pt x="413" y="88"/>
                  <a:pt x="416" y="92"/>
                </a:cubicBezTo>
                <a:close/>
                <a:moveTo>
                  <a:pt x="409" y="110"/>
                </a:moveTo>
                <a:cubicBezTo>
                  <a:pt x="409" y="99"/>
                  <a:pt x="405" y="97"/>
                  <a:pt x="402" y="97"/>
                </a:cubicBezTo>
                <a:cubicBezTo>
                  <a:pt x="398" y="97"/>
                  <a:pt x="396" y="101"/>
                  <a:pt x="396" y="110"/>
                </a:cubicBezTo>
                <a:cubicBezTo>
                  <a:pt x="396" y="122"/>
                  <a:pt x="399" y="123"/>
                  <a:pt x="402" y="123"/>
                </a:cubicBezTo>
                <a:cubicBezTo>
                  <a:pt x="407" y="123"/>
                  <a:pt x="409" y="119"/>
                  <a:pt x="409" y="110"/>
                </a:cubicBezTo>
                <a:close/>
                <a:moveTo>
                  <a:pt x="410" y="180"/>
                </a:moveTo>
                <a:cubicBezTo>
                  <a:pt x="410" y="215"/>
                  <a:pt x="410" y="215"/>
                  <a:pt x="410" y="215"/>
                </a:cubicBezTo>
                <a:cubicBezTo>
                  <a:pt x="397" y="215"/>
                  <a:pt x="397" y="215"/>
                  <a:pt x="397" y="215"/>
                </a:cubicBezTo>
                <a:cubicBezTo>
                  <a:pt x="397" y="184"/>
                  <a:pt x="397" y="184"/>
                  <a:pt x="397" y="184"/>
                </a:cubicBezTo>
                <a:cubicBezTo>
                  <a:pt x="397" y="180"/>
                  <a:pt x="395" y="180"/>
                  <a:pt x="393" y="180"/>
                </a:cubicBezTo>
                <a:cubicBezTo>
                  <a:pt x="391" y="180"/>
                  <a:pt x="389" y="181"/>
                  <a:pt x="386" y="183"/>
                </a:cubicBezTo>
                <a:cubicBezTo>
                  <a:pt x="386" y="215"/>
                  <a:pt x="386" y="215"/>
                  <a:pt x="386" y="215"/>
                </a:cubicBezTo>
                <a:cubicBezTo>
                  <a:pt x="373" y="215"/>
                  <a:pt x="373" y="215"/>
                  <a:pt x="373" y="215"/>
                </a:cubicBezTo>
                <a:cubicBezTo>
                  <a:pt x="373" y="152"/>
                  <a:pt x="373" y="152"/>
                  <a:pt x="373" y="152"/>
                </a:cubicBezTo>
                <a:cubicBezTo>
                  <a:pt x="386" y="150"/>
                  <a:pt x="386" y="150"/>
                  <a:pt x="386" y="150"/>
                </a:cubicBezTo>
                <a:cubicBezTo>
                  <a:pt x="386" y="174"/>
                  <a:pt x="386" y="174"/>
                  <a:pt x="386" y="174"/>
                </a:cubicBezTo>
                <a:cubicBezTo>
                  <a:pt x="389" y="171"/>
                  <a:pt x="393" y="168"/>
                  <a:pt x="399" y="168"/>
                </a:cubicBezTo>
                <a:cubicBezTo>
                  <a:pt x="406" y="168"/>
                  <a:pt x="410" y="172"/>
                  <a:pt x="410" y="180"/>
                </a:cubicBezTo>
                <a:close/>
                <a:moveTo>
                  <a:pt x="511" y="124"/>
                </a:moveTo>
                <a:cubicBezTo>
                  <a:pt x="511" y="124"/>
                  <a:pt x="511" y="124"/>
                  <a:pt x="511" y="124"/>
                </a:cubicBezTo>
                <a:cubicBezTo>
                  <a:pt x="507" y="131"/>
                  <a:pt x="501" y="134"/>
                  <a:pt x="493" y="134"/>
                </a:cubicBezTo>
                <a:cubicBezTo>
                  <a:pt x="480" y="134"/>
                  <a:pt x="473" y="125"/>
                  <a:pt x="473" y="110"/>
                </a:cubicBezTo>
                <a:cubicBezTo>
                  <a:pt x="473" y="92"/>
                  <a:pt x="484" y="86"/>
                  <a:pt x="493" y="86"/>
                </a:cubicBezTo>
                <a:cubicBezTo>
                  <a:pt x="505" y="86"/>
                  <a:pt x="511" y="95"/>
                  <a:pt x="511" y="111"/>
                </a:cubicBezTo>
                <a:cubicBezTo>
                  <a:pt x="511" y="114"/>
                  <a:pt x="511" y="114"/>
                  <a:pt x="511" y="114"/>
                </a:cubicBezTo>
                <a:cubicBezTo>
                  <a:pt x="486" y="114"/>
                  <a:pt x="486" y="114"/>
                  <a:pt x="486" y="114"/>
                </a:cubicBezTo>
                <a:cubicBezTo>
                  <a:pt x="487" y="120"/>
                  <a:pt x="489" y="123"/>
                  <a:pt x="494" y="123"/>
                </a:cubicBezTo>
                <a:cubicBezTo>
                  <a:pt x="498" y="123"/>
                  <a:pt x="501" y="120"/>
                  <a:pt x="503" y="118"/>
                </a:cubicBezTo>
                <a:cubicBezTo>
                  <a:pt x="503" y="117"/>
                  <a:pt x="503" y="117"/>
                  <a:pt x="503" y="117"/>
                </a:cubicBezTo>
                <a:lnTo>
                  <a:pt x="511" y="124"/>
                </a:lnTo>
                <a:close/>
                <a:moveTo>
                  <a:pt x="487" y="105"/>
                </a:moveTo>
                <a:cubicBezTo>
                  <a:pt x="499" y="105"/>
                  <a:pt x="499" y="105"/>
                  <a:pt x="499" y="105"/>
                </a:cubicBezTo>
                <a:cubicBezTo>
                  <a:pt x="498" y="97"/>
                  <a:pt x="494" y="97"/>
                  <a:pt x="493" y="97"/>
                </a:cubicBezTo>
                <a:cubicBezTo>
                  <a:pt x="489" y="97"/>
                  <a:pt x="487" y="100"/>
                  <a:pt x="487" y="105"/>
                </a:cubicBezTo>
                <a:close/>
                <a:moveTo>
                  <a:pt x="467" y="98"/>
                </a:moveTo>
                <a:cubicBezTo>
                  <a:pt x="467" y="133"/>
                  <a:pt x="467" y="133"/>
                  <a:pt x="467" y="133"/>
                </a:cubicBezTo>
                <a:cubicBezTo>
                  <a:pt x="453" y="133"/>
                  <a:pt x="453" y="133"/>
                  <a:pt x="453" y="133"/>
                </a:cubicBezTo>
                <a:cubicBezTo>
                  <a:pt x="453" y="102"/>
                  <a:pt x="453" y="102"/>
                  <a:pt x="453" y="102"/>
                </a:cubicBezTo>
                <a:cubicBezTo>
                  <a:pt x="453" y="98"/>
                  <a:pt x="452" y="98"/>
                  <a:pt x="450" y="98"/>
                </a:cubicBezTo>
                <a:cubicBezTo>
                  <a:pt x="448" y="98"/>
                  <a:pt x="445" y="99"/>
                  <a:pt x="443" y="102"/>
                </a:cubicBezTo>
                <a:cubicBezTo>
                  <a:pt x="443" y="133"/>
                  <a:pt x="443" y="133"/>
                  <a:pt x="443" y="133"/>
                </a:cubicBezTo>
                <a:cubicBezTo>
                  <a:pt x="429" y="133"/>
                  <a:pt x="429" y="133"/>
                  <a:pt x="429" y="133"/>
                </a:cubicBezTo>
                <a:cubicBezTo>
                  <a:pt x="429" y="87"/>
                  <a:pt x="429" y="87"/>
                  <a:pt x="429" y="87"/>
                </a:cubicBezTo>
                <a:cubicBezTo>
                  <a:pt x="443" y="87"/>
                  <a:pt x="443" y="87"/>
                  <a:pt x="443" y="87"/>
                </a:cubicBezTo>
                <a:cubicBezTo>
                  <a:pt x="443" y="92"/>
                  <a:pt x="443" y="92"/>
                  <a:pt x="443" y="92"/>
                </a:cubicBezTo>
                <a:cubicBezTo>
                  <a:pt x="445" y="89"/>
                  <a:pt x="450" y="86"/>
                  <a:pt x="455" y="86"/>
                </a:cubicBezTo>
                <a:cubicBezTo>
                  <a:pt x="463" y="86"/>
                  <a:pt x="467" y="90"/>
                  <a:pt x="467" y="98"/>
                </a:cubicBezTo>
                <a:close/>
                <a:moveTo>
                  <a:pt x="357" y="169"/>
                </a:moveTo>
                <a:cubicBezTo>
                  <a:pt x="366" y="169"/>
                  <a:pt x="366" y="169"/>
                  <a:pt x="366" y="169"/>
                </a:cubicBezTo>
                <a:cubicBezTo>
                  <a:pt x="366" y="179"/>
                  <a:pt x="366" y="179"/>
                  <a:pt x="366" y="179"/>
                </a:cubicBezTo>
                <a:cubicBezTo>
                  <a:pt x="357" y="179"/>
                  <a:pt x="357" y="179"/>
                  <a:pt x="357" y="179"/>
                </a:cubicBezTo>
                <a:cubicBezTo>
                  <a:pt x="357" y="200"/>
                  <a:pt x="357" y="200"/>
                  <a:pt x="357" y="200"/>
                </a:cubicBezTo>
                <a:cubicBezTo>
                  <a:pt x="357" y="204"/>
                  <a:pt x="358" y="205"/>
                  <a:pt x="361" y="205"/>
                </a:cubicBezTo>
                <a:cubicBezTo>
                  <a:pt x="363" y="205"/>
                  <a:pt x="364" y="205"/>
                  <a:pt x="365" y="205"/>
                </a:cubicBezTo>
                <a:cubicBezTo>
                  <a:pt x="366" y="204"/>
                  <a:pt x="366" y="204"/>
                  <a:pt x="366" y="204"/>
                </a:cubicBezTo>
                <a:cubicBezTo>
                  <a:pt x="366" y="215"/>
                  <a:pt x="366" y="215"/>
                  <a:pt x="366" y="215"/>
                </a:cubicBezTo>
                <a:cubicBezTo>
                  <a:pt x="365" y="215"/>
                  <a:pt x="365" y="215"/>
                  <a:pt x="365" y="215"/>
                </a:cubicBezTo>
                <a:cubicBezTo>
                  <a:pt x="364" y="215"/>
                  <a:pt x="360" y="215"/>
                  <a:pt x="357" y="215"/>
                </a:cubicBezTo>
                <a:cubicBezTo>
                  <a:pt x="347" y="215"/>
                  <a:pt x="343" y="212"/>
                  <a:pt x="343" y="203"/>
                </a:cubicBezTo>
                <a:cubicBezTo>
                  <a:pt x="343" y="179"/>
                  <a:pt x="343" y="179"/>
                  <a:pt x="343" y="179"/>
                </a:cubicBezTo>
                <a:cubicBezTo>
                  <a:pt x="337" y="179"/>
                  <a:pt x="337" y="179"/>
                  <a:pt x="337" y="179"/>
                </a:cubicBezTo>
                <a:cubicBezTo>
                  <a:pt x="337" y="169"/>
                  <a:pt x="337" y="169"/>
                  <a:pt x="337" y="169"/>
                </a:cubicBezTo>
                <a:cubicBezTo>
                  <a:pt x="343" y="169"/>
                  <a:pt x="343" y="169"/>
                  <a:pt x="343" y="169"/>
                </a:cubicBezTo>
                <a:cubicBezTo>
                  <a:pt x="343" y="156"/>
                  <a:pt x="343" y="156"/>
                  <a:pt x="343" y="156"/>
                </a:cubicBezTo>
                <a:cubicBezTo>
                  <a:pt x="357" y="154"/>
                  <a:pt x="357" y="154"/>
                  <a:pt x="357" y="154"/>
                </a:cubicBezTo>
                <a:lnTo>
                  <a:pt x="357" y="169"/>
                </a:lnTo>
                <a:close/>
                <a:moveTo>
                  <a:pt x="332" y="98"/>
                </a:moveTo>
                <a:cubicBezTo>
                  <a:pt x="332" y="133"/>
                  <a:pt x="332" y="133"/>
                  <a:pt x="332" y="133"/>
                </a:cubicBezTo>
                <a:cubicBezTo>
                  <a:pt x="318" y="133"/>
                  <a:pt x="318" y="133"/>
                  <a:pt x="318" y="133"/>
                </a:cubicBezTo>
                <a:cubicBezTo>
                  <a:pt x="318" y="102"/>
                  <a:pt x="318" y="102"/>
                  <a:pt x="318" y="102"/>
                </a:cubicBezTo>
                <a:cubicBezTo>
                  <a:pt x="318" y="98"/>
                  <a:pt x="316" y="98"/>
                  <a:pt x="315" y="98"/>
                </a:cubicBezTo>
                <a:cubicBezTo>
                  <a:pt x="313" y="98"/>
                  <a:pt x="310" y="99"/>
                  <a:pt x="307" y="102"/>
                </a:cubicBezTo>
                <a:cubicBezTo>
                  <a:pt x="307" y="133"/>
                  <a:pt x="307" y="133"/>
                  <a:pt x="307" y="133"/>
                </a:cubicBezTo>
                <a:cubicBezTo>
                  <a:pt x="294" y="133"/>
                  <a:pt x="294" y="133"/>
                  <a:pt x="294" y="133"/>
                </a:cubicBezTo>
                <a:cubicBezTo>
                  <a:pt x="294" y="87"/>
                  <a:pt x="294" y="87"/>
                  <a:pt x="294" y="87"/>
                </a:cubicBezTo>
                <a:cubicBezTo>
                  <a:pt x="307" y="87"/>
                  <a:pt x="307" y="87"/>
                  <a:pt x="307" y="87"/>
                </a:cubicBezTo>
                <a:cubicBezTo>
                  <a:pt x="307" y="92"/>
                  <a:pt x="307" y="92"/>
                  <a:pt x="307" y="92"/>
                </a:cubicBezTo>
                <a:cubicBezTo>
                  <a:pt x="310" y="89"/>
                  <a:pt x="315" y="86"/>
                  <a:pt x="320" y="86"/>
                </a:cubicBezTo>
                <a:cubicBezTo>
                  <a:pt x="328" y="86"/>
                  <a:pt x="332" y="90"/>
                  <a:pt x="332" y="98"/>
                </a:cubicBezTo>
                <a:close/>
                <a:moveTo>
                  <a:pt x="272" y="132"/>
                </a:moveTo>
                <a:cubicBezTo>
                  <a:pt x="272" y="131"/>
                  <a:pt x="271" y="130"/>
                  <a:pt x="271" y="128"/>
                </a:cubicBezTo>
                <a:cubicBezTo>
                  <a:pt x="268" y="132"/>
                  <a:pt x="264" y="133"/>
                  <a:pt x="259" y="133"/>
                </a:cubicBezTo>
                <a:cubicBezTo>
                  <a:pt x="251" y="133"/>
                  <a:pt x="247" y="129"/>
                  <a:pt x="247" y="121"/>
                </a:cubicBezTo>
                <a:cubicBezTo>
                  <a:pt x="247" y="112"/>
                  <a:pt x="255" y="106"/>
                  <a:pt x="271" y="103"/>
                </a:cubicBezTo>
                <a:cubicBezTo>
                  <a:pt x="271" y="102"/>
                  <a:pt x="271" y="102"/>
                  <a:pt x="271" y="102"/>
                </a:cubicBezTo>
                <a:cubicBezTo>
                  <a:pt x="271" y="98"/>
                  <a:pt x="270" y="97"/>
                  <a:pt x="267" y="97"/>
                </a:cubicBezTo>
                <a:cubicBezTo>
                  <a:pt x="263" y="97"/>
                  <a:pt x="258" y="100"/>
                  <a:pt x="256" y="102"/>
                </a:cubicBezTo>
                <a:cubicBezTo>
                  <a:pt x="255" y="102"/>
                  <a:pt x="255" y="102"/>
                  <a:pt x="255" y="102"/>
                </a:cubicBezTo>
                <a:cubicBezTo>
                  <a:pt x="249" y="94"/>
                  <a:pt x="249" y="94"/>
                  <a:pt x="249" y="94"/>
                </a:cubicBezTo>
                <a:cubicBezTo>
                  <a:pt x="249" y="93"/>
                  <a:pt x="249" y="93"/>
                  <a:pt x="249" y="93"/>
                </a:cubicBezTo>
                <a:cubicBezTo>
                  <a:pt x="255" y="89"/>
                  <a:pt x="262" y="86"/>
                  <a:pt x="270" y="86"/>
                </a:cubicBezTo>
                <a:cubicBezTo>
                  <a:pt x="280" y="86"/>
                  <a:pt x="285" y="91"/>
                  <a:pt x="285" y="102"/>
                </a:cubicBezTo>
                <a:cubicBezTo>
                  <a:pt x="285" y="121"/>
                  <a:pt x="285" y="121"/>
                  <a:pt x="285" y="121"/>
                </a:cubicBezTo>
                <a:cubicBezTo>
                  <a:pt x="285" y="127"/>
                  <a:pt x="285" y="130"/>
                  <a:pt x="286" y="132"/>
                </a:cubicBezTo>
                <a:cubicBezTo>
                  <a:pt x="286" y="133"/>
                  <a:pt x="286" y="133"/>
                  <a:pt x="286" y="133"/>
                </a:cubicBezTo>
                <a:cubicBezTo>
                  <a:pt x="272" y="133"/>
                  <a:pt x="272" y="133"/>
                  <a:pt x="272" y="133"/>
                </a:cubicBezTo>
                <a:lnTo>
                  <a:pt x="272" y="132"/>
                </a:lnTo>
                <a:close/>
                <a:moveTo>
                  <a:pt x="271" y="111"/>
                </a:moveTo>
                <a:cubicBezTo>
                  <a:pt x="262" y="113"/>
                  <a:pt x="261" y="116"/>
                  <a:pt x="261" y="119"/>
                </a:cubicBezTo>
                <a:cubicBezTo>
                  <a:pt x="261" y="121"/>
                  <a:pt x="262" y="123"/>
                  <a:pt x="264" y="123"/>
                </a:cubicBezTo>
                <a:cubicBezTo>
                  <a:pt x="267" y="123"/>
                  <a:pt x="269" y="122"/>
                  <a:pt x="271" y="120"/>
                </a:cubicBezTo>
                <a:lnTo>
                  <a:pt x="271" y="111"/>
                </a:lnTo>
                <a:close/>
                <a:moveTo>
                  <a:pt x="310" y="214"/>
                </a:moveTo>
                <a:cubicBezTo>
                  <a:pt x="311" y="215"/>
                  <a:pt x="311" y="215"/>
                  <a:pt x="311" y="215"/>
                </a:cubicBezTo>
                <a:cubicBezTo>
                  <a:pt x="297" y="215"/>
                  <a:pt x="297" y="215"/>
                  <a:pt x="297" y="215"/>
                </a:cubicBezTo>
                <a:cubicBezTo>
                  <a:pt x="297" y="214"/>
                  <a:pt x="297" y="214"/>
                  <a:pt x="297" y="214"/>
                </a:cubicBezTo>
                <a:cubicBezTo>
                  <a:pt x="296" y="213"/>
                  <a:pt x="296" y="212"/>
                  <a:pt x="296" y="210"/>
                </a:cubicBezTo>
                <a:cubicBezTo>
                  <a:pt x="293" y="214"/>
                  <a:pt x="289" y="215"/>
                  <a:pt x="283" y="215"/>
                </a:cubicBezTo>
                <a:cubicBezTo>
                  <a:pt x="276" y="215"/>
                  <a:pt x="272" y="211"/>
                  <a:pt x="272" y="203"/>
                </a:cubicBezTo>
                <a:cubicBezTo>
                  <a:pt x="272" y="194"/>
                  <a:pt x="280" y="188"/>
                  <a:pt x="296" y="185"/>
                </a:cubicBezTo>
                <a:cubicBezTo>
                  <a:pt x="296" y="183"/>
                  <a:pt x="296" y="183"/>
                  <a:pt x="296" y="183"/>
                </a:cubicBezTo>
                <a:cubicBezTo>
                  <a:pt x="296" y="180"/>
                  <a:pt x="295" y="179"/>
                  <a:pt x="292" y="179"/>
                </a:cubicBezTo>
                <a:cubicBezTo>
                  <a:pt x="287" y="179"/>
                  <a:pt x="283" y="182"/>
                  <a:pt x="280" y="184"/>
                </a:cubicBezTo>
                <a:cubicBezTo>
                  <a:pt x="280" y="184"/>
                  <a:pt x="280" y="184"/>
                  <a:pt x="280" y="184"/>
                </a:cubicBezTo>
                <a:cubicBezTo>
                  <a:pt x="273" y="176"/>
                  <a:pt x="273" y="176"/>
                  <a:pt x="273" y="176"/>
                </a:cubicBezTo>
                <a:cubicBezTo>
                  <a:pt x="274" y="175"/>
                  <a:pt x="274" y="175"/>
                  <a:pt x="274" y="175"/>
                </a:cubicBezTo>
                <a:cubicBezTo>
                  <a:pt x="279" y="171"/>
                  <a:pt x="286" y="168"/>
                  <a:pt x="294" y="168"/>
                </a:cubicBezTo>
                <a:cubicBezTo>
                  <a:pt x="305" y="168"/>
                  <a:pt x="309" y="173"/>
                  <a:pt x="309" y="183"/>
                </a:cubicBezTo>
                <a:cubicBezTo>
                  <a:pt x="309" y="203"/>
                  <a:pt x="309" y="203"/>
                  <a:pt x="309" y="203"/>
                </a:cubicBezTo>
                <a:cubicBezTo>
                  <a:pt x="309" y="209"/>
                  <a:pt x="310" y="212"/>
                  <a:pt x="310" y="214"/>
                </a:cubicBezTo>
                <a:close/>
                <a:moveTo>
                  <a:pt x="296" y="193"/>
                </a:moveTo>
                <a:cubicBezTo>
                  <a:pt x="286" y="195"/>
                  <a:pt x="285" y="198"/>
                  <a:pt x="285" y="201"/>
                </a:cubicBezTo>
                <a:cubicBezTo>
                  <a:pt x="285" y="203"/>
                  <a:pt x="286" y="205"/>
                  <a:pt x="289" y="205"/>
                </a:cubicBezTo>
                <a:cubicBezTo>
                  <a:pt x="291" y="205"/>
                  <a:pt x="294" y="204"/>
                  <a:pt x="296" y="201"/>
                </a:cubicBezTo>
                <a:lnTo>
                  <a:pt x="296" y="193"/>
                </a:lnTo>
                <a:close/>
                <a:moveTo>
                  <a:pt x="318" y="159"/>
                </a:moveTo>
                <a:cubicBezTo>
                  <a:pt x="332" y="157"/>
                  <a:pt x="332" y="157"/>
                  <a:pt x="332" y="157"/>
                </a:cubicBezTo>
                <a:cubicBezTo>
                  <a:pt x="332" y="215"/>
                  <a:pt x="332" y="215"/>
                  <a:pt x="332" y="215"/>
                </a:cubicBezTo>
                <a:cubicBezTo>
                  <a:pt x="318" y="215"/>
                  <a:pt x="318" y="215"/>
                  <a:pt x="318" y="215"/>
                </a:cubicBezTo>
                <a:lnTo>
                  <a:pt x="318" y="159"/>
                </a:lnTo>
                <a:close/>
                <a:moveTo>
                  <a:pt x="208" y="153"/>
                </a:moveTo>
                <a:cubicBezTo>
                  <a:pt x="222" y="153"/>
                  <a:pt x="222" y="153"/>
                  <a:pt x="222" y="153"/>
                </a:cubicBezTo>
                <a:cubicBezTo>
                  <a:pt x="222" y="215"/>
                  <a:pt x="222" y="215"/>
                  <a:pt x="222" y="215"/>
                </a:cubicBezTo>
                <a:cubicBezTo>
                  <a:pt x="208" y="215"/>
                  <a:pt x="208" y="215"/>
                  <a:pt x="208" y="215"/>
                </a:cubicBezTo>
                <a:cubicBezTo>
                  <a:pt x="208" y="188"/>
                  <a:pt x="208" y="188"/>
                  <a:pt x="208" y="188"/>
                </a:cubicBezTo>
                <a:cubicBezTo>
                  <a:pt x="188" y="188"/>
                  <a:pt x="188" y="188"/>
                  <a:pt x="188" y="188"/>
                </a:cubicBezTo>
                <a:cubicBezTo>
                  <a:pt x="188" y="215"/>
                  <a:pt x="188" y="215"/>
                  <a:pt x="188" y="215"/>
                </a:cubicBezTo>
                <a:cubicBezTo>
                  <a:pt x="174" y="215"/>
                  <a:pt x="174" y="215"/>
                  <a:pt x="174" y="215"/>
                </a:cubicBezTo>
                <a:cubicBezTo>
                  <a:pt x="174" y="153"/>
                  <a:pt x="174" y="153"/>
                  <a:pt x="174" y="153"/>
                </a:cubicBezTo>
                <a:cubicBezTo>
                  <a:pt x="188" y="153"/>
                  <a:pt x="188" y="153"/>
                  <a:pt x="188" y="153"/>
                </a:cubicBezTo>
                <a:cubicBezTo>
                  <a:pt x="188" y="176"/>
                  <a:pt x="188" y="176"/>
                  <a:pt x="188" y="176"/>
                </a:cubicBezTo>
                <a:cubicBezTo>
                  <a:pt x="208" y="176"/>
                  <a:pt x="208" y="176"/>
                  <a:pt x="208" y="176"/>
                </a:cubicBezTo>
                <a:lnTo>
                  <a:pt x="208" y="153"/>
                </a:lnTo>
                <a:close/>
                <a:moveTo>
                  <a:pt x="342" y="130"/>
                </a:moveTo>
                <a:cubicBezTo>
                  <a:pt x="340" y="129"/>
                  <a:pt x="339" y="127"/>
                  <a:pt x="339" y="124"/>
                </a:cubicBezTo>
                <a:cubicBezTo>
                  <a:pt x="339" y="122"/>
                  <a:pt x="341" y="118"/>
                  <a:pt x="345" y="116"/>
                </a:cubicBezTo>
                <a:cubicBezTo>
                  <a:pt x="341" y="113"/>
                  <a:pt x="339" y="108"/>
                  <a:pt x="339" y="103"/>
                </a:cubicBezTo>
                <a:cubicBezTo>
                  <a:pt x="339" y="93"/>
                  <a:pt x="346" y="86"/>
                  <a:pt x="357" y="86"/>
                </a:cubicBezTo>
                <a:cubicBezTo>
                  <a:pt x="362" y="86"/>
                  <a:pt x="367" y="88"/>
                  <a:pt x="370" y="90"/>
                </a:cubicBezTo>
                <a:cubicBezTo>
                  <a:pt x="372" y="88"/>
                  <a:pt x="376" y="86"/>
                  <a:pt x="379" y="86"/>
                </a:cubicBezTo>
                <a:cubicBezTo>
                  <a:pt x="380" y="86"/>
                  <a:pt x="380" y="86"/>
                  <a:pt x="380" y="86"/>
                </a:cubicBezTo>
                <a:cubicBezTo>
                  <a:pt x="380" y="98"/>
                  <a:pt x="380" y="98"/>
                  <a:pt x="380" y="98"/>
                </a:cubicBezTo>
                <a:cubicBezTo>
                  <a:pt x="379" y="98"/>
                  <a:pt x="379" y="98"/>
                  <a:pt x="379" y="98"/>
                </a:cubicBezTo>
                <a:cubicBezTo>
                  <a:pt x="378" y="98"/>
                  <a:pt x="376" y="98"/>
                  <a:pt x="374" y="98"/>
                </a:cubicBezTo>
                <a:cubicBezTo>
                  <a:pt x="375" y="100"/>
                  <a:pt x="375" y="101"/>
                  <a:pt x="375" y="103"/>
                </a:cubicBezTo>
                <a:cubicBezTo>
                  <a:pt x="375" y="113"/>
                  <a:pt x="368" y="120"/>
                  <a:pt x="357" y="120"/>
                </a:cubicBezTo>
                <a:cubicBezTo>
                  <a:pt x="355" y="120"/>
                  <a:pt x="353" y="119"/>
                  <a:pt x="351" y="119"/>
                </a:cubicBezTo>
                <a:cubicBezTo>
                  <a:pt x="351" y="120"/>
                  <a:pt x="351" y="120"/>
                  <a:pt x="351" y="120"/>
                </a:cubicBezTo>
                <a:cubicBezTo>
                  <a:pt x="351" y="121"/>
                  <a:pt x="351" y="122"/>
                  <a:pt x="354" y="122"/>
                </a:cubicBezTo>
                <a:cubicBezTo>
                  <a:pt x="360" y="123"/>
                  <a:pt x="360" y="123"/>
                  <a:pt x="360" y="123"/>
                </a:cubicBezTo>
                <a:cubicBezTo>
                  <a:pt x="374" y="124"/>
                  <a:pt x="379" y="127"/>
                  <a:pt x="379" y="135"/>
                </a:cubicBezTo>
                <a:cubicBezTo>
                  <a:pt x="379" y="144"/>
                  <a:pt x="370" y="149"/>
                  <a:pt x="356" y="149"/>
                </a:cubicBezTo>
                <a:cubicBezTo>
                  <a:pt x="342" y="149"/>
                  <a:pt x="336" y="146"/>
                  <a:pt x="336" y="139"/>
                </a:cubicBezTo>
                <a:cubicBezTo>
                  <a:pt x="336" y="135"/>
                  <a:pt x="338" y="132"/>
                  <a:pt x="342" y="130"/>
                </a:cubicBezTo>
                <a:close/>
                <a:moveTo>
                  <a:pt x="352" y="103"/>
                </a:moveTo>
                <a:cubicBezTo>
                  <a:pt x="352" y="106"/>
                  <a:pt x="352" y="111"/>
                  <a:pt x="357" y="111"/>
                </a:cubicBezTo>
                <a:cubicBezTo>
                  <a:pt x="360" y="111"/>
                  <a:pt x="362" y="108"/>
                  <a:pt x="362" y="103"/>
                </a:cubicBezTo>
                <a:cubicBezTo>
                  <a:pt x="362" y="100"/>
                  <a:pt x="361" y="96"/>
                  <a:pt x="357" y="96"/>
                </a:cubicBezTo>
                <a:cubicBezTo>
                  <a:pt x="352" y="96"/>
                  <a:pt x="352" y="101"/>
                  <a:pt x="352" y="103"/>
                </a:cubicBezTo>
                <a:close/>
                <a:moveTo>
                  <a:pt x="348" y="137"/>
                </a:moveTo>
                <a:cubicBezTo>
                  <a:pt x="348" y="140"/>
                  <a:pt x="350" y="142"/>
                  <a:pt x="357" y="142"/>
                </a:cubicBezTo>
                <a:cubicBezTo>
                  <a:pt x="363" y="142"/>
                  <a:pt x="366" y="140"/>
                  <a:pt x="366" y="137"/>
                </a:cubicBezTo>
                <a:cubicBezTo>
                  <a:pt x="366" y="135"/>
                  <a:pt x="366" y="134"/>
                  <a:pt x="358" y="134"/>
                </a:cubicBezTo>
                <a:cubicBezTo>
                  <a:pt x="351" y="133"/>
                  <a:pt x="351" y="133"/>
                  <a:pt x="351" y="133"/>
                </a:cubicBezTo>
                <a:cubicBezTo>
                  <a:pt x="351" y="133"/>
                  <a:pt x="350" y="133"/>
                  <a:pt x="350" y="133"/>
                </a:cubicBezTo>
                <a:cubicBezTo>
                  <a:pt x="349" y="134"/>
                  <a:pt x="348" y="136"/>
                  <a:pt x="348" y="13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748">
          <p15:clr>
            <a:srgbClr val="F26B43"/>
          </p15:clr>
        </p15:guide>
        <p15:guide id="2" pos="288">
          <p15:clr>
            <a:srgbClr val="F26B43"/>
          </p15:clr>
        </p15:guide>
        <p15:guide id="3" pos="5472">
          <p15:clr>
            <a:srgbClr val="F26B43"/>
          </p15:clr>
        </p15:guide>
        <p15:guide id="4" orient="horz" pos="492">
          <p15:clr>
            <a:srgbClr val="F26B43"/>
          </p15:clr>
        </p15:guide>
        <p15:guide id="5" orient="horz" pos="82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
          <p:cNvSpPr txBox="1"/>
          <p:nvPr>
            <p:ph type="ctrTitle"/>
          </p:nvPr>
        </p:nvSpPr>
        <p:spPr>
          <a:xfrm>
            <a:off x="1022156" y="2390755"/>
            <a:ext cx="7170300" cy="485400"/>
          </a:xfrm>
          <a:prstGeom prst="rect">
            <a:avLst/>
          </a:prstGeom>
          <a:noFill/>
          <a:ln>
            <a:noFill/>
          </a:ln>
        </p:spPr>
        <p:txBody>
          <a:bodyPr anchorCtr="0" anchor="ctr" bIns="0" lIns="0" spcFirstLastPara="1" rIns="0" wrap="square" tIns="0">
            <a:spAutoFit/>
          </a:bodyPr>
          <a:lstStyle/>
          <a:p>
            <a:pPr indent="0" lvl="0" marL="0" rtl="0" algn="ctr">
              <a:lnSpc>
                <a:spcPct val="83000"/>
              </a:lnSpc>
              <a:spcBef>
                <a:spcPts val="0"/>
              </a:spcBef>
              <a:spcAft>
                <a:spcPts val="0"/>
              </a:spcAft>
              <a:buClr>
                <a:schemeClr val="dk2"/>
              </a:buClr>
              <a:buSzPts val="3800"/>
              <a:buFont typeface="Arial"/>
              <a:buNone/>
            </a:pPr>
            <a:r>
              <a:rPr lang="en-US"/>
              <a:t>EHR Dream Challenge</a:t>
            </a:r>
            <a:endParaRPr/>
          </a:p>
        </p:txBody>
      </p:sp>
      <p:sp>
        <p:nvSpPr>
          <p:cNvPr id="82" name="Google Shape;82;p1"/>
          <p:cNvSpPr txBox="1"/>
          <p:nvPr>
            <p:ph idx="1" type="subTitle"/>
          </p:nvPr>
        </p:nvSpPr>
        <p:spPr>
          <a:xfrm>
            <a:off x="1214702" y="3019355"/>
            <a:ext cx="6714600" cy="215400"/>
          </a:xfrm>
          <a:prstGeom prst="rect">
            <a:avLst/>
          </a:prstGeom>
          <a:noFill/>
          <a:ln>
            <a:noFill/>
          </a:ln>
        </p:spPr>
        <p:txBody>
          <a:bodyPr anchorCtr="0" anchor="ctr" bIns="0" lIns="0" spcFirstLastPara="1" rIns="0" wrap="square" tIns="0">
            <a:spAutoFit/>
          </a:bodyPr>
          <a:lstStyle/>
          <a:p>
            <a:pPr indent="0" lvl="0" marL="0" rtl="0" algn="ctr">
              <a:lnSpc>
                <a:spcPct val="100000"/>
              </a:lnSpc>
              <a:spcBef>
                <a:spcPts val="0"/>
              </a:spcBef>
              <a:spcAft>
                <a:spcPts val="0"/>
              </a:spcAft>
              <a:buSzPts val="1400"/>
              <a:buNone/>
            </a:pPr>
            <a:r>
              <a:rPr lang="en-US"/>
              <a:t>Brian Chang, Taitea Dykstra, Michael Chen, Allen Zhu</a:t>
            </a:r>
            <a:endParaRPr/>
          </a:p>
        </p:txBody>
      </p:sp>
      <p:sp>
        <p:nvSpPr>
          <p:cNvPr id="83" name="Google Shape;83;p1"/>
          <p:cNvSpPr txBox="1"/>
          <p:nvPr>
            <p:ph idx="2" type="body"/>
          </p:nvPr>
        </p:nvSpPr>
        <p:spPr>
          <a:xfrm>
            <a:off x="4988274" y="706032"/>
            <a:ext cx="3679800" cy="1938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600"/>
              <a:buNone/>
            </a:pPr>
            <a:r>
              <a:rPr lang="en-US"/>
              <a:t>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g75dd21f8ee_0_29"/>
          <p:cNvSpPr txBox="1"/>
          <p:nvPr>
            <p:ph idx="12" type="sldNum"/>
          </p:nvPr>
        </p:nvSpPr>
        <p:spPr>
          <a:xfrm>
            <a:off x="457200" y="4843276"/>
            <a:ext cx="254700" cy="123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53" name="Google Shape;153;g75dd21f8ee_0_29"/>
          <p:cNvSpPr txBox="1"/>
          <p:nvPr>
            <p:ph type="title"/>
          </p:nvPr>
        </p:nvSpPr>
        <p:spPr>
          <a:xfrm>
            <a:off x="457200" y="467259"/>
            <a:ext cx="8229600" cy="313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Logistic Regression with L1 Penalty</a:t>
            </a:r>
            <a:endParaRPr/>
          </a:p>
        </p:txBody>
      </p:sp>
      <p:pic>
        <p:nvPicPr>
          <p:cNvPr id="154" name="Google Shape;154;g75dd21f8ee_0_29"/>
          <p:cNvPicPr preferRelativeResize="0"/>
          <p:nvPr/>
        </p:nvPicPr>
        <p:blipFill>
          <a:blip r:embed="rId3">
            <a:alphaModFix/>
          </a:blip>
          <a:stretch>
            <a:fillRect/>
          </a:stretch>
        </p:blipFill>
        <p:spPr>
          <a:xfrm>
            <a:off x="26100" y="1078925"/>
            <a:ext cx="4526426" cy="3531175"/>
          </a:xfrm>
          <a:prstGeom prst="rect">
            <a:avLst/>
          </a:prstGeom>
          <a:noFill/>
          <a:ln>
            <a:noFill/>
          </a:ln>
        </p:spPr>
      </p:pic>
      <p:pic>
        <p:nvPicPr>
          <p:cNvPr id="155" name="Google Shape;155;g75dd21f8ee_0_29"/>
          <p:cNvPicPr preferRelativeResize="0"/>
          <p:nvPr/>
        </p:nvPicPr>
        <p:blipFill>
          <a:blip r:embed="rId4">
            <a:alphaModFix/>
          </a:blip>
          <a:stretch>
            <a:fillRect/>
          </a:stretch>
        </p:blipFill>
        <p:spPr>
          <a:xfrm>
            <a:off x="4518575" y="1078919"/>
            <a:ext cx="4591475" cy="34544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g75dd21f8ee_1_0"/>
          <p:cNvSpPr txBox="1"/>
          <p:nvPr>
            <p:ph idx="12" type="sldNum"/>
          </p:nvPr>
        </p:nvSpPr>
        <p:spPr>
          <a:xfrm>
            <a:off x="457200" y="4843276"/>
            <a:ext cx="254700" cy="123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62" name="Google Shape;162;g75dd21f8ee_1_0"/>
          <p:cNvSpPr txBox="1"/>
          <p:nvPr>
            <p:ph type="title"/>
          </p:nvPr>
        </p:nvSpPr>
        <p:spPr>
          <a:xfrm>
            <a:off x="457200" y="467259"/>
            <a:ext cx="8229600" cy="313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XGBoost</a:t>
            </a:r>
            <a:endParaRPr/>
          </a:p>
        </p:txBody>
      </p:sp>
      <p:pic>
        <p:nvPicPr>
          <p:cNvPr id="163" name="Google Shape;163;g75dd21f8ee_1_0"/>
          <p:cNvPicPr preferRelativeResize="0"/>
          <p:nvPr/>
        </p:nvPicPr>
        <p:blipFill>
          <a:blip r:embed="rId3">
            <a:alphaModFix/>
          </a:blip>
          <a:stretch>
            <a:fillRect/>
          </a:stretch>
        </p:blipFill>
        <p:spPr>
          <a:xfrm>
            <a:off x="0" y="1028125"/>
            <a:ext cx="4573749" cy="3568101"/>
          </a:xfrm>
          <a:prstGeom prst="rect">
            <a:avLst/>
          </a:prstGeom>
          <a:noFill/>
          <a:ln>
            <a:noFill/>
          </a:ln>
        </p:spPr>
      </p:pic>
      <p:pic>
        <p:nvPicPr>
          <p:cNvPr id="164" name="Google Shape;164;g75dd21f8ee_1_0"/>
          <p:cNvPicPr preferRelativeResize="0"/>
          <p:nvPr/>
        </p:nvPicPr>
        <p:blipFill>
          <a:blip r:embed="rId4">
            <a:alphaModFix/>
          </a:blip>
          <a:stretch>
            <a:fillRect/>
          </a:stretch>
        </p:blipFill>
        <p:spPr>
          <a:xfrm>
            <a:off x="4570250" y="1053228"/>
            <a:ext cx="4573749" cy="34410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g6c2c9e76cb_0_0"/>
          <p:cNvSpPr txBox="1"/>
          <p:nvPr>
            <p:ph idx="12" type="sldNum"/>
          </p:nvPr>
        </p:nvSpPr>
        <p:spPr>
          <a:xfrm>
            <a:off x="457200" y="4843276"/>
            <a:ext cx="254700" cy="123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71" name="Google Shape;171;g6c2c9e76cb_0_0"/>
          <p:cNvSpPr txBox="1"/>
          <p:nvPr>
            <p:ph type="title"/>
          </p:nvPr>
        </p:nvSpPr>
        <p:spPr>
          <a:xfrm>
            <a:off x="423275" y="467259"/>
            <a:ext cx="8229600" cy="313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Support Vector Machine</a:t>
            </a:r>
            <a:endParaRPr/>
          </a:p>
        </p:txBody>
      </p:sp>
      <p:pic>
        <p:nvPicPr>
          <p:cNvPr id="172" name="Google Shape;172;g6c2c9e76cb_0_0"/>
          <p:cNvPicPr preferRelativeResize="0"/>
          <p:nvPr/>
        </p:nvPicPr>
        <p:blipFill>
          <a:blip r:embed="rId3">
            <a:alphaModFix/>
          </a:blip>
          <a:stretch>
            <a:fillRect/>
          </a:stretch>
        </p:blipFill>
        <p:spPr>
          <a:xfrm>
            <a:off x="4663900" y="1136675"/>
            <a:ext cx="4393349" cy="3305400"/>
          </a:xfrm>
          <a:prstGeom prst="rect">
            <a:avLst/>
          </a:prstGeom>
          <a:noFill/>
          <a:ln>
            <a:noFill/>
          </a:ln>
        </p:spPr>
      </p:pic>
      <p:pic>
        <p:nvPicPr>
          <p:cNvPr id="173" name="Google Shape;173;g6c2c9e76cb_0_0"/>
          <p:cNvPicPr preferRelativeResize="0"/>
          <p:nvPr/>
        </p:nvPicPr>
        <p:blipFill>
          <a:blip r:embed="rId4">
            <a:alphaModFix/>
          </a:blip>
          <a:stretch>
            <a:fillRect/>
          </a:stretch>
        </p:blipFill>
        <p:spPr>
          <a:xfrm>
            <a:off x="76200" y="998125"/>
            <a:ext cx="4566725" cy="3557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g6c2c9e76cb_0_8"/>
          <p:cNvSpPr txBox="1"/>
          <p:nvPr>
            <p:ph idx="12" type="sldNum"/>
          </p:nvPr>
        </p:nvSpPr>
        <p:spPr>
          <a:xfrm>
            <a:off x="457200" y="4843276"/>
            <a:ext cx="254700" cy="123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80" name="Google Shape;180;g6c2c9e76cb_0_8"/>
          <p:cNvSpPr txBox="1"/>
          <p:nvPr>
            <p:ph type="title"/>
          </p:nvPr>
        </p:nvSpPr>
        <p:spPr>
          <a:xfrm>
            <a:off x="409700" y="467259"/>
            <a:ext cx="8229600" cy="313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Support Vector Machine Feature Selection</a:t>
            </a:r>
            <a:endParaRPr/>
          </a:p>
        </p:txBody>
      </p:sp>
      <p:pic>
        <p:nvPicPr>
          <p:cNvPr id="181" name="Google Shape;181;g6c2c9e76cb_0_8"/>
          <p:cNvPicPr preferRelativeResize="0"/>
          <p:nvPr/>
        </p:nvPicPr>
        <p:blipFill>
          <a:blip r:embed="rId3">
            <a:alphaModFix/>
          </a:blip>
          <a:stretch>
            <a:fillRect/>
          </a:stretch>
        </p:blipFill>
        <p:spPr>
          <a:xfrm>
            <a:off x="1449200" y="868550"/>
            <a:ext cx="6245576" cy="4213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g6c49c98e5e_0_0"/>
          <p:cNvSpPr txBox="1"/>
          <p:nvPr>
            <p:ph idx="12" type="sldNum"/>
          </p:nvPr>
        </p:nvSpPr>
        <p:spPr>
          <a:xfrm>
            <a:off x="457200" y="4843276"/>
            <a:ext cx="254700" cy="123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88" name="Google Shape;188;g6c49c98e5e_0_0"/>
          <p:cNvSpPr txBox="1"/>
          <p:nvPr>
            <p:ph type="title"/>
          </p:nvPr>
        </p:nvSpPr>
        <p:spPr>
          <a:xfrm>
            <a:off x="457200" y="467259"/>
            <a:ext cx="8229600" cy="313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Support Vector Machine Hyperparameter Tuning</a:t>
            </a:r>
            <a:endParaRPr/>
          </a:p>
        </p:txBody>
      </p:sp>
      <p:pic>
        <p:nvPicPr>
          <p:cNvPr id="189" name="Google Shape;189;g6c49c98e5e_0_0"/>
          <p:cNvPicPr preferRelativeResize="0"/>
          <p:nvPr/>
        </p:nvPicPr>
        <p:blipFill>
          <a:blip r:embed="rId3">
            <a:alphaModFix/>
          </a:blip>
          <a:stretch>
            <a:fillRect/>
          </a:stretch>
        </p:blipFill>
        <p:spPr>
          <a:xfrm>
            <a:off x="275674" y="1331875"/>
            <a:ext cx="8618900" cy="2348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g6c49c98e5e_0_9"/>
          <p:cNvSpPr txBox="1"/>
          <p:nvPr>
            <p:ph idx="12" type="sldNum"/>
          </p:nvPr>
        </p:nvSpPr>
        <p:spPr>
          <a:xfrm>
            <a:off x="457200" y="4843276"/>
            <a:ext cx="254700" cy="123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96" name="Google Shape;196;g6c49c98e5e_0_9"/>
          <p:cNvPicPr preferRelativeResize="0"/>
          <p:nvPr/>
        </p:nvPicPr>
        <p:blipFill>
          <a:blip r:embed="rId3">
            <a:alphaModFix/>
          </a:blip>
          <a:stretch>
            <a:fillRect/>
          </a:stretch>
        </p:blipFill>
        <p:spPr>
          <a:xfrm>
            <a:off x="190500" y="1314450"/>
            <a:ext cx="8801100" cy="20816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g6c27137d21_0_8"/>
          <p:cNvSpPr txBox="1"/>
          <p:nvPr>
            <p:ph idx="12" type="sldNum"/>
          </p:nvPr>
        </p:nvSpPr>
        <p:spPr>
          <a:xfrm>
            <a:off x="457200" y="4843276"/>
            <a:ext cx="254700" cy="123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03" name="Google Shape;203;g6c27137d21_0_8"/>
          <p:cNvSpPr txBox="1"/>
          <p:nvPr>
            <p:ph type="title"/>
          </p:nvPr>
        </p:nvSpPr>
        <p:spPr>
          <a:xfrm>
            <a:off x="457200" y="467259"/>
            <a:ext cx="8229600" cy="313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Random Forest</a:t>
            </a:r>
            <a:endParaRPr/>
          </a:p>
        </p:txBody>
      </p:sp>
      <p:pic>
        <p:nvPicPr>
          <p:cNvPr id="204" name="Google Shape;204;g6c27137d21_0_8"/>
          <p:cNvPicPr preferRelativeResize="0"/>
          <p:nvPr/>
        </p:nvPicPr>
        <p:blipFill>
          <a:blip r:embed="rId3">
            <a:alphaModFix/>
          </a:blip>
          <a:stretch>
            <a:fillRect/>
          </a:stretch>
        </p:blipFill>
        <p:spPr>
          <a:xfrm>
            <a:off x="76200" y="998562"/>
            <a:ext cx="4565399" cy="3627200"/>
          </a:xfrm>
          <a:prstGeom prst="rect">
            <a:avLst/>
          </a:prstGeom>
          <a:noFill/>
          <a:ln>
            <a:noFill/>
          </a:ln>
        </p:spPr>
      </p:pic>
      <p:pic>
        <p:nvPicPr>
          <p:cNvPr id="205" name="Google Shape;205;g6c27137d21_0_8"/>
          <p:cNvPicPr preferRelativeResize="0"/>
          <p:nvPr/>
        </p:nvPicPr>
        <p:blipFill>
          <a:blip r:embed="rId4">
            <a:alphaModFix/>
          </a:blip>
          <a:stretch>
            <a:fillRect/>
          </a:stretch>
        </p:blipFill>
        <p:spPr>
          <a:xfrm>
            <a:off x="4688925" y="1120600"/>
            <a:ext cx="4406025" cy="3374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g6c27137d21_0_20"/>
          <p:cNvSpPr txBox="1"/>
          <p:nvPr>
            <p:ph idx="12" type="sldNum"/>
          </p:nvPr>
        </p:nvSpPr>
        <p:spPr>
          <a:xfrm>
            <a:off x="457200" y="4843276"/>
            <a:ext cx="254700" cy="123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12" name="Google Shape;212;g6c27137d21_0_20"/>
          <p:cNvSpPr txBox="1"/>
          <p:nvPr>
            <p:ph type="title"/>
          </p:nvPr>
        </p:nvSpPr>
        <p:spPr>
          <a:xfrm>
            <a:off x="457200" y="467259"/>
            <a:ext cx="8229600" cy="313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Random Forest Feature Importance</a:t>
            </a:r>
            <a:endParaRPr/>
          </a:p>
        </p:txBody>
      </p:sp>
      <p:pic>
        <p:nvPicPr>
          <p:cNvPr id="213" name="Google Shape;213;g6c27137d21_0_20"/>
          <p:cNvPicPr preferRelativeResize="0"/>
          <p:nvPr/>
        </p:nvPicPr>
        <p:blipFill>
          <a:blip r:embed="rId3">
            <a:alphaModFix/>
          </a:blip>
          <a:stretch>
            <a:fillRect/>
          </a:stretch>
        </p:blipFill>
        <p:spPr>
          <a:xfrm>
            <a:off x="1611075" y="781050"/>
            <a:ext cx="5921849" cy="43141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g75dd21f8ee_0_0"/>
          <p:cNvSpPr txBox="1"/>
          <p:nvPr>
            <p:ph idx="12" type="sldNum"/>
          </p:nvPr>
        </p:nvSpPr>
        <p:spPr>
          <a:xfrm>
            <a:off x="457200" y="4843276"/>
            <a:ext cx="254700" cy="123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20" name="Google Shape;220;g75dd21f8ee_0_0"/>
          <p:cNvSpPr txBox="1"/>
          <p:nvPr>
            <p:ph type="title"/>
          </p:nvPr>
        </p:nvSpPr>
        <p:spPr>
          <a:xfrm>
            <a:off x="457200" y="467259"/>
            <a:ext cx="8229600" cy="313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Random Forest Hyperparameter Tuning</a:t>
            </a:r>
            <a:endParaRPr/>
          </a:p>
        </p:txBody>
      </p:sp>
      <p:pic>
        <p:nvPicPr>
          <p:cNvPr id="221" name="Google Shape;221;g75dd21f8ee_0_0"/>
          <p:cNvPicPr preferRelativeResize="0"/>
          <p:nvPr/>
        </p:nvPicPr>
        <p:blipFill rotWithShape="1">
          <a:blip r:embed="rId3">
            <a:alphaModFix/>
          </a:blip>
          <a:srcRect b="0" l="6838" r="0" t="0"/>
          <a:stretch/>
        </p:blipFill>
        <p:spPr>
          <a:xfrm>
            <a:off x="430300" y="857250"/>
            <a:ext cx="7393216" cy="37915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g6c27137d21_0_43"/>
          <p:cNvSpPr txBox="1"/>
          <p:nvPr>
            <p:ph idx="12" type="sldNum"/>
          </p:nvPr>
        </p:nvSpPr>
        <p:spPr>
          <a:xfrm>
            <a:off x="457200" y="4843276"/>
            <a:ext cx="254700" cy="123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28" name="Google Shape;228;g6c27137d21_0_43"/>
          <p:cNvSpPr txBox="1"/>
          <p:nvPr>
            <p:ph type="title"/>
          </p:nvPr>
        </p:nvSpPr>
        <p:spPr>
          <a:xfrm>
            <a:off x="457200" y="467259"/>
            <a:ext cx="8229600" cy="313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Random Forest with SVM Feature Selection</a:t>
            </a:r>
            <a:endParaRPr/>
          </a:p>
        </p:txBody>
      </p:sp>
      <p:pic>
        <p:nvPicPr>
          <p:cNvPr id="229" name="Google Shape;229;g6c27137d21_0_43"/>
          <p:cNvPicPr preferRelativeResize="0"/>
          <p:nvPr/>
        </p:nvPicPr>
        <p:blipFill rotWithShape="1">
          <a:blip r:embed="rId3">
            <a:alphaModFix/>
          </a:blip>
          <a:srcRect b="0" l="7655" r="0" t="0"/>
          <a:stretch/>
        </p:blipFill>
        <p:spPr>
          <a:xfrm>
            <a:off x="381000" y="1390650"/>
            <a:ext cx="8534399" cy="19637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3"/>
          <p:cNvSpPr txBox="1"/>
          <p:nvPr>
            <p:ph idx="12" type="sldNum"/>
          </p:nvPr>
        </p:nvSpPr>
        <p:spPr>
          <a:xfrm>
            <a:off x="457200" y="4843276"/>
            <a:ext cx="254719" cy="123111"/>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fld id="{00000000-1234-1234-1234-123412341234}" type="slidenum">
              <a:rPr lang="en-US"/>
              <a:t>‹#›</a:t>
            </a:fld>
            <a:endParaRPr/>
          </a:p>
        </p:txBody>
      </p:sp>
      <p:sp>
        <p:nvSpPr>
          <p:cNvPr id="89" name="Google Shape;89;p3"/>
          <p:cNvSpPr txBox="1"/>
          <p:nvPr>
            <p:ph type="title"/>
          </p:nvPr>
        </p:nvSpPr>
        <p:spPr>
          <a:xfrm>
            <a:off x="506150" y="467109"/>
            <a:ext cx="8229600" cy="3138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2400"/>
              <a:buFont typeface="Arial"/>
              <a:buNone/>
            </a:pPr>
            <a:r>
              <a:rPr lang="en-US"/>
              <a:t>Outline</a:t>
            </a:r>
            <a:endParaRPr/>
          </a:p>
        </p:txBody>
      </p:sp>
      <p:sp>
        <p:nvSpPr>
          <p:cNvPr id="90" name="Google Shape;90;p3"/>
          <p:cNvSpPr txBox="1"/>
          <p:nvPr/>
        </p:nvSpPr>
        <p:spPr>
          <a:xfrm>
            <a:off x="457199" y="1335024"/>
            <a:ext cx="8229601" cy="301420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00"/>
              <a:buFont typeface="Arial"/>
              <a:buAutoNum type="arabicPeriod"/>
            </a:pPr>
            <a:r>
              <a:rPr lang="en-US" sz="1600">
                <a:solidFill>
                  <a:schemeClr val="dk1"/>
                </a:solidFill>
                <a:latin typeface="Arial"/>
                <a:ea typeface="Arial"/>
                <a:cs typeface="Arial"/>
                <a:sym typeface="Arial"/>
              </a:rPr>
              <a:t>What is the EHR Dream Challenge?</a:t>
            </a:r>
            <a:endParaRPr/>
          </a:p>
          <a:p>
            <a:pPr indent="-342900" lvl="0" marL="342900" marR="0" rtl="0" algn="l">
              <a:lnSpc>
                <a:spcPct val="100000"/>
              </a:lnSpc>
              <a:spcBef>
                <a:spcPts val="800"/>
              </a:spcBef>
              <a:spcAft>
                <a:spcPts val="0"/>
              </a:spcAft>
              <a:buClr>
                <a:schemeClr val="dk2"/>
              </a:buClr>
              <a:buSzPts val="1600"/>
              <a:buFont typeface="Arial"/>
              <a:buAutoNum type="arabicPeriod"/>
            </a:pPr>
            <a:r>
              <a:rPr lang="en-US" sz="1600">
                <a:solidFill>
                  <a:schemeClr val="dk1"/>
                </a:solidFill>
                <a:latin typeface="Arial"/>
                <a:ea typeface="Arial"/>
                <a:cs typeface="Arial"/>
                <a:sym typeface="Arial"/>
              </a:rPr>
              <a:t>Data Wrangling</a:t>
            </a:r>
            <a:endParaRPr/>
          </a:p>
          <a:p>
            <a:pPr indent="-342900" lvl="0" marL="342900" marR="0" rtl="0" algn="l">
              <a:lnSpc>
                <a:spcPct val="100000"/>
              </a:lnSpc>
              <a:spcBef>
                <a:spcPts val="800"/>
              </a:spcBef>
              <a:spcAft>
                <a:spcPts val="0"/>
              </a:spcAft>
              <a:buClr>
                <a:schemeClr val="dk2"/>
              </a:buClr>
              <a:buSzPts val="1600"/>
              <a:buFont typeface="Arial"/>
              <a:buAutoNum type="arabicPeriod"/>
            </a:pPr>
            <a:r>
              <a:rPr lang="en-US" sz="1600">
                <a:solidFill>
                  <a:schemeClr val="dk1"/>
                </a:solidFill>
                <a:latin typeface="Arial"/>
                <a:ea typeface="Arial"/>
                <a:cs typeface="Arial"/>
                <a:sym typeface="Arial"/>
              </a:rPr>
              <a:t>Methods and Outcomes</a:t>
            </a:r>
            <a:endParaRPr sz="1600">
              <a:solidFill>
                <a:schemeClr val="dk1"/>
              </a:solidFill>
              <a:latin typeface="Arial"/>
              <a:ea typeface="Arial"/>
              <a:cs typeface="Arial"/>
              <a:sym typeface="Arial"/>
            </a:endParaRPr>
          </a:p>
          <a:p>
            <a:pPr indent="-342900" lvl="0" marL="342900" marR="0" rtl="0" algn="l">
              <a:lnSpc>
                <a:spcPct val="100000"/>
              </a:lnSpc>
              <a:spcBef>
                <a:spcPts val="800"/>
              </a:spcBef>
              <a:spcAft>
                <a:spcPts val="0"/>
              </a:spcAft>
              <a:buClr>
                <a:schemeClr val="dk1"/>
              </a:buClr>
              <a:buSzPts val="1600"/>
              <a:buAutoNum type="arabicPeriod"/>
            </a:pPr>
            <a:r>
              <a:rPr lang="en-US" sz="1600">
                <a:solidFill>
                  <a:schemeClr val="dk1"/>
                </a:solidFill>
              </a:rPr>
              <a:t>Challenges</a:t>
            </a:r>
            <a:endParaRPr sz="1600">
              <a:solidFill>
                <a:schemeClr val="dk1"/>
              </a:solidFill>
            </a:endParaRPr>
          </a:p>
          <a:p>
            <a:pPr indent="-342900" lvl="0" marL="342900" marR="0" rtl="0" algn="l">
              <a:lnSpc>
                <a:spcPct val="100000"/>
              </a:lnSpc>
              <a:spcBef>
                <a:spcPts val="800"/>
              </a:spcBef>
              <a:spcAft>
                <a:spcPts val="0"/>
              </a:spcAft>
              <a:buClr>
                <a:schemeClr val="dk2"/>
              </a:buClr>
              <a:buSzPts val="1600"/>
              <a:buFont typeface="Arial"/>
              <a:buAutoNum type="arabicPeriod"/>
            </a:pPr>
            <a:r>
              <a:rPr lang="en-US" sz="1600">
                <a:solidFill>
                  <a:schemeClr val="dk1"/>
                </a:solidFill>
                <a:latin typeface="Arial"/>
                <a:ea typeface="Arial"/>
                <a:cs typeface="Arial"/>
                <a:sym typeface="Arial"/>
              </a:rPr>
              <a:t>Next Step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g75dd21f8ee_0_42"/>
          <p:cNvSpPr txBox="1"/>
          <p:nvPr>
            <p:ph idx="12" type="sldNum"/>
          </p:nvPr>
        </p:nvSpPr>
        <p:spPr>
          <a:xfrm>
            <a:off x="457200" y="4843276"/>
            <a:ext cx="254700" cy="123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36" name="Google Shape;236;g75dd21f8ee_0_42"/>
          <p:cNvSpPr txBox="1"/>
          <p:nvPr>
            <p:ph type="title"/>
          </p:nvPr>
        </p:nvSpPr>
        <p:spPr>
          <a:xfrm>
            <a:off x="457200" y="467259"/>
            <a:ext cx="8229600" cy="313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Random Forest with SVM Feature Selection</a:t>
            </a:r>
            <a:endParaRPr/>
          </a:p>
        </p:txBody>
      </p:sp>
      <p:pic>
        <p:nvPicPr>
          <p:cNvPr id="237" name="Google Shape;237;g75dd21f8ee_0_42"/>
          <p:cNvPicPr preferRelativeResize="0"/>
          <p:nvPr/>
        </p:nvPicPr>
        <p:blipFill>
          <a:blip r:embed="rId3">
            <a:alphaModFix/>
          </a:blip>
          <a:stretch>
            <a:fillRect/>
          </a:stretch>
        </p:blipFill>
        <p:spPr>
          <a:xfrm>
            <a:off x="102300" y="1021497"/>
            <a:ext cx="4454924" cy="3475403"/>
          </a:xfrm>
          <a:prstGeom prst="rect">
            <a:avLst/>
          </a:prstGeom>
          <a:noFill/>
          <a:ln>
            <a:noFill/>
          </a:ln>
        </p:spPr>
      </p:pic>
      <p:pic>
        <p:nvPicPr>
          <p:cNvPr id="238" name="Google Shape;238;g75dd21f8ee_0_42"/>
          <p:cNvPicPr preferRelativeResize="0"/>
          <p:nvPr/>
        </p:nvPicPr>
        <p:blipFill>
          <a:blip r:embed="rId4">
            <a:alphaModFix/>
          </a:blip>
          <a:stretch>
            <a:fillRect/>
          </a:stretch>
        </p:blipFill>
        <p:spPr>
          <a:xfrm>
            <a:off x="4612863" y="1085851"/>
            <a:ext cx="4454938" cy="33516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10"/>
          <p:cNvSpPr txBox="1"/>
          <p:nvPr>
            <p:ph idx="12" type="sldNum"/>
          </p:nvPr>
        </p:nvSpPr>
        <p:spPr>
          <a:xfrm>
            <a:off x="457200" y="4843276"/>
            <a:ext cx="254719" cy="123111"/>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fld id="{00000000-1234-1234-1234-123412341234}" type="slidenum">
              <a:rPr lang="en-US"/>
              <a:t>‹#›</a:t>
            </a:fld>
            <a:endParaRPr/>
          </a:p>
        </p:txBody>
      </p:sp>
      <p:sp>
        <p:nvSpPr>
          <p:cNvPr id="244" name="Google Shape;244;p10"/>
          <p:cNvSpPr txBox="1"/>
          <p:nvPr>
            <p:ph type="title"/>
          </p:nvPr>
        </p:nvSpPr>
        <p:spPr>
          <a:xfrm>
            <a:off x="457213" y="467109"/>
            <a:ext cx="8229600" cy="3138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2400"/>
              <a:buFont typeface="Arial"/>
              <a:buNone/>
            </a:pPr>
            <a:r>
              <a:rPr lang="en-US"/>
              <a:t>Comparison of Models</a:t>
            </a:r>
            <a:endParaRPr/>
          </a:p>
        </p:txBody>
      </p:sp>
      <p:graphicFrame>
        <p:nvGraphicFramePr>
          <p:cNvPr id="245" name="Google Shape;245;p10"/>
          <p:cNvGraphicFramePr/>
          <p:nvPr/>
        </p:nvGraphicFramePr>
        <p:xfrm>
          <a:off x="1650363" y="996538"/>
          <a:ext cx="3000000" cy="3000000"/>
        </p:xfrm>
        <a:graphic>
          <a:graphicData uri="http://schemas.openxmlformats.org/drawingml/2006/table">
            <a:tbl>
              <a:tblPr bandRow="1" firstCol="1" firstRow="1">
                <a:noFill/>
                <a:tableStyleId>{357DB7FB-5184-4F6C-B0F5-1F2FEFBDB70C}</a:tableStyleId>
              </a:tblPr>
              <a:tblGrid>
                <a:gridCol w="1947775"/>
                <a:gridCol w="1947775"/>
                <a:gridCol w="1947775"/>
              </a:tblGrid>
              <a:tr h="403550">
                <a:tc>
                  <a:txBody>
                    <a:bodyPr/>
                    <a:lstStyle/>
                    <a:p>
                      <a:pPr indent="0" lvl="0" marL="0" marR="0" rtl="0" algn="l">
                        <a:spcBef>
                          <a:spcPts val="0"/>
                        </a:spcBef>
                        <a:spcAft>
                          <a:spcPts val="0"/>
                        </a:spcAft>
                        <a:buNone/>
                      </a:pPr>
                      <a:r>
                        <a:rPr lang="en-US" sz="1000"/>
                        <a:t>MODEL</a:t>
                      </a:r>
                      <a:endParaRPr i="0" sz="1000" cap="none">
                        <a:solidFill>
                          <a:schemeClr val="lt1"/>
                        </a:solidFil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dk2"/>
                    </a:solidFill>
                  </a:tcPr>
                </a:tc>
                <a:tc>
                  <a:txBody>
                    <a:bodyPr/>
                    <a:lstStyle/>
                    <a:p>
                      <a:pPr indent="0" lvl="0" marL="0" marR="0" rtl="0" algn="l">
                        <a:lnSpc>
                          <a:spcPct val="100000"/>
                        </a:lnSpc>
                        <a:spcBef>
                          <a:spcPts val="0"/>
                        </a:spcBef>
                        <a:spcAft>
                          <a:spcPts val="0"/>
                        </a:spcAft>
                        <a:buClr>
                          <a:schemeClr val="lt1"/>
                        </a:buClr>
                        <a:buSzPts val="1000"/>
                        <a:buFont typeface="Arial"/>
                        <a:buNone/>
                      </a:pPr>
                      <a:r>
                        <a:rPr lang="en-US" sz="1000"/>
                        <a:t>ACCURACY</a:t>
                      </a:r>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dk2"/>
                    </a:solidFill>
                  </a:tcPr>
                </a:tc>
                <a:tc>
                  <a:txBody>
                    <a:bodyPr/>
                    <a:lstStyle/>
                    <a:p>
                      <a:pPr indent="0" lvl="0" marL="0" marR="0" rtl="0" algn="l">
                        <a:lnSpc>
                          <a:spcPct val="100000"/>
                        </a:lnSpc>
                        <a:spcBef>
                          <a:spcPts val="0"/>
                        </a:spcBef>
                        <a:spcAft>
                          <a:spcPts val="0"/>
                        </a:spcAft>
                        <a:buClr>
                          <a:schemeClr val="lt1"/>
                        </a:buClr>
                        <a:buSzPts val="1000"/>
                        <a:buFont typeface="Arial"/>
                        <a:buNone/>
                      </a:pPr>
                      <a:r>
                        <a:rPr lang="en-US" sz="1000"/>
                        <a:t>AUC</a:t>
                      </a:r>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dk2"/>
                    </a:solidFill>
                  </a:tcPr>
                </a:tc>
              </a:tr>
              <a:tr h="453475">
                <a:tc>
                  <a:txBody>
                    <a:bodyPr/>
                    <a:lstStyle/>
                    <a:p>
                      <a:pPr indent="0" lvl="0" marL="0" marR="0" rtl="0" algn="l">
                        <a:spcBef>
                          <a:spcPts val="0"/>
                        </a:spcBef>
                        <a:spcAft>
                          <a:spcPts val="0"/>
                        </a:spcAft>
                        <a:buNone/>
                      </a:pPr>
                      <a:r>
                        <a:rPr b="0" lang="en-US" sz="1000"/>
                        <a:t>LOGISTIC REGRESSION</a:t>
                      </a:r>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dk2"/>
                    </a:solidFill>
                  </a:tcPr>
                </a:tc>
                <a:tc>
                  <a:txBody>
                    <a:bodyPr/>
                    <a:lstStyle/>
                    <a:p>
                      <a:pPr indent="0" lvl="0" marL="0" marR="0" rtl="0" algn="l">
                        <a:spcBef>
                          <a:spcPts val="0"/>
                        </a:spcBef>
                        <a:spcAft>
                          <a:spcPts val="0"/>
                        </a:spcAft>
                        <a:buNone/>
                      </a:pPr>
                      <a:r>
                        <a:rPr b="1" lang="en-US" sz="1000">
                          <a:solidFill>
                            <a:srgbClr val="4D4C47"/>
                          </a:solidFill>
                        </a:rPr>
                        <a:t>0.508</a:t>
                      </a:r>
                      <a:endParaRPr b="1"/>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alpha val="9803"/>
                      </a:schemeClr>
                    </a:solidFill>
                  </a:tcPr>
                </a:tc>
                <a:tc>
                  <a:txBody>
                    <a:bodyPr/>
                    <a:lstStyle/>
                    <a:p>
                      <a:pPr indent="0" lvl="0" marL="0" marR="0" rtl="0" algn="l">
                        <a:spcBef>
                          <a:spcPts val="0"/>
                        </a:spcBef>
                        <a:spcAft>
                          <a:spcPts val="0"/>
                        </a:spcAft>
                        <a:buNone/>
                      </a:pPr>
                      <a:r>
                        <a:rPr b="1" lang="en-US" sz="1000">
                          <a:solidFill>
                            <a:srgbClr val="4D4C47"/>
                          </a:solidFill>
                        </a:rPr>
                        <a:t>0.499</a:t>
                      </a:r>
                      <a:endParaRPr b="1" sz="1000">
                        <a:solidFill>
                          <a:srgbClr val="4D4C47"/>
                        </a:solidFil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alpha val="9803"/>
                      </a:schemeClr>
                    </a:solidFill>
                  </a:tcPr>
                </a:tc>
              </a:tr>
              <a:tr h="403550">
                <a:tc>
                  <a:txBody>
                    <a:bodyPr/>
                    <a:lstStyle/>
                    <a:p>
                      <a:pPr indent="0" lvl="0" marL="0" marR="0" rtl="0" algn="l">
                        <a:lnSpc>
                          <a:spcPct val="100000"/>
                        </a:lnSpc>
                        <a:spcBef>
                          <a:spcPts val="0"/>
                        </a:spcBef>
                        <a:spcAft>
                          <a:spcPts val="0"/>
                        </a:spcAft>
                        <a:buClr>
                          <a:schemeClr val="dk1"/>
                        </a:buClr>
                        <a:buSzPts val="1000"/>
                        <a:buFont typeface="Arial"/>
                        <a:buNone/>
                      </a:pPr>
                      <a:r>
                        <a:rPr b="0" lang="en-US" sz="1000"/>
                        <a:t>RANDOM FOREST</a:t>
                      </a:r>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dk2"/>
                    </a:solidFill>
                  </a:tcPr>
                </a:tc>
                <a:tc>
                  <a:txBody>
                    <a:bodyPr/>
                    <a:lstStyle/>
                    <a:p>
                      <a:pPr indent="0" lvl="0" marL="0" marR="0" rtl="0" algn="l">
                        <a:spcBef>
                          <a:spcPts val="0"/>
                        </a:spcBef>
                        <a:spcAft>
                          <a:spcPts val="0"/>
                        </a:spcAft>
                        <a:buNone/>
                      </a:pPr>
                      <a:r>
                        <a:rPr b="1" lang="en-US" sz="1000">
                          <a:solidFill>
                            <a:srgbClr val="4D4C47"/>
                          </a:solidFill>
                        </a:rPr>
                        <a:t>0.779</a:t>
                      </a:r>
                      <a:endParaRPr b="1"/>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alpha val="20000"/>
                      </a:schemeClr>
                    </a:solidFill>
                  </a:tcPr>
                </a:tc>
                <a:tc>
                  <a:txBody>
                    <a:bodyPr/>
                    <a:lstStyle/>
                    <a:p>
                      <a:pPr indent="0" lvl="0" marL="0" marR="0" rtl="0" algn="l">
                        <a:spcBef>
                          <a:spcPts val="0"/>
                        </a:spcBef>
                        <a:spcAft>
                          <a:spcPts val="0"/>
                        </a:spcAft>
                        <a:buNone/>
                      </a:pPr>
                      <a:r>
                        <a:rPr b="1" lang="en-US" sz="1000">
                          <a:solidFill>
                            <a:srgbClr val="4D4C47"/>
                          </a:solidFill>
                        </a:rPr>
                        <a:t>0.889</a:t>
                      </a:r>
                      <a:endParaRPr b="1"/>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alpha val="20000"/>
                      </a:schemeClr>
                    </a:solidFill>
                  </a:tcPr>
                </a:tc>
              </a:tr>
              <a:tr h="403550">
                <a:tc>
                  <a:txBody>
                    <a:bodyPr/>
                    <a:lstStyle/>
                    <a:p>
                      <a:pPr indent="0" lvl="0" marL="0" marR="0" rtl="0" algn="l">
                        <a:lnSpc>
                          <a:spcPct val="100000"/>
                        </a:lnSpc>
                        <a:spcBef>
                          <a:spcPts val="0"/>
                        </a:spcBef>
                        <a:spcAft>
                          <a:spcPts val="0"/>
                        </a:spcAft>
                        <a:buClr>
                          <a:schemeClr val="dk1"/>
                        </a:buClr>
                        <a:buSzPts val="1000"/>
                        <a:buFont typeface="Arial"/>
                        <a:buNone/>
                      </a:pPr>
                      <a:r>
                        <a:rPr b="0" lang="en-US" sz="1000"/>
                        <a:t>SVM (LINEAR)</a:t>
                      </a:r>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dk2"/>
                    </a:solidFill>
                  </a:tcPr>
                </a:tc>
                <a:tc>
                  <a:txBody>
                    <a:bodyPr/>
                    <a:lstStyle/>
                    <a:p>
                      <a:pPr indent="0" lvl="0" marL="0" marR="0" rtl="0" algn="l">
                        <a:spcBef>
                          <a:spcPts val="0"/>
                        </a:spcBef>
                        <a:spcAft>
                          <a:spcPts val="0"/>
                        </a:spcAft>
                        <a:buNone/>
                      </a:pPr>
                      <a:r>
                        <a:rPr b="1" lang="en-US" sz="1000">
                          <a:solidFill>
                            <a:srgbClr val="4D4C47"/>
                          </a:solidFill>
                        </a:rPr>
                        <a:t>0.509</a:t>
                      </a:r>
                      <a:endParaRPr b="1"/>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alpha val="20000"/>
                      </a:schemeClr>
                    </a:solidFill>
                  </a:tcPr>
                </a:tc>
                <a:tc>
                  <a:txBody>
                    <a:bodyPr/>
                    <a:lstStyle/>
                    <a:p>
                      <a:pPr indent="0" lvl="0" marL="0" marR="0" rtl="0" algn="l">
                        <a:spcBef>
                          <a:spcPts val="0"/>
                        </a:spcBef>
                        <a:spcAft>
                          <a:spcPts val="0"/>
                        </a:spcAft>
                        <a:buNone/>
                      </a:pPr>
                      <a:r>
                        <a:rPr b="1" lang="en-US" sz="1000">
                          <a:solidFill>
                            <a:srgbClr val="4D4C47"/>
                          </a:solidFill>
                        </a:rPr>
                        <a:t>0.518</a:t>
                      </a:r>
                      <a:endParaRPr b="1"/>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alpha val="20000"/>
                      </a:schemeClr>
                    </a:solidFill>
                  </a:tcPr>
                </a:tc>
              </a:tr>
              <a:tr h="453475">
                <a:tc>
                  <a:txBody>
                    <a:bodyPr/>
                    <a:lstStyle/>
                    <a:p>
                      <a:pPr indent="0" lvl="0" marL="0" marR="0" rtl="0" algn="l">
                        <a:lnSpc>
                          <a:spcPct val="100000"/>
                        </a:lnSpc>
                        <a:spcBef>
                          <a:spcPts val="0"/>
                        </a:spcBef>
                        <a:spcAft>
                          <a:spcPts val="0"/>
                        </a:spcAft>
                        <a:buClr>
                          <a:schemeClr val="dk1"/>
                        </a:buClr>
                        <a:buSzPts val="1000"/>
                        <a:buFont typeface="Arial"/>
                        <a:buNone/>
                      </a:pPr>
                      <a:r>
                        <a:rPr b="0" lang="en-US" sz="1000"/>
                        <a:t>SVM (LINEAR)</a:t>
                      </a:r>
                      <a:endParaRPr b="0" sz="1000"/>
                    </a:p>
                    <a:p>
                      <a:pPr indent="0" lvl="0" marL="0" marR="0" rtl="0" algn="l">
                        <a:lnSpc>
                          <a:spcPct val="100000"/>
                        </a:lnSpc>
                        <a:spcBef>
                          <a:spcPts val="0"/>
                        </a:spcBef>
                        <a:spcAft>
                          <a:spcPts val="0"/>
                        </a:spcAft>
                        <a:buClr>
                          <a:schemeClr val="dk1"/>
                        </a:buClr>
                        <a:buSzPts val="1000"/>
                        <a:buFont typeface="Arial"/>
                        <a:buNone/>
                      </a:pPr>
                      <a:r>
                        <a:rPr b="0" lang="en-US" sz="1000"/>
                        <a:t>SELECT FEATURES</a:t>
                      </a:r>
                      <a:endParaRPr b="0" sz="1000"/>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dk2"/>
                    </a:solidFill>
                  </a:tcPr>
                </a:tc>
                <a:tc>
                  <a:txBody>
                    <a:bodyPr/>
                    <a:lstStyle/>
                    <a:p>
                      <a:pPr indent="0" lvl="0" marL="0" marR="0" rtl="0" algn="l">
                        <a:spcBef>
                          <a:spcPts val="0"/>
                        </a:spcBef>
                        <a:spcAft>
                          <a:spcPts val="0"/>
                        </a:spcAft>
                        <a:buNone/>
                      </a:pPr>
                      <a:r>
                        <a:rPr b="1" lang="en-US" sz="1000">
                          <a:solidFill>
                            <a:srgbClr val="4D4C47"/>
                          </a:solidFill>
                        </a:rPr>
                        <a:t>0.519</a:t>
                      </a:r>
                      <a:endParaRPr b="1"/>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alpha val="9803"/>
                      </a:schemeClr>
                    </a:solidFill>
                  </a:tcPr>
                </a:tc>
                <a:tc>
                  <a:txBody>
                    <a:bodyPr/>
                    <a:lstStyle/>
                    <a:p>
                      <a:pPr indent="0" lvl="0" marL="0" marR="0" rtl="0" algn="l">
                        <a:spcBef>
                          <a:spcPts val="0"/>
                        </a:spcBef>
                        <a:spcAft>
                          <a:spcPts val="0"/>
                        </a:spcAft>
                        <a:buNone/>
                      </a:pPr>
                      <a:r>
                        <a:rPr b="1" lang="en-US" sz="1000">
                          <a:solidFill>
                            <a:srgbClr val="4D4C47"/>
                          </a:solidFill>
                        </a:rPr>
                        <a:t>0.</a:t>
                      </a:r>
                      <a:r>
                        <a:rPr b="1" lang="en-US" sz="1000">
                          <a:solidFill>
                            <a:srgbClr val="4D4C47"/>
                          </a:solidFill>
                        </a:rPr>
                        <a:t>510</a:t>
                      </a:r>
                      <a:endParaRPr b="1"/>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alpha val="9803"/>
                      </a:schemeClr>
                    </a:solidFill>
                  </a:tcPr>
                </a:tc>
              </a:tr>
              <a:tr h="403550">
                <a:tc>
                  <a:txBody>
                    <a:bodyPr/>
                    <a:lstStyle/>
                    <a:p>
                      <a:pPr indent="0" lvl="0" marL="0" marR="0" rtl="0" algn="l">
                        <a:lnSpc>
                          <a:spcPct val="100000"/>
                        </a:lnSpc>
                        <a:spcBef>
                          <a:spcPts val="0"/>
                        </a:spcBef>
                        <a:spcAft>
                          <a:spcPts val="0"/>
                        </a:spcAft>
                        <a:buClr>
                          <a:schemeClr val="dk1"/>
                        </a:buClr>
                        <a:buSzPts val="1000"/>
                        <a:buFont typeface="Arial"/>
                        <a:buNone/>
                      </a:pPr>
                      <a:r>
                        <a:rPr b="0" lang="en-US" sz="1000"/>
                        <a:t>SVM (RBF)</a:t>
                      </a:r>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dk2"/>
                    </a:solidFill>
                  </a:tcPr>
                </a:tc>
                <a:tc>
                  <a:txBody>
                    <a:bodyPr/>
                    <a:lstStyle/>
                    <a:p>
                      <a:pPr indent="0" lvl="0" marL="0" marR="0" rtl="0" algn="l">
                        <a:spcBef>
                          <a:spcPts val="0"/>
                        </a:spcBef>
                        <a:spcAft>
                          <a:spcPts val="0"/>
                        </a:spcAft>
                        <a:buNone/>
                      </a:pPr>
                      <a:r>
                        <a:rPr b="1" lang="en-US" sz="1000">
                          <a:solidFill>
                            <a:srgbClr val="4D4C47"/>
                          </a:solidFill>
                        </a:rPr>
                        <a:t>0.509</a:t>
                      </a:r>
                      <a:endParaRPr b="1"/>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alpha val="20000"/>
                      </a:schemeClr>
                    </a:solidFill>
                  </a:tcPr>
                </a:tc>
                <a:tc>
                  <a:txBody>
                    <a:bodyPr/>
                    <a:lstStyle/>
                    <a:p>
                      <a:pPr indent="0" lvl="0" marL="0" marR="0" rtl="0" algn="l">
                        <a:spcBef>
                          <a:spcPts val="0"/>
                        </a:spcBef>
                        <a:spcAft>
                          <a:spcPts val="0"/>
                        </a:spcAft>
                        <a:buNone/>
                      </a:pPr>
                      <a:r>
                        <a:rPr b="1" lang="en-US" sz="1000">
                          <a:solidFill>
                            <a:srgbClr val="4D4C47"/>
                          </a:solidFill>
                        </a:rPr>
                        <a:t>0.497</a:t>
                      </a:r>
                      <a:endParaRPr b="1"/>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alpha val="20000"/>
                      </a:schemeClr>
                    </a:solidFill>
                  </a:tcPr>
                </a:tc>
              </a:tr>
              <a:tr h="403550">
                <a:tc>
                  <a:txBody>
                    <a:bodyPr/>
                    <a:lstStyle/>
                    <a:p>
                      <a:pPr indent="0" lvl="0" marL="0" marR="0" rtl="0" algn="l">
                        <a:lnSpc>
                          <a:spcPct val="100000"/>
                        </a:lnSpc>
                        <a:spcBef>
                          <a:spcPts val="0"/>
                        </a:spcBef>
                        <a:spcAft>
                          <a:spcPts val="0"/>
                        </a:spcAft>
                        <a:buClr>
                          <a:schemeClr val="dk1"/>
                        </a:buClr>
                        <a:buSzPts val="1000"/>
                        <a:buFont typeface="Arial"/>
                        <a:buNone/>
                      </a:pPr>
                      <a:r>
                        <a:rPr b="0" lang="en-US" sz="1000"/>
                        <a:t>SVM (POLY)</a:t>
                      </a:r>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dk2"/>
                    </a:solidFill>
                  </a:tcPr>
                </a:tc>
                <a:tc>
                  <a:txBody>
                    <a:bodyPr/>
                    <a:lstStyle/>
                    <a:p>
                      <a:pPr indent="0" lvl="0" marL="0" marR="0" rtl="0" algn="l">
                        <a:spcBef>
                          <a:spcPts val="0"/>
                        </a:spcBef>
                        <a:spcAft>
                          <a:spcPts val="0"/>
                        </a:spcAft>
                        <a:buNone/>
                      </a:pPr>
                      <a:r>
                        <a:rPr b="1" lang="en-US" sz="1000">
                          <a:solidFill>
                            <a:srgbClr val="4D4C47"/>
                          </a:solidFill>
                        </a:rPr>
                        <a:t>0.509</a:t>
                      </a:r>
                      <a:endParaRPr b="1"/>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alpha val="9803"/>
                      </a:schemeClr>
                    </a:solidFill>
                  </a:tcPr>
                </a:tc>
                <a:tc>
                  <a:txBody>
                    <a:bodyPr/>
                    <a:lstStyle/>
                    <a:p>
                      <a:pPr indent="0" lvl="0" marL="0" marR="0" rtl="0" algn="l">
                        <a:spcBef>
                          <a:spcPts val="0"/>
                        </a:spcBef>
                        <a:spcAft>
                          <a:spcPts val="0"/>
                        </a:spcAft>
                        <a:buNone/>
                      </a:pPr>
                      <a:r>
                        <a:rPr b="1" lang="en-US" sz="1000">
                          <a:solidFill>
                            <a:srgbClr val="4D4C47"/>
                          </a:solidFill>
                        </a:rPr>
                        <a:t>0.492</a:t>
                      </a:r>
                      <a:endParaRPr b="1"/>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alpha val="9803"/>
                      </a:schemeClr>
                    </a:solidFill>
                  </a:tcPr>
                </a:tc>
              </a:tr>
              <a:tr h="403550">
                <a:tc>
                  <a:txBody>
                    <a:bodyPr/>
                    <a:lstStyle/>
                    <a:p>
                      <a:pPr indent="0" lvl="0" marL="0" marR="0" rtl="0" algn="l">
                        <a:lnSpc>
                          <a:spcPct val="100000"/>
                        </a:lnSpc>
                        <a:spcBef>
                          <a:spcPts val="0"/>
                        </a:spcBef>
                        <a:spcAft>
                          <a:spcPts val="0"/>
                        </a:spcAft>
                        <a:buClr>
                          <a:schemeClr val="dk1"/>
                        </a:buClr>
                        <a:buSzPts val="1000"/>
                        <a:buFont typeface="Arial"/>
                        <a:buNone/>
                      </a:pPr>
                      <a:r>
                        <a:rPr b="0" lang="en-US" sz="1000"/>
                        <a:t>SVM (SIGMOID)</a:t>
                      </a:r>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dk2"/>
                    </a:solidFill>
                  </a:tcPr>
                </a:tc>
                <a:tc>
                  <a:txBody>
                    <a:bodyPr/>
                    <a:lstStyle/>
                    <a:p>
                      <a:pPr indent="0" lvl="0" marL="0" marR="0" rtl="0" algn="l">
                        <a:spcBef>
                          <a:spcPts val="0"/>
                        </a:spcBef>
                        <a:spcAft>
                          <a:spcPts val="0"/>
                        </a:spcAft>
                        <a:buNone/>
                      </a:pPr>
                      <a:r>
                        <a:rPr b="1" lang="en-US" sz="1000">
                          <a:solidFill>
                            <a:srgbClr val="4D4C47"/>
                          </a:solidFill>
                        </a:rPr>
                        <a:t>0.505</a:t>
                      </a:r>
                      <a:endParaRPr b="1"/>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alpha val="20000"/>
                      </a:schemeClr>
                    </a:solidFill>
                  </a:tcPr>
                </a:tc>
                <a:tc>
                  <a:txBody>
                    <a:bodyPr/>
                    <a:lstStyle/>
                    <a:p>
                      <a:pPr indent="0" lvl="0" marL="0" marR="0" rtl="0" algn="l">
                        <a:spcBef>
                          <a:spcPts val="0"/>
                        </a:spcBef>
                        <a:spcAft>
                          <a:spcPts val="0"/>
                        </a:spcAft>
                        <a:buNone/>
                      </a:pPr>
                      <a:r>
                        <a:rPr b="1" lang="en-US" sz="1000">
                          <a:solidFill>
                            <a:srgbClr val="4D4C47"/>
                          </a:solidFill>
                        </a:rPr>
                        <a:t>0.503</a:t>
                      </a:r>
                      <a:endParaRPr b="1"/>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alpha val="20000"/>
                      </a:schemeClr>
                    </a:solidFill>
                  </a:tcPr>
                </a:tc>
              </a:tr>
              <a:tr h="326650">
                <a:tc>
                  <a:txBody>
                    <a:bodyPr/>
                    <a:lstStyle/>
                    <a:p>
                      <a:pPr indent="0" lvl="0" marL="0" marR="0" rtl="0" algn="l">
                        <a:lnSpc>
                          <a:spcPct val="100000"/>
                        </a:lnSpc>
                        <a:spcBef>
                          <a:spcPts val="0"/>
                        </a:spcBef>
                        <a:spcAft>
                          <a:spcPts val="0"/>
                        </a:spcAft>
                        <a:buNone/>
                      </a:pPr>
                      <a:r>
                        <a:rPr b="0" lang="en-US" sz="1000"/>
                        <a:t>XGBOOST</a:t>
                      </a:r>
                      <a:endParaRPr b="0" sz="1000"/>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dk2"/>
                    </a:solidFill>
                  </a:tcPr>
                </a:tc>
                <a:tc>
                  <a:txBody>
                    <a:bodyPr/>
                    <a:lstStyle/>
                    <a:p>
                      <a:pPr indent="0" lvl="0" marL="0" marR="0" rtl="0" algn="l">
                        <a:spcBef>
                          <a:spcPts val="0"/>
                        </a:spcBef>
                        <a:spcAft>
                          <a:spcPts val="0"/>
                        </a:spcAft>
                        <a:buNone/>
                      </a:pPr>
                      <a:r>
                        <a:rPr b="1" lang="en-US" sz="1000">
                          <a:solidFill>
                            <a:srgbClr val="4D4C47"/>
                          </a:solidFill>
                        </a:rPr>
                        <a:t>0.520</a:t>
                      </a:r>
                      <a:endParaRPr b="1" sz="1000">
                        <a:solidFill>
                          <a:srgbClr val="4D4C47"/>
                        </a:solidFil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alpha val="20000"/>
                      </a:schemeClr>
                    </a:solidFill>
                  </a:tcPr>
                </a:tc>
                <a:tc>
                  <a:txBody>
                    <a:bodyPr/>
                    <a:lstStyle/>
                    <a:p>
                      <a:pPr indent="0" lvl="0" marL="0" marR="0" rtl="0" algn="l">
                        <a:spcBef>
                          <a:spcPts val="0"/>
                        </a:spcBef>
                        <a:spcAft>
                          <a:spcPts val="0"/>
                        </a:spcAft>
                        <a:buNone/>
                      </a:pPr>
                      <a:r>
                        <a:rPr b="1" lang="en-US" sz="1000">
                          <a:solidFill>
                            <a:srgbClr val="4D4C47"/>
                          </a:solidFill>
                        </a:rPr>
                        <a:t>0.511</a:t>
                      </a:r>
                      <a:endParaRPr b="1" sz="1000">
                        <a:solidFill>
                          <a:srgbClr val="4D4C47"/>
                        </a:solidFil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alpha val="20000"/>
                      </a:schemeClr>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g6c2e791709_0_0"/>
          <p:cNvSpPr txBox="1"/>
          <p:nvPr>
            <p:ph idx="12" type="sldNum"/>
          </p:nvPr>
        </p:nvSpPr>
        <p:spPr>
          <a:xfrm>
            <a:off x="457200" y="4843276"/>
            <a:ext cx="254700" cy="123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52" name="Google Shape;252;g6c2e791709_0_0"/>
          <p:cNvSpPr txBox="1"/>
          <p:nvPr>
            <p:ph type="title"/>
          </p:nvPr>
        </p:nvSpPr>
        <p:spPr>
          <a:xfrm>
            <a:off x="457200" y="467259"/>
            <a:ext cx="8229600" cy="313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Challenges</a:t>
            </a:r>
            <a:endParaRPr/>
          </a:p>
        </p:txBody>
      </p:sp>
      <p:sp>
        <p:nvSpPr>
          <p:cNvPr id="253" name="Google Shape;253;g6c2e791709_0_0"/>
          <p:cNvSpPr txBox="1"/>
          <p:nvPr>
            <p:ph idx="4294967295" type="body"/>
          </p:nvPr>
        </p:nvSpPr>
        <p:spPr>
          <a:xfrm>
            <a:off x="457201" y="1335025"/>
            <a:ext cx="8229600" cy="3014100"/>
          </a:xfrm>
          <a:prstGeom prst="rect">
            <a:avLst/>
          </a:prstGeom>
          <a:noFill/>
          <a:ln>
            <a:noFill/>
          </a:ln>
        </p:spPr>
        <p:txBody>
          <a:bodyPr anchorCtr="0" anchor="t" bIns="0" lIns="0" spcFirstLastPara="1" rIns="0" wrap="square" tIns="0">
            <a:noAutofit/>
          </a:bodyPr>
          <a:lstStyle/>
          <a:p>
            <a:pPr indent="-228600" lvl="0" marL="228600" rtl="0" algn="l">
              <a:lnSpc>
                <a:spcPct val="100000"/>
              </a:lnSpc>
              <a:spcBef>
                <a:spcPts val="0"/>
              </a:spcBef>
              <a:spcAft>
                <a:spcPts val="0"/>
              </a:spcAft>
              <a:buSzPts val="1600"/>
              <a:buChar char="•"/>
            </a:pPr>
            <a:r>
              <a:rPr lang="en-US"/>
              <a:t>Synthetic Dataset</a:t>
            </a:r>
            <a:endParaRPr/>
          </a:p>
          <a:p>
            <a:pPr indent="-228600" lvl="1" marL="457200" rtl="0" algn="l">
              <a:lnSpc>
                <a:spcPct val="100000"/>
              </a:lnSpc>
              <a:spcBef>
                <a:spcPts val="0"/>
              </a:spcBef>
              <a:spcAft>
                <a:spcPts val="0"/>
              </a:spcAft>
              <a:buSzPts val="1400"/>
              <a:buChar char="–"/>
            </a:pPr>
            <a:r>
              <a:rPr lang="en-US"/>
              <a:t>Very sparse</a:t>
            </a:r>
            <a:endParaRPr/>
          </a:p>
          <a:p>
            <a:pPr indent="-228600" lvl="1" marL="457200" rtl="0" algn="l">
              <a:lnSpc>
                <a:spcPct val="100000"/>
              </a:lnSpc>
              <a:spcBef>
                <a:spcPts val="0"/>
              </a:spcBef>
              <a:spcAft>
                <a:spcPts val="0"/>
              </a:spcAft>
              <a:buSzPts val="1400"/>
              <a:buChar char="–"/>
            </a:pPr>
            <a:r>
              <a:rPr lang="en-US"/>
              <a:t>Many clinically “useless” predictors (i.e. 42114956 - history of clinical finding in subject)</a:t>
            </a:r>
            <a:endParaRPr/>
          </a:p>
          <a:p>
            <a:pPr indent="-228600" lvl="1" marL="457200" rtl="0" algn="l">
              <a:lnSpc>
                <a:spcPct val="100000"/>
              </a:lnSpc>
              <a:spcBef>
                <a:spcPts val="0"/>
              </a:spcBef>
              <a:spcAft>
                <a:spcPts val="0"/>
              </a:spcAft>
              <a:buSzPts val="1400"/>
              <a:buChar char="–"/>
            </a:pPr>
            <a:r>
              <a:rPr lang="en-US"/>
              <a:t>Unable to merge other useful information (i.e. drug dosage and frequency)</a:t>
            </a:r>
            <a:endParaRPr/>
          </a:p>
          <a:p>
            <a:pPr indent="-228600" lvl="0" marL="228600" rtl="0" algn="l">
              <a:lnSpc>
                <a:spcPct val="100000"/>
              </a:lnSpc>
              <a:spcBef>
                <a:spcPts val="0"/>
              </a:spcBef>
              <a:spcAft>
                <a:spcPts val="0"/>
              </a:spcAft>
              <a:buSzPts val="1600"/>
              <a:buChar char="•"/>
            </a:pPr>
            <a:r>
              <a:rPr lang="en-US"/>
              <a:t>Sampling of training set</a:t>
            </a:r>
            <a:endParaRPr/>
          </a:p>
          <a:p>
            <a:pPr indent="-228600" lvl="1" marL="457200" rtl="0" algn="l">
              <a:lnSpc>
                <a:spcPct val="100000"/>
              </a:lnSpc>
              <a:spcBef>
                <a:spcPts val="0"/>
              </a:spcBef>
              <a:spcAft>
                <a:spcPts val="0"/>
              </a:spcAft>
              <a:buSzPts val="1400"/>
              <a:buChar char="–"/>
            </a:pPr>
            <a:r>
              <a:rPr lang="en-US"/>
              <a:t>Potentially missing “key” predictors</a:t>
            </a:r>
            <a:endParaRPr/>
          </a:p>
          <a:p>
            <a:pPr indent="-228600" lvl="0" marL="228600" rtl="0" algn="l">
              <a:lnSpc>
                <a:spcPct val="100000"/>
              </a:lnSpc>
              <a:spcBef>
                <a:spcPts val="0"/>
              </a:spcBef>
              <a:spcAft>
                <a:spcPts val="0"/>
              </a:spcAft>
              <a:buSzPts val="1600"/>
              <a:buChar char="•"/>
            </a:pPr>
            <a:r>
              <a:rPr lang="en-US"/>
              <a:t>Imputation</a:t>
            </a:r>
            <a:endParaRPr/>
          </a:p>
          <a:p>
            <a:pPr indent="-228600" lvl="1" marL="457200" rtl="0" algn="l">
              <a:lnSpc>
                <a:spcPct val="100000"/>
              </a:lnSpc>
              <a:spcBef>
                <a:spcPts val="0"/>
              </a:spcBef>
              <a:spcAft>
                <a:spcPts val="0"/>
              </a:spcAft>
              <a:buSzPts val="1400"/>
              <a:buChar char="–"/>
            </a:pPr>
            <a:r>
              <a:rPr lang="en-US"/>
              <a:t>Unable to get KNNImputer working on Big Purple</a:t>
            </a:r>
            <a:endParaRPr/>
          </a:p>
          <a:p>
            <a:pPr indent="-228600" lvl="1" marL="457200" rtl="0" algn="l">
              <a:lnSpc>
                <a:spcPct val="100000"/>
              </a:lnSpc>
              <a:spcBef>
                <a:spcPts val="0"/>
              </a:spcBef>
              <a:spcAft>
                <a:spcPts val="0"/>
              </a:spcAft>
              <a:buSzPts val="1400"/>
              <a:buChar char="–"/>
            </a:pPr>
            <a:r>
              <a:rPr lang="en-US"/>
              <a:t>Assumption that if patient did not have a lab measured it was “normal”</a:t>
            </a:r>
            <a:endParaRPr/>
          </a:p>
          <a:p>
            <a:pPr indent="-228600" lvl="0" marL="228600" rtl="0" algn="l">
              <a:lnSpc>
                <a:spcPct val="100000"/>
              </a:lnSpc>
              <a:spcBef>
                <a:spcPts val="0"/>
              </a:spcBef>
              <a:spcAft>
                <a:spcPts val="0"/>
              </a:spcAft>
              <a:buSzPts val="1600"/>
              <a:buChar char="•"/>
            </a:pPr>
            <a:r>
              <a:rPr lang="en-US"/>
              <a:t>Other things we tried but just timed out</a:t>
            </a:r>
            <a:endParaRPr/>
          </a:p>
          <a:p>
            <a:pPr indent="-228600" lvl="1" marL="457200" rtl="0" algn="l">
              <a:lnSpc>
                <a:spcPct val="100000"/>
              </a:lnSpc>
              <a:spcBef>
                <a:spcPts val="0"/>
              </a:spcBef>
              <a:spcAft>
                <a:spcPts val="0"/>
              </a:spcAft>
              <a:buSzPts val="1400"/>
              <a:buChar char="–"/>
            </a:pPr>
            <a:r>
              <a:rPr lang="en-US"/>
              <a:t>Recursive Feature Elimination using SVC linear kernel estimator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7"/>
          <p:cNvSpPr txBox="1"/>
          <p:nvPr>
            <p:ph idx="12" type="sldNum"/>
          </p:nvPr>
        </p:nvSpPr>
        <p:spPr>
          <a:xfrm>
            <a:off x="457200" y="4843276"/>
            <a:ext cx="254719" cy="123111"/>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fld id="{00000000-1234-1234-1234-123412341234}" type="slidenum">
              <a:rPr lang="en-US"/>
              <a:t>‹#›</a:t>
            </a:fld>
            <a:endParaRPr/>
          </a:p>
        </p:txBody>
      </p:sp>
      <p:sp>
        <p:nvSpPr>
          <p:cNvPr id="259" name="Google Shape;259;p7"/>
          <p:cNvSpPr txBox="1"/>
          <p:nvPr>
            <p:ph type="title"/>
          </p:nvPr>
        </p:nvSpPr>
        <p:spPr>
          <a:xfrm>
            <a:off x="457200" y="467109"/>
            <a:ext cx="8229600" cy="3138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2400"/>
              <a:buFont typeface="Arial"/>
              <a:buNone/>
            </a:pPr>
            <a:r>
              <a:rPr lang="en-US"/>
              <a:t>Next Step</a:t>
            </a:r>
            <a:endParaRPr/>
          </a:p>
        </p:txBody>
      </p:sp>
      <p:sp>
        <p:nvSpPr>
          <p:cNvPr id="260" name="Google Shape;260;p7"/>
          <p:cNvSpPr txBox="1"/>
          <p:nvPr>
            <p:ph idx="3" type="body"/>
          </p:nvPr>
        </p:nvSpPr>
        <p:spPr>
          <a:xfrm>
            <a:off x="457201" y="1627625"/>
            <a:ext cx="8229600" cy="2734800"/>
          </a:xfrm>
          <a:prstGeom prst="rect">
            <a:avLst/>
          </a:prstGeom>
          <a:noFill/>
          <a:ln>
            <a:noFill/>
          </a:ln>
        </p:spPr>
        <p:txBody>
          <a:bodyPr anchorCtr="0" anchor="t" bIns="0" lIns="0" spcFirstLastPara="1" rIns="0" wrap="square" tIns="0">
            <a:noAutofit/>
          </a:bodyPr>
          <a:lstStyle/>
          <a:p>
            <a:pPr indent="-228600" lvl="0" marL="228600" rtl="0" algn="l">
              <a:lnSpc>
                <a:spcPct val="100000"/>
              </a:lnSpc>
              <a:spcBef>
                <a:spcPts val="0"/>
              </a:spcBef>
              <a:spcAft>
                <a:spcPts val="0"/>
              </a:spcAft>
              <a:buSzPts val="1600"/>
              <a:buChar char="•"/>
            </a:pPr>
            <a:r>
              <a:rPr lang="en-US"/>
              <a:t>Finalize hyperparameter tuning for random forest and SVM</a:t>
            </a:r>
            <a:endParaRPr/>
          </a:p>
          <a:p>
            <a:pPr indent="-241300" lvl="0" marL="228600" rtl="0" algn="l">
              <a:lnSpc>
                <a:spcPct val="100000"/>
              </a:lnSpc>
              <a:spcBef>
                <a:spcPts val="0"/>
              </a:spcBef>
              <a:spcAft>
                <a:spcPts val="0"/>
              </a:spcAft>
              <a:buSzPts val="1800"/>
              <a:buChar char="•"/>
            </a:pPr>
            <a:r>
              <a:rPr lang="en-US"/>
              <a:t>If the model performance doesn’t improve, maybe revisit data wrangling methodology</a:t>
            </a:r>
            <a:endParaRPr/>
          </a:p>
          <a:p>
            <a:pPr indent="-228600" lvl="1" marL="457200" rtl="0" algn="l">
              <a:lnSpc>
                <a:spcPct val="100000"/>
              </a:lnSpc>
              <a:spcBef>
                <a:spcPts val="0"/>
              </a:spcBef>
              <a:spcAft>
                <a:spcPts val="0"/>
              </a:spcAft>
              <a:buSzPts val="1800"/>
              <a:buChar char="–"/>
            </a:pPr>
            <a:r>
              <a:rPr lang="en-US"/>
              <a:t>Add visits in last 6 months, 30 days, etc.</a:t>
            </a:r>
            <a:endParaRPr/>
          </a:p>
          <a:p>
            <a:pPr indent="-241300" lvl="0" marL="228600" rtl="0" algn="l">
              <a:lnSpc>
                <a:spcPct val="100000"/>
              </a:lnSpc>
              <a:spcBef>
                <a:spcPts val="0"/>
              </a:spcBef>
              <a:spcAft>
                <a:spcPts val="0"/>
              </a:spcAft>
              <a:buSzPts val="1800"/>
              <a:buChar char="•"/>
            </a:pPr>
            <a:r>
              <a:rPr lang="en-US"/>
              <a:t>Test models against the full dataset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4"/>
          <p:cNvSpPr txBox="1"/>
          <p:nvPr>
            <p:ph idx="12" type="sldNum"/>
          </p:nvPr>
        </p:nvSpPr>
        <p:spPr>
          <a:xfrm>
            <a:off x="457200" y="4843276"/>
            <a:ext cx="254719" cy="123111"/>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fld id="{00000000-1234-1234-1234-123412341234}" type="slidenum">
              <a:rPr lang="en-US"/>
              <a:t>‹#›</a:t>
            </a:fld>
            <a:endParaRPr/>
          </a:p>
        </p:txBody>
      </p:sp>
      <p:sp>
        <p:nvSpPr>
          <p:cNvPr id="96" name="Google Shape;96;p4"/>
          <p:cNvSpPr txBox="1"/>
          <p:nvPr>
            <p:ph type="title"/>
          </p:nvPr>
        </p:nvSpPr>
        <p:spPr>
          <a:xfrm>
            <a:off x="492175" y="467259"/>
            <a:ext cx="8229600" cy="3138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2400"/>
              <a:buFont typeface="Arial"/>
              <a:buNone/>
            </a:pPr>
            <a:r>
              <a:rPr lang="en-US"/>
              <a:t>EHR Dream Challenge</a:t>
            </a:r>
            <a:endParaRPr/>
          </a:p>
        </p:txBody>
      </p:sp>
      <p:sp>
        <p:nvSpPr>
          <p:cNvPr id="97" name="Google Shape;97;p4"/>
          <p:cNvSpPr txBox="1"/>
          <p:nvPr/>
        </p:nvSpPr>
        <p:spPr>
          <a:xfrm>
            <a:off x="457199" y="1335024"/>
            <a:ext cx="8229601" cy="301420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2"/>
              </a:buClr>
              <a:buSzPts val="1600"/>
              <a:buFont typeface="Arial"/>
              <a:buChar char="•"/>
            </a:pPr>
            <a:r>
              <a:rPr lang="en-US" sz="1600">
                <a:solidFill>
                  <a:schemeClr val="dk1"/>
                </a:solidFill>
                <a:latin typeface="Arial"/>
                <a:ea typeface="Arial"/>
                <a:cs typeface="Arial"/>
                <a:sym typeface="Arial"/>
              </a:rPr>
              <a:t>Design machine learning algorithms to predict if a patient will die within 6 months of his/her last clinical visit</a:t>
            </a:r>
            <a:endParaRPr/>
          </a:p>
          <a:p>
            <a:pPr indent="-228600" lvl="0" marL="228600" marR="0" rtl="0" algn="l">
              <a:lnSpc>
                <a:spcPct val="100000"/>
              </a:lnSpc>
              <a:spcBef>
                <a:spcPts val="800"/>
              </a:spcBef>
              <a:spcAft>
                <a:spcPts val="0"/>
              </a:spcAft>
              <a:buClr>
                <a:schemeClr val="dk2"/>
              </a:buClr>
              <a:buSzPts val="1600"/>
              <a:buFont typeface="Arial"/>
              <a:buChar char="•"/>
            </a:pPr>
            <a:r>
              <a:rPr lang="en-US" sz="1600">
                <a:solidFill>
                  <a:schemeClr val="dk1"/>
                </a:solidFill>
              </a:rPr>
              <a:t>Dataset</a:t>
            </a:r>
            <a:endParaRPr/>
          </a:p>
          <a:p>
            <a:pPr indent="-228600" lvl="1" marL="457200" marR="0" rtl="0" algn="l">
              <a:lnSpc>
                <a:spcPct val="100000"/>
              </a:lnSpc>
              <a:spcBef>
                <a:spcPts val="800"/>
              </a:spcBef>
              <a:spcAft>
                <a:spcPts val="0"/>
              </a:spcAft>
              <a:buClr>
                <a:schemeClr val="dk2"/>
              </a:buClr>
              <a:buSzPts val="1400"/>
              <a:buFont typeface="Arial"/>
              <a:buChar char="–"/>
            </a:pPr>
            <a:r>
              <a:rPr b="0" i="0" lang="en-US" sz="1400" u="none" cap="none" strike="noStrike">
                <a:solidFill>
                  <a:schemeClr val="dk1"/>
                </a:solidFill>
                <a:latin typeface="Arial"/>
                <a:ea typeface="Arial"/>
                <a:cs typeface="Arial"/>
                <a:sym typeface="Arial"/>
              </a:rPr>
              <a:t>Synthetic Public Use File (Synpuf) created by Centers for Medicare and Medicaid Services</a:t>
            </a:r>
            <a:endParaRPr/>
          </a:p>
          <a:p>
            <a:pPr indent="-228600" lvl="1" marL="457200" marR="0" rtl="0" algn="l">
              <a:lnSpc>
                <a:spcPct val="100000"/>
              </a:lnSpc>
              <a:spcBef>
                <a:spcPts val="800"/>
              </a:spcBef>
              <a:spcAft>
                <a:spcPts val="0"/>
              </a:spcAft>
              <a:buClr>
                <a:schemeClr val="dk2"/>
              </a:buClr>
              <a:buSzPts val="1400"/>
              <a:buFont typeface="Arial"/>
              <a:buChar char="–"/>
            </a:pPr>
            <a:r>
              <a:rPr b="0" i="0" lang="en-US" sz="1400" u="none" cap="none" strike="noStrike">
                <a:solidFill>
                  <a:schemeClr val="dk1"/>
                </a:solidFill>
                <a:latin typeface="Arial"/>
                <a:ea typeface="Arial"/>
                <a:cs typeface="Arial"/>
                <a:sym typeface="Arial"/>
              </a:rPr>
              <a:t>Converted to OMOP Common Data Model by the CMS Working Group of the Observational Health Data Sciences and Informatics (OHDSI)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5"/>
          <p:cNvSpPr txBox="1"/>
          <p:nvPr>
            <p:ph type="title"/>
          </p:nvPr>
        </p:nvSpPr>
        <p:spPr>
          <a:xfrm>
            <a:off x="422250" y="467109"/>
            <a:ext cx="8229600" cy="3138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2400"/>
              <a:buFont typeface="Arial"/>
              <a:buNone/>
            </a:pPr>
            <a:r>
              <a:rPr lang="en-US"/>
              <a:t>Data Wrangling</a:t>
            </a:r>
            <a:endParaRPr/>
          </a:p>
        </p:txBody>
      </p:sp>
      <p:sp>
        <p:nvSpPr>
          <p:cNvPr id="104" name="Google Shape;104;p5"/>
          <p:cNvSpPr txBox="1"/>
          <p:nvPr>
            <p:ph idx="12" type="sldNum"/>
          </p:nvPr>
        </p:nvSpPr>
        <p:spPr>
          <a:xfrm>
            <a:off x="457200" y="4843276"/>
            <a:ext cx="254719" cy="123111"/>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fld id="{00000000-1234-1234-1234-123412341234}" type="slidenum">
              <a:rPr lang="en-US"/>
              <a:t>‹#›</a:t>
            </a:fld>
            <a:endParaRPr/>
          </a:p>
        </p:txBody>
      </p:sp>
      <p:sp>
        <p:nvSpPr>
          <p:cNvPr id="105" name="Google Shape;105;p5"/>
          <p:cNvSpPr txBox="1"/>
          <p:nvPr>
            <p:ph idx="1" type="body"/>
          </p:nvPr>
        </p:nvSpPr>
        <p:spPr>
          <a:xfrm>
            <a:off x="457199" y="1335024"/>
            <a:ext cx="8229600" cy="3014100"/>
          </a:xfrm>
          <a:prstGeom prst="rect">
            <a:avLst/>
          </a:prstGeom>
          <a:noFill/>
          <a:ln>
            <a:noFill/>
          </a:ln>
        </p:spPr>
        <p:txBody>
          <a:bodyPr anchorCtr="0" anchor="t" bIns="0" lIns="0" spcFirstLastPara="1" rIns="0" wrap="square" tIns="0">
            <a:noAutofit/>
          </a:bodyPr>
          <a:lstStyle/>
          <a:p>
            <a:pPr indent="-342900" lvl="0" marL="457200" rtl="0" algn="l">
              <a:lnSpc>
                <a:spcPct val="100000"/>
              </a:lnSpc>
              <a:spcBef>
                <a:spcPts val="0"/>
              </a:spcBef>
              <a:spcAft>
                <a:spcPts val="0"/>
              </a:spcAft>
              <a:buSzPts val="1800"/>
              <a:buChar char="•"/>
            </a:pPr>
            <a:r>
              <a:rPr lang="en-US"/>
              <a:t>Big Purple</a:t>
            </a:r>
            <a:endParaRPr/>
          </a:p>
          <a:p>
            <a:pPr indent="-342900" lvl="0" marL="457200" rtl="0" algn="l">
              <a:spcBef>
                <a:spcPts val="0"/>
              </a:spcBef>
              <a:spcAft>
                <a:spcPts val="0"/>
              </a:spcAft>
              <a:buSzPts val="1800"/>
              <a:buChar char="•"/>
            </a:pPr>
            <a:r>
              <a:rPr lang="en-US"/>
              <a:t>Sampling to amplify outcome</a:t>
            </a:r>
            <a:endParaRPr/>
          </a:p>
          <a:p>
            <a:pPr indent="-342900" lvl="0" marL="457200" rtl="0" algn="l">
              <a:lnSpc>
                <a:spcPct val="100000"/>
              </a:lnSpc>
              <a:spcBef>
                <a:spcPts val="0"/>
              </a:spcBef>
              <a:spcAft>
                <a:spcPts val="0"/>
              </a:spcAft>
              <a:buSzPts val="1800"/>
              <a:buChar char="•"/>
            </a:pPr>
            <a:r>
              <a:rPr lang="en-US"/>
              <a:t>Get_Dummies and Pivot()</a:t>
            </a:r>
            <a:endParaRPr/>
          </a:p>
          <a:p>
            <a:pPr indent="-342900" lvl="0" marL="457200" rtl="0" algn="l">
              <a:lnSpc>
                <a:spcPct val="100000"/>
              </a:lnSpc>
              <a:spcBef>
                <a:spcPts val="0"/>
              </a:spcBef>
              <a:spcAft>
                <a:spcPts val="0"/>
              </a:spcAft>
              <a:buSzPts val="1800"/>
              <a:buChar char="•"/>
            </a:pPr>
            <a:r>
              <a:rPr lang="en-US"/>
              <a:t>Merging DataFrames using Patient ID#</a:t>
            </a:r>
            <a:endParaRPr/>
          </a:p>
          <a:p>
            <a:pPr indent="-342900" lvl="0" marL="457200" rtl="0" algn="l">
              <a:lnSpc>
                <a:spcPct val="100000"/>
              </a:lnSpc>
              <a:spcBef>
                <a:spcPts val="0"/>
              </a:spcBef>
              <a:spcAft>
                <a:spcPts val="0"/>
              </a:spcAft>
              <a:buSzPts val="1800"/>
              <a:buChar char="•"/>
            </a:pPr>
            <a:r>
              <a:rPr lang="en-US"/>
              <a:t>Drop NA</a:t>
            </a:r>
            <a:endParaRPr/>
          </a:p>
          <a:p>
            <a:pPr indent="-342900" lvl="1" marL="914400" rtl="0" algn="l">
              <a:lnSpc>
                <a:spcPct val="100000"/>
              </a:lnSpc>
              <a:spcBef>
                <a:spcPts val="0"/>
              </a:spcBef>
              <a:spcAft>
                <a:spcPts val="0"/>
              </a:spcAft>
              <a:buSzPts val="1800"/>
              <a:buChar char="–"/>
            </a:pPr>
            <a:r>
              <a:rPr lang="en-US"/>
              <a:t>16000+ variables</a:t>
            </a:r>
            <a:endParaRPr/>
          </a:p>
          <a:p>
            <a:pPr indent="-342900" lvl="1" marL="914400" rtl="0" algn="l">
              <a:lnSpc>
                <a:spcPct val="100000"/>
              </a:lnSpc>
              <a:spcBef>
                <a:spcPts val="0"/>
              </a:spcBef>
              <a:spcAft>
                <a:spcPts val="0"/>
              </a:spcAft>
              <a:buSzPts val="1800"/>
              <a:buChar char="–"/>
            </a:pPr>
            <a:r>
              <a:rPr lang="en-US"/>
              <a:t>Dropped all columns with ≥55% NA</a:t>
            </a:r>
            <a:endParaRPr/>
          </a:p>
          <a:p>
            <a:pPr indent="-342900" lvl="0" marL="457200" rtl="0" algn="l">
              <a:lnSpc>
                <a:spcPct val="100000"/>
              </a:lnSpc>
              <a:spcBef>
                <a:spcPts val="0"/>
              </a:spcBef>
              <a:spcAft>
                <a:spcPts val="0"/>
              </a:spcAft>
              <a:buSzPts val="1800"/>
              <a:buChar char="•"/>
            </a:pPr>
            <a:r>
              <a:rPr lang="en-US"/>
              <a:t>Imputation</a:t>
            </a:r>
            <a:endParaRPr/>
          </a:p>
          <a:p>
            <a:pPr indent="-342900" lvl="1" marL="914400" rtl="0" algn="l">
              <a:lnSpc>
                <a:spcPct val="100000"/>
              </a:lnSpc>
              <a:spcBef>
                <a:spcPts val="0"/>
              </a:spcBef>
              <a:spcAft>
                <a:spcPts val="0"/>
              </a:spcAft>
              <a:buSzPts val="1800"/>
              <a:buChar char="–"/>
            </a:pPr>
            <a:r>
              <a:rPr lang="en-US"/>
              <a:t>5343 variables</a:t>
            </a:r>
            <a:endParaRPr/>
          </a:p>
          <a:p>
            <a:pPr indent="-342900" lvl="1" marL="914400" rtl="0" algn="l">
              <a:lnSpc>
                <a:spcPct val="100000"/>
              </a:lnSpc>
              <a:spcBef>
                <a:spcPts val="0"/>
              </a:spcBef>
              <a:spcAft>
                <a:spcPts val="0"/>
              </a:spcAft>
              <a:buSzPts val="1800"/>
              <a:buChar char="–"/>
            </a:pPr>
            <a:r>
              <a:rPr lang="en-US"/>
              <a:t>Median</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g6c27137d21_0_28"/>
          <p:cNvSpPr txBox="1"/>
          <p:nvPr>
            <p:ph type="title"/>
          </p:nvPr>
        </p:nvSpPr>
        <p:spPr>
          <a:xfrm>
            <a:off x="457200" y="467259"/>
            <a:ext cx="8229600" cy="313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Distribution of Outcome of Interest</a:t>
            </a:r>
            <a:endParaRPr/>
          </a:p>
        </p:txBody>
      </p:sp>
      <p:sp>
        <p:nvSpPr>
          <p:cNvPr id="112" name="Google Shape;112;g6c27137d21_0_28"/>
          <p:cNvSpPr txBox="1"/>
          <p:nvPr>
            <p:ph idx="12" type="sldNum"/>
          </p:nvPr>
        </p:nvSpPr>
        <p:spPr>
          <a:xfrm>
            <a:off x="457200" y="4843276"/>
            <a:ext cx="254700" cy="123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13" name="Google Shape;113;g6c27137d21_0_28"/>
          <p:cNvPicPr preferRelativeResize="0"/>
          <p:nvPr/>
        </p:nvPicPr>
        <p:blipFill>
          <a:blip r:embed="rId3">
            <a:alphaModFix/>
          </a:blip>
          <a:stretch>
            <a:fillRect/>
          </a:stretch>
        </p:blipFill>
        <p:spPr>
          <a:xfrm>
            <a:off x="2510027" y="968600"/>
            <a:ext cx="5190747" cy="3956424"/>
          </a:xfrm>
          <a:prstGeom prst="rect">
            <a:avLst/>
          </a:prstGeom>
          <a:noFill/>
          <a:ln>
            <a:noFill/>
          </a:ln>
        </p:spPr>
      </p:pic>
      <p:sp>
        <p:nvSpPr>
          <p:cNvPr id="114" name="Google Shape;114;g6c27137d21_0_28"/>
          <p:cNvSpPr txBox="1"/>
          <p:nvPr/>
        </p:nvSpPr>
        <p:spPr>
          <a:xfrm>
            <a:off x="373200" y="2088150"/>
            <a:ext cx="2058900" cy="9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Original outcome frequency: </a:t>
            </a:r>
            <a:endParaRPr/>
          </a:p>
          <a:p>
            <a:pPr indent="0" lvl="0" marL="0" rtl="0" algn="l">
              <a:spcBef>
                <a:spcPts val="0"/>
              </a:spcBef>
              <a:spcAft>
                <a:spcPts val="0"/>
              </a:spcAft>
              <a:buNone/>
            </a:pPr>
            <a:r>
              <a:rPr lang="en-US"/>
              <a:t>5,383/979,184 = </a:t>
            </a:r>
            <a:r>
              <a:rPr b="1" lang="en-US"/>
              <a:t>0.55%</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g6c27137d21_1_0"/>
          <p:cNvSpPr txBox="1"/>
          <p:nvPr>
            <p:ph type="title"/>
          </p:nvPr>
        </p:nvSpPr>
        <p:spPr>
          <a:xfrm>
            <a:off x="457200" y="467259"/>
            <a:ext cx="8229600" cy="313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get_dummies()</a:t>
            </a:r>
            <a:endParaRPr/>
          </a:p>
        </p:txBody>
      </p:sp>
      <p:sp>
        <p:nvSpPr>
          <p:cNvPr id="121" name="Google Shape;121;g6c27137d21_1_0"/>
          <p:cNvSpPr txBox="1"/>
          <p:nvPr>
            <p:ph idx="12" type="sldNum"/>
          </p:nvPr>
        </p:nvSpPr>
        <p:spPr>
          <a:xfrm>
            <a:off x="457200" y="4843276"/>
            <a:ext cx="254700" cy="123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22" name="Google Shape;122;g6c27137d21_1_0"/>
          <p:cNvPicPr preferRelativeResize="0"/>
          <p:nvPr/>
        </p:nvPicPr>
        <p:blipFill rotWithShape="1">
          <a:blip r:embed="rId3">
            <a:alphaModFix/>
          </a:blip>
          <a:srcRect b="0" l="9107" r="0" t="8659"/>
          <a:stretch/>
        </p:blipFill>
        <p:spPr>
          <a:xfrm>
            <a:off x="387725" y="907675"/>
            <a:ext cx="7395024" cy="4083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g6c27137d21_2_0"/>
          <p:cNvSpPr txBox="1"/>
          <p:nvPr>
            <p:ph type="title"/>
          </p:nvPr>
        </p:nvSpPr>
        <p:spPr>
          <a:xfrm>
            <a:off x="457200" y="467259"/>
            <a:ext cx="8229600" cy="313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pivot()</a:t>
            </a:r>
            <a:endParaRPr/>
          </a:p>
        </p:txBody>
      </p:sp>
      <p:sp>
        <p:nvSpPr>
          <p:cNvPr id="129" name="Google Shape;129;g6c27137d21_2_0"/>
          <p:cNvSpPr txBox="1"/>
          <p:nvPr>
            <p:ph idx="12" type="sldNum"/>
          </p:nvPr>
        </p:nvSpPr>
        <p:spPr>
          <a:xfrm>
            <a:off x="457200" y="4843276"/>
            <a:ext cx="254700" cy="123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30" name="Google Shape;130;g6c27137d21_2_0"/>
          <p:cNvPicPr preferRelativeResize="0"/>
          <p:nvPr/>
        </p:nvPicPr>
        <p:blipFill rotWithShape="1">
          <a:blip r:embed="rId3">
            <a:alphaModFix/>
          </a:blip>
          <a:srcRect b="0" l="8307" r="0" t="0"/>
          <a:stretch/>
        </p:blipFill>
        <p:spPr>
          <a:xfrm>
            <a:off x="383250" y="830250"/>
            <a:ext cx="7496724" cy="37082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6"/>
          <p:cNvSpPr txBox="1"/>
          <p:nvPr>
            <p:ph idx="12" type="sldNum"/>
          </p:nvPr>
        </p:nvSpPr>
        <p:spPr>
          <a:xfrm>
            <a:off x="457200" y="4843276"/>
            <a:ext cx="254719" cy="123111"/>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fld id="{00000000-1234-1234-1234-123412341234}" type="slidenum">
              <a:rPr lang="en-US"/>
              <a:t>‹#›</a:t>
            </a:fld>
            <a:endParaRPr/>
          </a:p>
        </p:txBody>
      </p:sp>
      <p:sp>
        <p:nvSpPr>
          <p:cNvPr id="136" name="Google Shape;136;p6"/>
          <p:cNvSpPr txBox="1"/>
          <p:nvPr>
            <p:ph type="title"/>
          </p:nvPr>
        </p:nvSpPr>
        <p:spPr>
          <a:xfrm>
            <a:off x="457200" y="467109"/>
            <a:ext cx="8229600" cy="313800"/>
          </a:xfrm>
          <a:prstGeom prst="rect">
            <a:avLst/>
          </a:prstGeom>
          <a:noFill/>
          <a:ln>
            <a:noFill/>
          </a:ln>
        </p:spPr>
        <p:txBody>
          <a:bodyPr anchorCtr="0" anchor="b" bIns="0" lIns="0" spcFirstLastPara="1" rIns="0" wrap="square" tIns="0">
            <a:noAutofit/>
          </a:bodyPr>
          <a:lstStyle/>
          <a:p>
            <a:pPr indent="0" lvl="0" marL="0" rtl="0" algn="l">
              <a:lnSpc>
                <a:spcPct val="85000"/>
              </a:lnSpc>
              <a:spcBef>
                <a:spcPts val="0"/>
              </a:spcBef>
              <a:spcAft>
                <a:spcPts val="0"/>
              </a:spcAft>
              <a:buClr>
                <a:schemeClr val="dk2"/>
              </a:buClr>
              <a:buSzPts val="2400"/>
              <a:buFont typeface="Arial"/>
              <a:buNone/>
            </a:pPr>
            <a:r>
              <a:rPr lang="en-US"/>
              <a:t>Methods</a:t>
            </a:r>
            <a:endParaRPr/>
          </a:p>
        </p:txBody>
      </p:sp>
      <p:sp>
        <p:nvSpPr>
          <p:cNvPr id="137" name="Google Shape;137;p6"/>
          <p:cNvSpPr txBox="1"/>
          <p:nvPr>
            <p:ph idx="1" type="body"/>
          </p:nvPr>
        </p:nvSpPr>
        <p:spPr>
          <a:xfrm>
            <a:off x="457199" y="1335024"/>
            <a:ext cx="3886200" cy="3014100"/>
          </a:xfrm>
          <a:prstGeom prst="rect">
            <a:avLst/>
          </a:prstGeom>
          <a:noFill/>
          <a:ln>
            <a:noFill/>
          </a:ln>
        </p:spPr>
        <p:txBody>
          <a:bodyPr anchorCtr="0" anchor="t" bIns="0" lIns="0" spcFirstLastPara="1" rIns="0" wrap="square" tIns="0">
            <a:noAutofit/>
          </a:bodyPr>
          <a:lstStyle/>
          <a:p>
            <a:pPr indent="-228600" lvl="0" marL="228600" rtl="0" algn="l">
              <a:lnSpc>
                <a:spcPct val="100000"/>
              </a:lnSpc>
              <a:spcBef>
                <a:spcPts val="0"/>
              </a:spcBef>
              <a:spcAft>
                <a:spcPts val="0"/>
              </a:spcAft>
              <a:buSzPts val="1600"/>
              <a:buChar char="•"/>
            </a:pPr>
            <a:r>
              <a:rPr lang="en-US"/>
              <a:t>Logistic Regression</a:t>
            </a:r>
            <a:endParaRPr/>
          </a:p>
          <a:p>
            <a:pPr indent="-228600" lvl="1" marL="457200" rtl="0" algn="l">
              <a:lnSpc>
                <a:spcPct val="100000"/>
              </a:lnSpc>
              <a:spcBef>
                <a:spcPts val="0"/>
              </a:spcBef>
              <a:spcAft>
                <a:spcPts val="0"/>
              </a:spcAft>
              <a:buSzPts val="1800"/>
              <a:buChar char="–"/>
            </a:pPr>
            <a:r>
              <a:rPr lang="en-US"/>
              <a:t>L1 penalized</a:t>
            </a:r>
            <a:endParaRPr/>
          </a:p>
          <a:p>
            <a:pPr indent="-228600" lvl="0" marL="228600" rtl="0" algn="l">
              <a:spcBef>
                <a:spcPts val="0"/>
              </a:spcBef>
              <a:spcAft>
                <a:spcPts val="0"/>
              </a:spcAft>
              <a:buSzPts val="1800"/>
              <a:buChar char="•"/>
            </a:pPr>
            <a:r>
              <a:rPr lang="en-US"/>
              <a:t>XGBoost</a:t>
            </a:r>
            <a:endParaRPr/>
          </a:p>
          <a:p>
            <a:pPr indent="-241300" lvl="0" marL="228600" rtl="0" algn="l">
              <a:lnSpc>
                <a:spcPct val="100000"/>
              </a:lnSpc>
              <a:spcBef>
                <a:spcPts val="0"/>
              </a:spcBef>
              <a:spcAft>
                <a:spcPts val="0"/>
              </a:spcAft>
              <a:buSzPts val="1800"/>
              <a:buChar char="•"/>
            </a:pPr>
            <a:r>
              <a:rPr lang="en-US"/>
              <a:t>Support Vector Machine</a:t>
            </a:r>
            <a:endParaRPr/>
          </a:p>
          <a:p>
            <a:pPr indent="-228600" lvl="1" marL="457200" rtl="0" algn="l">
              <a:lnSpc>
                <a:spcPct val="100000"/>
              </a:lnSpc>
              <a:spcBef>
                <a:spcPts val="0"/>
              </a:spcBef>
              <a:spcAft>
                <a:spcPts val="0"/>
              </a:spcAft>
              <a:buSzPts val="1800"/>
              <a:buChar char="–"/>
            </a:pPr>
            <a:r>
              <a:rPr lang="en-US"/>
              <a:t>Feature selection</a:t>
            </a:r>
            <a:endParaRPr/>
          </a:p>
          <a:p>
            <a:pPr indent="-228600" lvl="1" marL="457200" rtl="0" algn="l">
              <a:lnSpc>
                <a:spcPct val="100000"/>
              </a:lnSpc>
              <a:spcBef>
                <a:spcPts val="0"/>
              </a:spcBef>
              <a:spcAft>
                <a:spcPts val="0"/>
              </a:spcAft>
              <a:buSzPts val="1800"/>
              <a:buChar char="–"/>
            </a:pPr>
            <a:r>
              <a:rPr lang="en-US"/>
              <a:t>Various kernels</a:t>
            </a:r>
            <a:endParaRPr/>
          </a:p>
          <a:p>
            <a:pPr indent="-228600" lvl="1" marL="457200" rtl="0" algn="l">
              <a:lnSpc>
                <a:spcPct val="100000"/>
              </a:lnSpc>
              <a:spcBef>
                <a:spcPts val="0"/>
              </a:spcBef>
              <a:spcAft>
                <a:spcPts val="0"/>
              </a:spcAft>
              <a:buSzPts val="1800"/>
              <a:buChar char="–"/>
            </a:pPr>
            <a:r>
              <a:rPr lang="en-US"/>
              <a:t>Hyperparameter tuning</a:t>
            </a:r>
            <a:endParaRPr/>
          </a:p>
          <a:p>
            <a:pPr indent="-228600" lvl="0" marL="228600" rtl="0" algn="l">
              <a:spcBef>
                <a:spcPts val="0"/>
              </a:spcBef>
              <a:spcAft>
                <a:spcPts val="0"/>
              </a:spcAft>
              <a:buSzPts val="1800"/>
              <a:buChar char="•"/>
            </a:pPr>
            <a:r>
              <a:rPr lang="en-US"/>
              <a:t>Random Forest</a:t>
            </a:r>
            <a:endParaRPr/>
          </a:p>
          <a:p>
            <a:pPr indent="-228600" lvl="1" marL="457200" rtl="0" algn="l">
              <a:spcBef>
                <a:spcPts val="0"/>
              </a:spcBef>
              <a:spcAft>
                <a:spcPts val="0"/>
              </a:spcAft>
              <a:buSzPts val="1800"/>
              <a:buChar char="–"/>
            </a:pPr>
            <a:r>
              <a:rPr lang="en-US"/>
              <a:t>Feature selection</a:t>
            </a:r>
            <a:endParaRPr/>
          </a:p>
          <a:p>
            <a:pPr indent="-228600" lvl="1" marL="457200" rtl="0" algn="l">
              <a:spcBef>
                <a:spcPts val="0"/>
              </a:spcBef>
              <a:spcAft>
                <a:spcPts val="0"/>
              </a:spcAft>
              <a:buSzPts val="1800"/>
              <a:buChar char="–"/>
            </a:pPr>
            <a:r>
              <a:rPr lang="en-US"/>
              <a:t>Hyperparameter tuning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g6c27137d21_0_0"/>
          <p:cNvSpPr txBox="1"/>
          <p:nvPr>
            <p:ph idx="12" type="sldNum"/>
          </p:nvPr>
        </p:nvSpPr>
        <p:spPr>
          <a:xfrm>
            <a:off x="457200" y="4843276"/>
            <a:ext cx="254700" cy="1230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44" name="Google Shape;144;g6c27137d21_0_0"/>
          <p:cNvSpPr txBox="1"/>
          <p:nvPr>
            <p:ph type="title"/>
          </p:nvPr>
        </p:nvSpPr>
        <p:spPr>
          <a:xfrm>
            <a:off x="457200" y="467259"/>
            <a:ext cx="8229600" cy="313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Logistic Regression</a:t>
            </a:r>
            <a:endParaRPr/>
          </a:p>
        </p:txBody>
      </p:sp>
      <p:pic>
        <p:nvPicPr>
          <p:cNvPr id="145" name="Google Shape;145;g6c27137d21_0_0"/>
          <p:cNvPicPr preferRelativeResize="0"/>
          <p:nvPr/>
        </p:nvPicPr>
        <p:blipFill>
          <a:blip r:embed="rId3">
            <a:alphaModFix/>
          </a:blip>
          <a:stretch>
            <a:fillRect/>
          </a:stretch>
        </p:blipFill>
        <p:spPr>
          <a:xfrm>
            <a:off x="0" y="1029263"/>
            <a:ext cx="4570800" cy="3565800"/>
          </a:xfrm>
          <a:prstGeom prst="rect">
            <a:avLst/>
          </a:prstGeom>
          <a:noFill/>
          <a:ln>
            <a:noFill/>
          </a:ln>
        </p:spPr>
      </p:pic>
      <p:pic>
        <p:nvPicPr>
          <p:cNvPr id="146" name="Google Shape;146;g6c27137d21_0_0"/>
          <p:cNvPicPr preferRelativeResize="0"/>
          <p:nvPr/>
        </p:nvPicPr>
        <p:blipFill>
          <a:blip r:embed="rId4">
            <a:alphaModFix/>
          </a:blip>
          <a:stretch>
            <a:fillRect/>
          </a:stretch>
        </p:blipFill>
        <p:spPr>
          <a:xfrm>
            <a:off x="4535875" y="1450650"/>
            <a:ext cx="4605725" cy="268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NYU Langone Health Theme 3 White Cover White Interior">
  <a:themeElements>
    <a:clrScheme name="NYU Langone Muted Office Colors">
      <a:dk1>
        <a:srgbClr val="53565A"/>
      </a:dk1>
      <a:lt1>
        <a:srgbClr val="FFFFFF"/>
      </a:lt1>
      <a:dk2>
        <a:srgbClr val="580F8B"/>
      </a:dk2>
      <a:lt2>
        <a:srgbClr val="D9D9D6"/>
      </a:lt2>
      <a:accent1>
        <a:srgbClr val="580F8B"/>
      </a:accent1>
      <a:accent2>
        <a:srgbClr val="BD9B60"/>
      </a:accent2>
      <a:accent3>
        <a:srgbClr val="007398"/>
      </a:accent3>
      <a:accent4>
        <a:srgbClr val="E8927C"/>
      </a:accent4>
      <a:accent5>
        <a:srgbClr val="006C5B"/>
      </a:accent5>
      <a:accent6>
        <a:srgbClr val="688197"/>
      </a:accent6>
      <a:hlink>
        <a:srgbClr val="0000FF"/>
      </a:hlink>
      <a:folHlink>
        <a:srgbClr val="00EB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2019-12-07T19:17:55Z</dcterms:created>
  <dc:creator>Brian Chang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0x010100F799BB7B6AC5BB4583A28BECEC58AD27</vt:lpwstr>
  </property>
  <property fmtid="{D5CDD505-2E9C-101B-9397-08002B2CF9AE}" pid="3" name="TaxKeyword">
    <vt:lpwstr/>
  </property>
  <property fmtid="{D5CDD505-2E9C-101B-9397-08002B2CF9AE}" pid="4" name="Order">
    <vt:r8>2100.0</vt:r8>
  </property>
</Properties>
</file>