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24"/>
    <p:restoredTop sz="94679"/>
  </p:normalViewPr>
  <p:slideViewPr>
    <p:cSldViewPr snapToGrid="0" snapToObjects="1">
      <p:cViewPr varScale="1">
        <p:scale>
          <a:sx n="100" d="100"/>
          <a:sy n="100" d="100"/>
        </p:scale>
        <p:origin x="168" y="1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07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9/12/19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9/12/19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8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9/12/19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85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603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9/12/19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53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9/12/19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4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9/12/19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4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9/12/19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63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9/12/19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7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9/12/19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9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9/12/19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5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endParaRPr lang="en-US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Yu Veronica Sui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2577830"/>
            <a:ext cx="85992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Psychosis classification using diffusion MRI </a:t>
            </a:r>
          </a:p>
          <a:p>
            <a:pPr algn="ctr"/>
            <a:r>
              <a:rPr lang="en-US" sz="3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and cognitive-behavioral data</a:t>
            </a:r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805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Candidates</a:t>
            </a:r>
          </a:p>
          <a:p>
            <a:pPr lvl="1"/>
            <a:r>
              <a:rPr lang="en-US" dirty="0" smtClean="0"/>
              <a:t>Axonal abnormalities (structures, arrangements); myelin damage; inflammation</a:t>
            </a:r>
            <a:r>
              <a:rPr lang="mr-IN" dirty="0" smtClean="0"/>
              <a:t>…</a:t>
            </a:r>
            <a:endParaRPr lang="en-US" dirty="0"/>
          </a:p>
          <a:p>
            <a:r>
              <a:rPr lang="en-US" dirty="0" smtClean="0"/>
              <a:t>Diffusion imaging</a:t>
            </a:r>
          </a:p>
          <a:p>
            <a:pPr lvl="1"/>
            <a:r>
              <a:rPr lang="en-US" dirty="0" smtClean="0"/>
              <a:t>Good for probing tissue microstructure in vivo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31136" y="1297442"/>
            <a:ext cx="7729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Neuropathology of psychosis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183" y="4495592"/>
            <a:ext cx="2100204" cy="1977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730" y="4495592"/>
            <a:ext cx="2386395" cy="1973228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 bwMode="black">
          <a:xfrm>
            <a:off x="8015590" y="4299452"/>
            <a:ext cx="1945273" cy="216936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54345" y="4385980"/>
            <a:ext cx="1667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Cognitive-behavioral outcomes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15590" y="5488171"/>
            <a:ext cx="1945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Working memory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Processing speed</a:t>
            </a:r>
            <a:r>
              <a:rPr lang="mr-I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35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2133600"/>
            <a:ext cx="4815840" cy="3919728"/>
          </a:xfrm>
        </p:spPr>
        <p:txBody>
          <a:bodyPr/>
          <a:lstStyle/>
          <a:p>
            <a:r>
              <a:rPr lang="en-US" dirty="0" smtClean="0"/>
              <a:t>Diffusion imaging metrics </a:t>
            </a:r>
          </a:p>
          <a:p>
            <a:pPr lvl="1"/>
            <a:r>
              <a:rPr lang="en-US" dirty="0" smtClean="0"/>
              <a:t>Fractional anisotropy; mean/radial kurtosis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180 brain regions</a:t>
            </a:r>
          </a:p>
          <a:p>
            <a:pPr lvl="1"/>
            <a:endParaRPr lang="en-US" dirty="0"/>
          </a:p>
          <a:p>
            <a:r>
              <a:rPr lang="en-US" dirty="0" smtClean="0"/>
              <a:t>Cognitive test performance</a:t>
            </a:r>
          </a:p>
          <a:p>
            <a:pPr lvl="1"/>
            <a:r>
              <a:rPr lang="en-US" dirty="0" smtClean="0"/>
              <a:t>IQ scores</a:t>
            </a:r>
          </a:p>
          <a:p>
            <a:pPr lvl="1"/>
            <a:r>
              <a:rPr lang="en-US" dirty="0" smtClean="0"/>
              <a:t>The MATRICS consensus cognitive battery (MCCB)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dirty="0" smtClean="0"/>
              <a:t>35 healthy controls</a:t>
            </a:r>
          </a:p>
          <a:p>
            <a:pPr algn="l"/>
            <a:r>
              <a:rPr lang="en-US" dirty="0" smtClean="0"/>
              <a:t>32 patients with psychotic features</a:t>
            </a:r>
          </a:p>
          <a:p>
            <a:pPr algn="l"/>
            <a:r>
              <a:rPr lang="mr-IN" dirty="0" smtClean="0"/>
              <a:t>…</a:t>
            </a:r>
            <a:r>
              <a:rPr lang="en-US" dirty="0" smtClean="0"/>
              <a:t> and more being acquired</a:t>
            </a:r>
          </a:p>
          <a:p>
            <a:pPr algn="l"/>
            <a:r>
              <a:rPr lang="en-US" dirty="0" smtClean="0"/>
              <a:t>(70% for testing, 30% for training)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46638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103</TotalTime>
  <Words>96</Words>
  <Application>Microsoft Macintosh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Abadi MT Condensed Light</vt:lpstr>
      <vt:lpstr>Gill Sans MT</vt:lpstr>
      <vt:lpstr>Mangal</vt:lpstr>
      <vt:lpstr>Arial</vt:lpstr>
      <vt:lpstr>Parcel</vt:lpstr>
      <vt:lpstr> </vt:lpstr>
      <vt:lpstr> </vt:lpstr>
      <vt:lpstr>datasets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Veronica Sui</dc:creator>
  <cp:lastModifiedBy>Veronica Sui</cp:lastModifiedBy>
  <cp:revision>10</cp:revision>
  <dcterms:created xsi:type="dcterms:W3CDTF">2019-09-12T16:11:06Z</dcterms:created>
  <dcterms:modified xsi:type="dcterms:W3CDTF">2019-09-12T17:54:10Z</dcterms:modified>
</cp:coreProperties>
</file>