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18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May 5,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May 5,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May 5,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May 5,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May 5,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May 5,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May 5,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May 5,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May 5,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May 5,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May 5,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May 5,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96A1B"/>
                </a:solidFill>
              </a:rPr>
              <a:t>Ride Share</a:t>
            </a:r>
            <a:endParaRPr lang="en-US" dirty="0">
              <a:solidFill>
                <a:srgbClr val="F96A1B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Team: </a:t>
            </a:r>
            <a:r>
              <a:rPr lang="en-US" dirty="0" err="1" smtClean="0"/>
              <a:t>praveen</a:t>
            </a:r>
            <a:r>
              <a:rPr lang="en-US" dirty="0" smtClean="0"/>
              <a:t>, </a:t>
            </a:r>
            <a:r>
              <a:rPr lang="en-US" dirty="0" err="1" smtClean="0"/>
              <a:t>alex</a:t>
            </a:r>
            <a:r>
              <a:rPr lang="en-US" dirty="0" smtClean="0"/>
              <a:t>, </a:t>
            </a:r>
            <a:r>
              <a:rPr lang="en-US" dirty="0" err="1" smtClean="0"/>
              <a:t>kushal</a:t>
            </a:r>
            <a:r>
              <a:rPr lang="en-US" dirty="0" smtClean="0"/>
              <a:t>, era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914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>
                <a:solidFill>
                  <a:srgbClr val="F96A1B"/>
                </a:solidFill>
              </a:rPr>
              <a:t>Ride share</a:t>
            </a:r>
            <a:endParaRPr lang="en-US" sz="4000" dirty="0">
              <a:solidFill>
                <a:srgbClr val="F96A1B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RIDESHARE APP CONNECTS DRIVERS AND PASSENGERS WHO SHARE SIMILAR ROUTES.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654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96A1B"/>
                </a:solidFill>
              </a:rPr>
              <a:t>MOTIVATION</a:t>
            </a:r>
            <a:endParaRPr lang="en-US" dirty="0">
              <a:solidFill>
                <a:srgbClr val="F96A1B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 descr="Screen Shot 2015-05-05 at 5.01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79" y="1437221"/>
            <a:ext cx="8416549" cy="324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756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chemeClr val="accent2"/>
                </a:solidFill>
              </a:rPr>
              <a:t>WHY USE RIDESHARE?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2000" dirty="0" smtClean="0">
                <a:solidFill>
                  <a:srgbClr val="595959"/>
                </a:solidFill>
              </a:rPr>
              <a:t>REDUCE YOUR CARBON FOOTPRINT WHILE SIMPLIFYING YOUR DAILY COMMUTE.</a:t>
            </a:r>
          </a:p>
          <a:p>
            <a:r>
              <a:rPr lang="en-US" sz="2000" dirty="0" smtClean="0">
                <a:solidFill>
                  <a:srgbClr val="595959"/>
                </a:solidFill>
              </a:rPr>
              <a:t>FEWER CARS, FEWER POLLUTANTS, BETTER ENVIRONMENT</a:t>
            </a:r>
          </a:p>
          <a:p>
            <a:endParaRPr lang="en-US" sz="2000" dirty="0">
              <a:solidFill>
                <a:srgbClr val="595959"/>
              </a:solidFill>
            </a:endParaRPr>
          </a:p>
          <a:p>
            <a:r>
              <a:rPr lang="en-US" sz="2000" dirty="0" smtClean="0">
                <a:solidFill>
                  <a:srgbClr val="595959"/>
                </a:solidFill>
              </a:rPr>
              <a:t>DRIVERS SAVE MONEY BY SPLITTING THE COST OF THE RIDE.</a:t>
            </a:r>
          </a:p>
          <a:p>
            <a:endParaRPr lang="en-US" sz="2000" dirty="0" smtClean="0">
              <a:solidFill>
                <a:srgbClr val="595959"/>
              </a:solidFill>
            </a:endParaRPr>
          </a:p>
          <a:p>
            <a:r>
              <a:rPr lang="en-US" sz="2000" dirty="0" smtClean="0">
                <a:solidFill>
                  <a:srgbClr val="595959"/>
                </a:solidFill>
              </a:rPr>
              <a:t>THE CONVENIENCE OF A TAXI AT A FRACTION OF THE COST.</a:t>
            </a:r>
            <a:endParaRPr lang="en-US" sz="20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691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910993"/>
            <a:ext cx="7520940" cy="667820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rgbClr val="F96A1B"/>
                </a:solidFill>
              </a:rPr>
              <a:t>Competition?</a:t>
            </a:r>
            <a:endParaRPr lang="en-US" sz="4000" dirty="0">
              <a:solidFill>
                <a:srgbClr val="F96A1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3316498"/>
            <a:ext cx="7520940" cy="136397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134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268" y="2313740"/>
            <a:ext cx="7520940" cy="548640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rgbClr val="F96A1B"/>
                </a:solidFill>
              </a:rPr>
              <a:t>Design and Architecture</a:t>
            </a:r>
            <a:endParaRPr lang="en-US" sz="4000" dirty="0">
              <a:solidFill>
                <a:srgbClr val="F96A1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3711026"/>
            <a:ext cx="7520940" cy="96945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709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091818"/>
            <a:ext cx="7520940" cy="548640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rgbClr val="F96A1B"/>
                </a:solidFill>
              </a:rPr>
              <a:t>Problems faced</a:t>
            </a:r>
            <a:endParaRPr lang="en-US" sz="4000" dirty="0">
              <a:solidFill>
                <a:srgbClr val="F96A1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3180879"/>
            <a:ext cx="7520940" cy="149959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088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091818"/>
            <a:ext cx="7520940" cy="548640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rgbClr val="F96A1B"/>
                </a:solidFill>
              </a:rPr>
              <a:t>Possible improvements</a:t>
            </a:r>
            <a:endParaRPr lang="en-US" sz="4000" dirty="0">
              <a:solidFill>
                <a:srgbClr val="F96A1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3045260"/>
            <a:ext cx="7520940" cy="163521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287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260314"/>
            <a:ext cx="7520940" cy="548640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chemeClr val="accent2"/>
                </a:solidFill>
              </a:rPr>
              <a:t>Questions ?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3869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34</TotalTime>
  <Words>81</Words>
  <Application>Microsoft Macintosh PowerPoint</Application>
  <PresentationFormat>On-screen Show (4:3)</PresentationFormat>
  <Paragraphs>21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Angles</vt:lpstr>
      <vt:lpstr>Ride Share</vt:lpstr>
      <vt:lpstr>Ride share</vt:lpstr>
      <vt:lpstr>MOTIVATION</vt:lpstr>
      <vt:lpstr>WHY USE RIDESHARE?</vt:lpstr>
      <vt:lpstr>Competition?</vt:lpstr>
      <vt:lpstr>Design and Architecture</vt:lpstr>
      <vt:lpstr>Problems faced</vt:lpstr>
      <vt:lpstr>Possible improvements</vt:lpstr>
      <vt:lpstr>Questions ?</vt:lpstr>
    </vt:vector>
  </TitlesOfParts>
  <Company>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Ride Share</dc:title>
  <dc:creator>da da</dc:creator>
  <cp:lastModifiedBy>da da</cp:lastModifiedBy>
  <cp:revision>7</cp:revision>
  <dcterms:created xsi:type="dcterms:W3CDTF">2015-05-05T21:15:42Z</dcterms:created>
  <dcterms:modified xsi:type="dcterms:W3CDTF">2015-05-05T21:51:07Z</dcterms:modified>
</cp:coreProperties>
</file>