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5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6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7.xml" ContentType="application/vnd.openxmlformats-officedocument.them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8.xml" ContentType="application/vnd.openxmlformats-officedocument.theme+xml"/>
  <Override PartName="/ppt/theme/themeOverride7.xml" ContentType="application/vnd.openxmlformats-officedocument.themeOverrid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  <p:sldMasterId id="2147483729" r:id="rId2"/>
    <p:sldMasterId id="2147483741" r:id="rId3"/>
    <p:sldMasterId id="2147483756" r:id="rId4"/>
    <p:sldMasterId id="2147483770" r:id="rId5"/>
    <p:sldMasterId id="2147483783" r:id="rId6"/>
    <p:sldMasterId id="2147483795" r:id="rId7"/>
    <p:sldMasterId id="2147483809" r:id="rId8"/>
    <p:sldMasterId id="2147483822" r:id="rId9"/>
  </p:sldMasterIdLst>
  <p:sldIdLst>
    <p:sldId id="282" r:id="rId10"/>
    <p:sldId id="268" r:id="rId11"/>
    <p:sldId id="270" r:id="rId12"/>
    <p:sldId id="271" r:id="rId13"/>
    <p:sldId id="283" r:id="rId14"/>
    <p:sldId id="284" r:id="rId15"/>
    <p:sldId id="285" r:id="rId16"/>
    <p:sldId id="286" r:id="rId17"/>
    <p:sldId id="274" r:id="rId18"/>
    <p:sldId id="275" r:id="rId19"/>
    <p:sldId id="276" r:id="rId20"/>
    <p:sldId id="280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00006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89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viewProps" Target="view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themeOverride" Target="../theme/themeOverride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themeOverride" Target="../theme/themeOverride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themeOverride" Target="../theme/themeOverride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6.xml"/><Relationship Id="rId1" Type="http://schemas.openxmlformats.org/officeDocument/2006/relationships/themeOverride" Target="../theme/themeOverride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themeOverride" Target="../theme/themeOverride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themeOverride" Target="../theme/themeOverride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8.xml"/><Relationship Id="rId1" Type="http://schemas.openxmlformats.org/officeDocument/2006/relationships/themeOverride" Target="../theme/themeOverride7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 eaLnBrk="1" hangingPunct="1">
                <a:defRPr/>
              </a:pPr>
              <a:endParaRPr lang="en-US" sz="2400"/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/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 eaLnBrk="1" hangingPunct="1">
                <a:defRPr/>
              </a:pPr>
              <a:endParaRPr lang="en-US" sz="2400"/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/>
            </a:p>
          </p:txBody>
        </p:sp>
      </p:grp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latin typeface="Arial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fld id="{B7165629-D0F8-495C-9F19-EC0FECF486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063B51-B826-4EDB-A60B-C79A6296D8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C40016-F342-48F5-9DF3-00A0CC0B0D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 eaLnBrk="1" hangingPunct="1">
                <a:defRPr/>
              </a:pPr>
              <a:endParaRPr lang="en-US" sz="2400"/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/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 eaLnBrk="1" hangingPunct="1">
                <a:defRPr/>
              </a:pPr>
              <a:endParaRPr lang="en-US" sz="2400"/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/>
            </a:p>
          </p:txBody>
        </p:sp>
      </p:grp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latin typeface="Arial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fld id="{B7165629-D0F8-495C-9F19-EC0FECF486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DB2E35-8DA8-4ACE-9D11-913F31D8D11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7A7F01-CF25-43C8-ADFB-B283483F885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438821-645E-42DE-8F7C-8C14B916C28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092601-19EE-4744-886C-F26096A6513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3E6AA1-F3A7-483F-BD3E-5FE27CDA64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44F74D-9C04-441E-975F-6D013564DB2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B3AF41-A703-45E2-B3C7-E6AFD3962CE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DC5B5F-048B-441B-A392-5D758AF40B0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597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597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8EACD6-5361-4D3B-9CE9-43766CF50F2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063B51-B826-4EDB-A60B-C79A6296D8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597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597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8EACD6-5361-4D3B-9CE9-43766CF50F2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828800"/>
            <a:ext cx="4038600" cy="2074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56063"/>
            <a:ext cx="4038600" cy="2074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026148-406B-40C2-BCDC-89A76FD931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4038600" cy="2074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828800"/>
            <a:ext cx="4038600" cy="2074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4056063"/>
            <a:ext cx="4038600" cy="2074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056063"/>
            <a:ext cx="4038600" cy="2074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2EB51-B227-4461-AAB5-8C2E955F255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6E0E78-29D1-49A6-8085-BD06C53D3D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828800"/>
            <a:ext cx="4038600" cy="2074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56063"/>
            <a:ext cx="4038600" cy="2074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026148-406B-40C2-BCDC-89A76FD931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4038600" cy="2074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828800"/>
            <a:ext cx="4038600" cy="2074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4056063"/>
            <a:ext cx="4038600" cy="2074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056063"/>
            <a:ext cx="4038600" cy="2074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2EB51-B227-4461-AAB5-8C2E955F255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6E0E78-29D1-49A6-8085-BD06C53D3D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59875" cy="6858000"/>
            <a:chOff x="0" y="0"/>
            <a:chExt cx="5770" cy="4320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>
              <a:off x="5232" y="1"/>
              <a:ext cx="528" cy="431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94118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hidden">
            <a:xfrm>
              <a:off x="1056" y="0"/>
              <a:ext cx="192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Rectangle 5"/>
            <p:cNvSpPr>
              <a:spLocks noChangeArrowheads="1"/>
            </p:cNvSpPr>
            <p:nvPr userDrawn="1"/>
          </p:nvSpPr>
          <p:spPr bwMode="hidden">
            <a:xfrm>
              <a:off x="1728" y="0"/>
              <a:ext cx="432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 userDrawn="1"/>
          </p:nvSpPr>
          <p:spPr bwMode="hidden">
            <a:xfrm>
              <a:off x="2256" y="0"/>
              <a:ext cx="240" cy="432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 userDrawn="1"/>
          </p:nvSpPr>
          <p:spPr bwMode="hidden">
            <a:xfrm>
              <a:off x="1344" y="0"/>
              <a:ext cx="384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Rectangle 8"/>
            <p:cNvSpPr>
              <a:spLocks noChangeArrowheads="1"/>
            </p:cNvSpPr>
            <p:nvPr userDrawn="1"/>
          </p:nvSpPr>
          <p:spPr bwMode="hidden">
            <a:xfrm>
              <a:off x="480" y="0"/>
              <a:ext cx="576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 userDrawn="1"/>
          </p:nvSpPr>
          <p:spPr bwMode="hidden">
            <a:xfrm>
              <a:off x="288" y="0"/>
              <a:ext cx="192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shade val="8470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Rectangle 10"/>
            <p:cNvSpPr>
              <a:spLocks noChangeArrowheads="1"/>
            </p:cNvSpPr>
            <p:nvPr userDrawn="1"/>
          </p:nvSpPr>
          <p:spPr bwMode="hidden">
            <a:xfrm>
              <a:off x="0" y="0"/>
              <a:ext cx="288" cy="4320"/>
            </a:xfrm>
            <a:prstGeom prst="rect">
              <a:avLst/>
            </a:pr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Rectangle 11"/>
            <p:cNvSpPr>
              <a:spLocks noChangeArrowheads="1"/>
            </p:cNvSpPr>
            <p:nvPr userDrawn="1"/>
          </p:nvSpPr>
          <p:spPr bwMode="hidden">
            <a:xfrm>
              <a:off x="2160" y="0"/>
              <a:ext cx="240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" name="Rectangle 12"/>
            <p:cNvSpPr>
              <a:spLocks noChangeArrowheads="1"/>
            </p:cNvSpPr>
            <p:nvPr userDrawn="1"/>
          </p:nvSpPr>
          <p:spPr bwMode="hidden">
            <a:xfrm>
              <a:off x="2784" y="0"/>
              <a:ext cx="528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hidden">
            <a:xfrm>
              <a:off x="1248" y="0"/>
              <a:ext cx="144" cy="432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Rectangle 14"/>
            <p:cNvSpPr>
              <a:spLocks noChangeArrowheads="1"/>
            </p:cNvSpPr>
            <p:nvPr userDrawn="1"/>
          </p:nvSpPr>
          <p:spPr bwMode="hidden">
            <a:xfrm>
              <a:off x="3300" y="0"/>
              <a:ext cx="252" cy="432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hidden">
            <a:xfrm>
              <a:off x="4656" y="0"/>
              <a:ext cx="144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shade val="96863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Rectangle 16"/>
            <p:cNvSpPr>
              <a:spLocks noChangeArrowheads="1"/>
            </p:cNvSpPr>
            <p:nvPr userDrawn="1"/>
          </p:nvSpPr>
          <p:spPr bwMode="hidden">
            <a:xfrm>
              <a:off x="4608" y="0"/>
              <a:ext cx="672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Rectangle 17"/>
            <p:cNvSpPr>
              <a:spLocks noChangeArrowheads="1"/>
            </p:cNvSpPr>
            <p:nvPr userDrawn="1"/>
          </p:nvSpPr>
          <p:spPr bwMode="hidden">
            <a:xfrm>
              <a:off x="3504" y="0"/>
              <a:ext cx="624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Rectangle 18"/>
            <p:cNvSpPr>
              <a:spLocks noChangeArrowheads="1"/>
            </p:cNvSpPr>
            <p:nvPr userDrawn="1"/>
          </p:nvSpPr>
          <p:spPr bwMode="hidden">
            <a:xfrm>
              <a:off x="3840" y="0"/>
              <a:ext cx="528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Rectangle 19"/>
            <p:cNvSpPr>
              <a:spLocks noChangeArrowheads="1"/>
            </p:cNvSpPr>
            <p:nvPr userDrawn="1"/>
          </p:nvSpPr>
          <p:spPr bwMode="hidden">
            <a:xfrm>
              <a:off x="4368" y="0"/>
              <a:ext cx="240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shade val="96863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Rectangle 20"/>
            <p:cNvSpPr>
              <a:spLocks noChangeArrowheads="1"/>
            </p:cNvSpPr>
            <p:nvPr userDrawn="1"/>
          </p:nvSpPr>
          <p:spPr bwMode="hidden">
            <a:xfrm>
              <a:off x="2680" y="0"/>
              <a:ext cx="152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" name="Rectangle 21"/>
            <p:cNvSpPr>
              <a:spLocks noChangeArrowheads="1"/>
            </p:cNvSpPr>
            <p:nvPr userDrawn="1"/>
          </p:nvSpPr>
          <p:spPr bwMode="hidden">
            <a:xfrm>
              <a:off x="2366" y="0"/>
              <a:ext cx="336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hidden">
            <a:xfrm>
              <a:off x="1" y="3875"/>
              <a:ext cx="5760" cy="445"/>
            </a:xfrm>
            <a:custGeom>
              <a:avLst/>
              <a:gdLst/>
              <a:ahLst/>
              <a:cxnLst>
                <a:cxn ang="0">
                  <a:pos x="5700" y="86"/>
                </a:cxn>
                <a:cxn ang="0">
                  <a:pos x="5508" y="86"/>
                </a:cxn>
                <a:cxn ang="0">
                  <a:pos x="5454" y="76"/>
                </a:cxn>
                <a:cxn ang="0">
                  <a:pos x="5448" y="65"/>
                </a:cxn>
                <a:cxn ang="0">
                  <a:pos x="5442" y="44"/>
                </a:cxn>
                <a:cxn ang="0">
                  <a:pos x="5414" y="18"/>
                </a:cxn>
                <a:cxn ang="0">
                  <a:pos x="5332" y="7"/>
                </a:cxn>
                <a:cxn ang="0">
                  <a:pos x="5051" y="22"/>
                </a:cxn>
                <a:cxn ang="0">
                  <a:pos x="4986" y="55"/>
                </a:cxn>
                <a:cxn ang="0">
                  <a:pos x="4854" y="102"/>
                </a:cxn>
                <a:cxn ang="0">
                  <a:pos x="4740" y="112"/>
                </a:cxn>
                <a:cxn ang="0">
                  <a:pos x="4662" y="91"/>
                </a:cxn>
                <a:cxn ang="0">
                  <a:pos x="4598" y="25"/>
                </a:cxn>
                <a:cxn ang="0">
                  <a:pos x="4514" y="9"/>
                </a:cxn>
                <a:cxn ang="0">
                  <a:pos x="4410" y="39"/>
                </a:cxn>
                <a:cxn ang="0">
                  <a:pos x="4236" y="81"/>
                </a:cxn>
                <a:cxn ang="0">
                  <a:pos x="4020" y="102"/>
                </a:cxn>
                <a:cxn ang="0">
                  <a:pos x="3810" y="102"/>
                </a:cxn>
                <a:cxn ang="0">
                  <a:pos x="3654" y="76"/>
                </a:cxn>
                <a:cxn ang="0">
                  <a:pos x="3594" y="50"/>
                </a:cxn>
                <a:cxn ang="0">
                  <a:pos x="3528" y="44"/>
                </a:cxn>
                <a:cxn ang="0">
                  <a:pos x="3480" y="55"/>
                </a:cxn>
                <a:cxn ang="0">
                  <a:pos x="3420" y="76"/>
                </a:cxn>
                <a:cxn ang="0">
                  <a:pos x="3048" y="112"/>
                </a:cxn>
                <a:cxn ang="0">
                  <a:pos x="2844" y="128"/>
                </a:cxn>
                <a:cxn ang="0">
                  <a:pos x="2742" y="117"/>
                </a:cxn>
                <a:cxn ang="0">
                  <a:pos x="2710" y="56"/>
                </a:cxn>
                <a:cxn ang="0">
                  <a:pos x="2658" y="50"/>
                </a:cxn>
                <a:cxn ang="0">
                  <a:pos x="2558" y="95"/>
                </a:cxn>
                <a:cxn ang="0">
                  <a:pos x="2444" y="109"/>
                </a:cxn>
                <a:cxn ang="0">
                  <a:pos x="2322" y="91"/>
                </a:cxn>
                <a:cxn ang="0">
                  <a:pos x="2274" y="70"/>
                </a:cxn>
                <a:cxn ang="0">
                  <a:pos x="2185" y="3"/>
                </a:cxn>
                <a:cxn ang="0">
                  <a:pos x="2048" y="64"/>
                </a:cxn>
                <a:cxn ang="0">
                  <a:pos x="1794" y="102"/>
                </a:cxn>
                <a:cxn ang="0">
                  <a:pos x="1560" y="91"/>
                </a:cxn>
                <a:cxn ang="0">
                  <a:pos x="1482" y="76"/>
                </a:cxn>
                <a:cxn ang="0">
                  <a:pos x="1428" y="50"/>
                </a:cxn>
                <a:cxn ang="0">
                  <a:pos x="1374" y="44"/>
                </a:cxn>
                <a:cxn ang="0">
                  <a:pos x="1308" y="55"/>
                </a:cxn>
                <a:cxn ang="0">
                  <a:pos x="1140" y="107"/>
                </a:cxn>
                <a:cxn ang="0">
                  <a:pos x="948" y="143"/>
                </a:cxn>
                <a:cxn ang="0">
                  <a:pos x="708" y="138"/>
                </a:cxn>
                <a:cxn ang="0">
                  <a:pos x="534" y="96"/>
                </a:cxn>
                <a:cxn ang="0">
                  <a:pos x="444" y="55"/>
                </a:cxn>
                <a:cxn ang="0">
                  <a:pos x="396" y="34"/>
                </a:cxn>
                <a:cxn ang="0">
                  <a:pos x="378" y="39"/>
                </a:cxn>
                <a:cxn ang="0">
                  <a:pos x="342" y="70"/>
                </a:cxn>
                <a:cxn ang="0">
                  <a:pos x="288" y="96"/>
                </a:cxn>
                <a:cxn ang="0">
                  <a:pos x="192" y="112"/>
                </a:cxn>
                <a:cxn ang="0">
                  <a:pos x="90" y="112"/>
                </a:cxn>
                <a:cxn ang="0">
                  <a:pos x="0" y="96"/>
                </a:cxn>
                <a:cxn ang="0">
                  <a:pos x="5760" y="445"/>
                </a:cxn>
              </a:cxnLst>
              <a:rect l="0" t="0" r="r" b="b"/>
              <a:pathLst>
                <a:path w="5760" h="445">
                  <a:moveTo>
                    <a:pt x="5760" y="445"/>
                  </a:moveTo>
                  <a:lnTo>
                    <a:pt x="5760" y="76"/>
                  </a:lnTo>
                  <a:lnTo>
                    <a:pt x="5730" y="81"/>
                  </a:lnTo>
                  <a:lnTo>
                    <a:pt x="5700" y="86"/>
                  </a:lnTo>
                  <a:lnTo>
                    <a:pt x="5646" y="91"/>
                  </a:lnTo>
                  <a:lnTo>
                    <a:pt x="5592" y="91"/>
                  </a:lnTo>
                  <a:lnTo>
                    <a:pt x="5544" y="91"/>
                  </a:lnTo>
                  <a:lnTo>
                    <a:pt x="5508" y="86"/>
                  </a:lnTo>
                  <a:lnTo>
                    <a:pt x="5490" y="86"/>
                  </a:lnTo>
                  <a:lnTo>
                    <a:pt x="5478" y="81"/>
                  </a:lnTo>
                  <a:lnTo>
                    <a:pt x="5466" y="76"/>
                  </a:lnTo>
                  <a:lnTo>
                    <a:pt x="5454" y="76"/>
                  </a:lnTo>
                  <a:lnTo>
                    <a:pt x="5454" y="70"/>
                  </a:lnTo>
                  <a:lnTo>
                    <a:pt x="5454" y="70"/>
                  </a:lnTo>
                  <a:lnTo>
                    <a:pt x="5448" y="70"/>
                  </a:lnTo>
                  <a:lnTo>
                    <a:pt x="5448" y="65"/>
                  </a:lnTo>
                  <a:lnTo>
                    <a:pt x="5448" y="60"/>
                  </a:lnTo>
                  <a:lnTo>
                    <a:pt x="5448" y="55"/>
                  </a:lnTo>
                  <a:lnTo>
                    <a:pt x="5442" y="50"/>
                  </a:lnTo>
                  <a:lnTo>
                    <a:pt x="5442" y="44"/>
                  </a:lnTo>
                  <a:lnTo>
                    <a:pt x="5436" y="39"/>
                  </a:lnTo>
                  <a:lnTo>
                    <a:pt x="5424" y="34"/>
                  </a:lnTo>
                  <a:lnTo>
                    <a:pt x="5418" y="29"/>
                  </a:lnTo>
                  <a:lnTo>
                    <a:pt x="5414" y="18"/>
                  </a:lnTo>
                  <a:lnTo>
                    <a:pt x="5401" y="16"/>
                  </a:lnTo>
                  <a:lnTo>
                    <a:pt x="5386" y="10"/>
                  </a:lnTo>
                  <a:lnTo>
                    <a:pt x="5368" y="7"/>
                  </a:lnTo>
                  <a:lnTo>
                    <a:pt x="5332" y="7"/>
                  </a:lnTo>
                  <a:lnTo>
                    <a:pt x="5246" y="10"/>
                  </a:lnTo>
                  <a:lnTo>
                    <a:pt x="5144" y="7"/>
                  </a:lnTo>
                  <a:lnTo>
                    <a:pt x="5090" y="16"/>
                  </a:lnTo>
                  <a:lnTo>
                    <a:pt x="5051" y="22"/>
                  </a:lnTo>
                  <a:lnTo>
                    <a:pt x="5036" y="30"/>
                  </a:lnTo>
                  <a:lnTo>
                    <a:pt x="5022" y="39"/>
                  </a:lnTo>
                  <a:lnTo>
                    <a:pt x="5010" y="44"/>
                  </a:lnTo>
                  <a:lnTo>
                    <a:pt x="4986" y="55"/>
                  </a:lnTo>
                  <a:lnTo>
                    <a:pt x="4950" y="70"/>
                  </a:lnTo>
                  <a:lnTo>
                    <a:pt x="4920" y="86"/>
                  </a:lnTo>
                  <a:lnTo>
                    <a:pt x="4884" y="96"/>
                  </a:lnTo>
                  <a:lnTo>
                    <a:pt x="4854" y="102"/>
                  </a:lnTo>
                  <a:lnTo>
                    <a:pt x="4824" y="107"/>
                  </a:lnTo>
                  <a:lnTo>
                    <a:pt x="4794" y="112"/>
                  </a:lnTo>
                  <a:lnTo>
                    <a:pt x="4764" y="112"/>
                  </a:lnTo>
                  <a:lnTo>
                    <a:pt x="4740" y="112"/>
                  </a:lnTo>
                  <a:lnTo>
                    <a:pt x="4716" y="107"/>
                  </a:lnTo>
                  <a:lnTo>
                    <a:pt x="4698" y="102"/>
                  </a:lnTo>
                  <a:lnTo>
                    <a:pt x="4674" y="96"/>
                  </a:lnTo>
                  <a:lnTo>
                    <a:pt x="4662" y="91"/>
                  </a:lnTo>
                  <a:lnTo>
                    <a:pt x="4644" y="86"/>
                  </a:lnTo>
                  <a:lnTo>
                    <a:pt x="4631" y="66"/>
                  </a:lnTo>
                  <a:lnTo>
                    <a:pt x="4617" y="42"/>
                  </a:lnTo>
                  <a:lnTo>
                    <a:pt x="4598" y="25"/>
                  </a:lnTo>
                  <a:lnTo>
                    <a:pt x="4584" y="13"/>
                  </a:lnTo>
                  <a:lnTo>
                    <a:pt x="4565" y="4"/>
                  </a:lnTo>
                  <a:lnTo>
                    <a:pt x="4535" y="3"/>
                  </a:lnTo>
                  <a:lnTo>
                    <a:pt x="4514" y="9"/>
                  </a:lnTo>
                  <a:lnTo>
                    <a:pt x="4494" y="18"/>
                  </a:lnTo>
                  <a:lnTo>
                    <a:pt x="4471" y="23"/>
                  </a:lnTo>
                  <a:lnTo>
                    <a:pt x="4440" y="29"/>
                  </a:lnTo>
                  <a:lnTo>
                    <a:pt x="4410" y="39"/>
                  </a:lnTo>
                  <a:lnTo>
                    <a:pt x="4374" y="50"/>
                  </a:lnTo>
                  <a:lnTo>
                    <a:pt x="4332" y="60"/>
                  </a:lnTo>
                  <a:lnTo>
                    <a:pt x="4284" y="76"/>
                  </a:lnTo>
                  <a:lnTo>
                    <a:pt x="4236" y="81"/>
                  </a:lnTo>
                  <a:lnTo>
                    <a:pt x="4183" y="91"/>
                  </a:lnTo>
                  <a:lnTo>
                    <a:pt x="4128" y="96"/>
                  </a:lnTo>
                  <a:lnTo>
                    <a:pt x="4074" y="102"/>
                  </a:lnTo>
                  <a:lnTo>
                    <a:pt x="4020" y="102"/>
                  </a:lnTo>
                  <a:lnTo>
                    <a:pt x="3966" y="102"/>
                  </a:lnTo>
                  <a:lnTo>
                    <a:pt x="3912" y="102"/>
                  </a:lnTo>
                  <a:lnTo>
                    <a:pt x="3858" y="102"/>
                  </a:lnTo>
                  <a:lnTo>
                    <a:pt x="3810" y="102"/>
                  </a:lnTo>
                  <a:lnTo>
                    <a:pt x="3762" y="96"/>
                  </a:lnTo>
                  <a:lnTo>
                    <a:pt x="3726" y="91"/>
                  </a:lnTo>
                  <a:lnTo>
                    <a:pt x="3684" y="81"/>
                  </a:lnTo>
                  <a:lnTo>
                    <a:pt x="3654" y="76"/>
                  </a:lnTo>
                  <a:lnTo>
                    <a:pt x="3642" y="70"/>
                  </a:lnTo>
                  <a:lnTo>
                    <a:pt x="3630" y="65"/>
                  </a:lnTo>
                  <a:lnTo>
                    <a:pt x="3612" y="60"/>
                  </a:lnTo>
                  <a:lnTo>
                    <a:pt x="3594" y="50"/>
                  </a:lnTo>
                  <a:lnTo>
                    <a:pt x="3576" y="50"/>
                  </a:lnTo>
                  <a:lnTo>
                    <a:pt x="3558" y="44"/>
                  </a:lnTo>
                  <a:lnTo>
                    <a:pt x="3540" y="44"/>
                  </a:lnTo>
                  <a:lnTo>
                    <a:pt x="3528" y="44"/>
                  </a:lnTo>
                  <a:lnTo>
                    <a:pt x="3516" y="50"/>
                  </a:lnTo>
                  <a:lnTo>
                    <a:pt x="3504" y="50"/>
                  </a:lnTo>
                  <a:lnTo>
                    <a:pt x="3492" y="55"/>
                  </a:lnTo>
                  <a:lnTo>
                    <a:pt x="3480" y="55"/>
                  </a:lnTo>
                  <a:lnTo>
                    <a:pt x="3468" y="65"/>
                  </a:lnTo>
                  <a:lnTo>
                    <a:pt x="3456" y="70"/>
                  </a:lnTo>
                  <a:lnTo>
                    <a:pt x="3450" y="70"/>
                  </a:lnTo>
                  <a:lnTo>
                    <a:pt x="3420" y="76"/>
                  </a:lnTo>
                  <a:lnTo>
                    <a:pt x="3330" y="81"/>
                  </a:lnTo>
                  <a:lnTo>
                    <a:pt x="3204" y="91"/>
                  </a:lnTo>
                  <a:lnTo>
                    <a:pt x="3126" y="102"/>
                  </a:lnTo>
                  <a:lnTo>
                    <a:pt x="3048" y="112"/>
                  </a:lnTo>
                  <a:lnTo>
                    <a:pt x="2970" y="123"/>
                  </a:lnTo>
                  <a:lnTo>
                    <a:pt x="2904" y="128"/>
                  </a:lnTo>
                  <a:lnTo>
                    <a:pt x="2868" y="128"/>
                  </a:lnTo>
                  <a:lnTo>
                    <a:pt x="2844" y="128"/>
                  </a:lnTo>
                  <a:lnTo>
                    <a:pt x="2814" y="128"/>
                  </a:lnTo>
                  <a:lnTo>
                    <a:pt x="2790" y="128"/>
                  </a:lnTo>
                  <a:lnTo>
                    <a:pt x="2766" y="123"/>
                  </a:lnTo>
                  <a:lnTo>
                    <a:pt x="2742" y="117"/>
                  </a:lnTo>
                  <a:lnTo>
                    <a:pt x="2724" y="112"/>
                  </a:lnTo>
                  <a:lnTo>
                    <a:pt x="2706" y="107"/>
                  </a:lnTo>
                  <a:lnTo>
                    <a:pt x="2704" y="83"/>
                  </a:lnTo>
                  <a:lnTo>
                    <a:pt x="2710" y="56"/>
                  </a:lnTo>
                  <a:lnTo>
                    <a:pt x="2710" y="36"/>
                  </a:lnTo>
                  <a:lnTo>
                    <a:pt x="2696" y="25"/>
                  </a:lnTo>
                  <a:lnTo>
                    <a:pt x="2672" y="36"/>
                  </a:lnTo>
                  <a:lnTo>
                    <a:pt x="2658" y="50"/>
                  </a:lnTo>
                  <a:lnTo>
                    <a:pt x="2638" y="60"/>
                  </a:lnTo>
                  <a:lnTo>
                    <a:pt x="2614" y="76"/>
                  </a:lnTo>
                  <a:lnTo>
                    <a:pt x="2590" y="84"/>
                  </a:lnTo>
                  <a:lnTo>
                    <a:pt x="2558" y="95"/>
                  </a:lnTo>
                  <a:lnTo>
                    <a:pt x="2536" y="98"/>
                  </a:lnTo>
                  <a:lnTo>
                    <a:pt x="2508" y="102"/>
                  </a:lnTo>
                  <a:lnTo>
                    <a:pt x="2478" y="105"/>
                  </a:lnTo>
                  <a:lnTo>
                    <a:pt x="2444" y="109"/>
                  </a:lnTo>
                  <a:lnTo>
                    <a:pt x="2410" y="110"/>
                  </a:lnTo>
                  <a:lnTo>
                    <a:pt x="2374" y="107"/>
                  </a:lnTo>
                  <a:lnTo>
                    <a:pt x="2348" y="103"/>
                  </a:lnTo>
                  <a:lnTo>
                    <a:pt x="2322" y="91"/>
                  </a:lnTo>
                  <a:lnTo>
                    <a:pt x="2304" y="86"/>
                  </a:lnTo>
                  <a:lnTo>
                    <a:pt x="2292" y="81"/>
                  </a:lnTo>
                  <a:lnTo>
                    <a:pt x="2286" y="76"/>
                  </a:lnTo>
                  <a:lnTo>
                    <a:pt x="2274" y="70"/>
                  </a:lnTo>
                  <a:lnTo>
                    <a:pt x="2268" y="65"/>
                  </a:lnTo>
                  <a:lnTo>
                    <a:pt x="2246" y="18"/>
                  </a:lnTo>
                  <a:lnTo>
                    <a:pt x="2224" y="0"/>
                  </a:lnTo>
                  <a:lnTo>
                    <a:pt x="2185" y="3"/>
                  </a:lnTo>
                  <a:lnTo>
                    <a:pt x="2156" y="16"/>
                  </a:lnTo>
                  <a:lnTo>
                    <a:pt x="2126" y="22"/>
                  </a:lnTo>
                  <a:lnTo>
                    <a:pt x="2081" y="49"/>
                  </a:lnTo>
                  <a:lnTo>
                    <a:pt x="2048" y="64"/>
                  </a:lnTo>
                  <a:lnTo>
                    <a:pt x="2018" y="76"/>
                  </a:lnTo>
                  <a:lnTo>
                    <a:pt x="1986" y="96"/>
                  </a:lnTo>
                  <a:lnTo>
                    <a:pt x="1896" y="102"/>
                  </a:lnTo>
                  <a:lnTo>
                    <a:pt x="1794" y="102"/>
                  </a:lnTo>
                  <a:lnTo>
                    <a:pt x="1692" y="102"/>
                  </a:lnTo>
                  <a:lnTo>
                    <a:pt x="1644" y="102"/>
                  </a:lnTo>
                  <a:lnTo>
                    <a:pt x="1602" y="96"/>
                  </a:lnTo>
                  <a:lnTo>
                    <a:pt x="1560" y="91"/>
                  </a:lnTo>
                  <a:lnTo>
                    <a:pt x="1524" y="86"/>
                  </a:lnTo>
                  <a:lnTo>
                    <a:pt x="1506" y="86"/>
                  </a:lnTo>
                  <a:lnTo>
                    <a:pt x="1494" y="81"/>
                  </a:lnTo>
                  <a:lnTo>
                    <a:pt x="1482" y="76"/>
                  </a:lnTo>
                  <a:lnTo>
                    <a:pt x="1476" y="70"/>
                  </a:lnTo>
                  <a:lnTo>
                    <a:pt x="1458" y="65"/>
                  </a:lnTo>
                  <a:lnTo>
                    <a:pt x="1440" y="55"/>
                  </a:lnTo>
                  <a:lnTo>
                    <a:pt x="1428" y="50"/>
                  </a:lnTo>
                  <a:lnTo>
                    <a:pt x="1410" y="50"/>
                  </a:lnTo>
                  <a:lnTo>
                    <a:pt x="1398" y="44"/>
                  </a:lnTo>
                  <a:lnTo>
                    <a:pt x="1386" y="44"/>
                  </a:lnTo>
                  <a:lnTo>
                    <a:pt x="1374" y="44"/>
                  </a:lnTo>
                  <a:lnTo>
                    <a:pt x="1356" y="44"/>
                  </a:lnTo>
                  <a:lnTo>
                    <a:pt x="1344" y="44"/>
                  </a:lnTo>
                  <a:lnTo>
                    <a:pt x="1332" y="50"/>
                  </a:lnTo>
                  <a:lnTo>
                    <a:pt x="1308" y="55"/>
                  </a:lnTo>
                  <a:lnTo>
                    <a:pt x="1260" y="70"/>
                  </a:lnTo>
                  <a:lnTo>
                    <a:pt x="1218" y="86"/>
                  </a:lnTo>
                  <a:lnTo>
                    <a:pt x="1176" y="96"/>
                  </a:lnTo>
                  <a:lnTo>
                    <a:pt x="1140" y="107"/>
                  </a:lnTo>
                  <a:lnTo>
                    <a:pt x="1098" y="117"/>
                  </a:lnTo>
                  <a:lnTo>
                    <a:pt x="1062" y="128"/>
                  </a:lnTo>
                  <a:lnTo>
                    <a:pt x="1020" y="133"/>
                  </a:lnTo>
                  <a:lnTo>
                    <a:pt x="948" y="143"/>
                  </a:lnTo>
                  <a:lnTo>
                    <a:pt x="882" y="149"/>
                  </a:lnTo>
                  <a:lnTo>
                    <a:pt x="822" y="149"/>
                  </a:lnTo>
                  <a:lnTo>
                    <a:pt x="762" y="143"/>
                  </a:lnTo>
                  <a:lnTo>
                    <a:pt x="708" y="138"/>
                  </a:lnTo>
                  <a:lnTo>
                    <a:pt x="654" y="128"/>
                  </a:lnTo>
                  <a:lnTo>
                    <a:pt x="612" y="117"/>
                  </a:lnTo>
                  <a:lnTo>
                    <a:pt x="570" y="107"/>
                  </a:lnTo>
                  <a:lnTo>
                    <a:pt x="534" y="96"/>
                  </a:lnTo>
                  <a:lnTo>
                    <a:pt x="504" y="86"/>
                  </a:lnTo>
                  <a:lnTo>
                    <a:pt x="480" y="76"/>
                  </a:lnTo>
                  <a:lnTo>
                    <a:pt x="462" y="65"/>
                  </a:lnTo>
                  <a:lnTo>
                    <a:pt x="444" y="55"/>
                  </a:lnTo>
                  <a:lnTo>
                    <a:pt x="426" y="44"/>
                  </a:lnTo>
                  <a:lnTo>
                    <a:pt x="408" y="34"/>
                  </a:lnTo>
                  <a:lnTo>
                    <a:pt x="402" y="34"/>
                  </a:lnTo>
                  <a:lnTo>
                    <a:pt x="396" y="34"/>
                  </a:lnTo>
                  <a:lnTo>
                    <a:pt x="390" y="34"/>
                  </a:lnTo>
                  <a:lnTo>
                    <a:pt x="390" y="34"/>
                  </a:lnTo>
                  <a:lnTo>
                    <a:pt x="384" y="34"/>
                  </a:lnTo>
                  <a:lnTo>
                    <a:pt x="378" y="39"/>
                  </a:lnTo>
                  <a:lnTo>
                    <a:pt x="372" y="44"/>
                  </a:lnTo>
                  <a:lnTo>
                    <a:pt x="360" y="55"/>
                  </a:lnTo>
                  <a:lnTo>
                    <a:pt x="348" y="65"/>
                  </a:lnTo>
                  <a:lnTo>
                    <a:pt x="342" y="70"/>
                  </a:lnTo>
                  <a:lnTo>
                    <a:pt x="336" y="76"/>
                  </a:lnTo>
                  <a:lnTo>
                    <a:pt x="324" y="86"/>
                  </a:lnTo>
                  <a:lnTo>
                    <a:pt x="306" y="91"/>
                  </a:lnTo>
                  <a:lnTo>
                    <a:pt x="288" y="96"/>
                  </a:lnTo>
                  <a:lnTo>
                    <a:pt x="264" y="102"/>
                  </a:lnTo>
                  <a:lnTo>
                    <a:pt x="240" y="107"/>
                  </a:lnTo>
                  <a:lnTo>
                    <a:pt x="216" y="112"/>
                  </a:lnTo>
                  <a:lnTo>
                    <a:pt x="192" y="112"/>
                  </a:lnTo>
                  <a:lnTo>
                    <a:pt x="168" y="117"/>
                  </a:lnTo>
                  <a:lnTo>
                    <a:pt x="145" y="117"/>
                  </a:lnTo>
                  <a:lnTo>
                    <a:pt x="120" y="117"/>
                  </a:lnTo>
                  <a:lnTo>
                    <a:pt x="90" y="112"/>
                  </a:lnTo>
                  <a:lnTo>
                    <a:pt x="66" y="112"/>
                  </a:lnTo>
                  <a:lnTo>
                    <a:pt x="42" y="107"/>
                  </a:lnTo>
                  <a:lnTo>
                    <a:pt x="24" y="102"/>
                  </a:lnTo>
                  <a:lnTo>
                    <a:pt x="0" y="96"/>
                  </a:lnTo>
                  <a:lnTo>
                    <a:pt x="0" y="445"/>
                  </a:lnTo>
                  <a:lnTo>
                    <a:pt x="5760" y="445"/>
                  </a:lnTo>
                  <a:lnTo>
                    <a:pt x="5760" y="445"/>
                  </a:lnTo>
                  <a:lnTo>
                    <a:pt x="5760" y="445"/>
                  </a:lnTo>
                </a:path>
              </a:pathLst>
            </a:custGeom>
            <a:solidFill>
              <a:schemeClr val="accent2">
                <a:alpha val="50000"/>
              </a:schemeClr>
            </a:soli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hidden">
            <a:xfrm>
              <a:off x="0" y="3867"/>
              <a:ext cx="5770" cy="174"/>
            </a:xfrm>
            <a:custGeom>
              <a:avLst/>
              <a:gdLst/>
              <a:ahLst/>
              <a:cxnLst>
                <a:cxn ang="0">
                  <a:pos x="4993" y="66"/>
                </a:cxn>
                <a:cxn ang="0">
                  <a:pos x="4771" y="132"/>
                </a:cxn>
                <a:cxn ang="0">
                  <a:pos x="4640" y="96"/>
                </a:cxn>
                <a:cxn ang="0">
                  <a:pos x="4598" y="36"/>
                </a:cxn>
                <a:cxn ang="0">
                  <a:pos x="4478" y="30"/>
                </a:cxn>
                <a:cxn ang="0">
                  <a:pos x="4186" y="108"/>
                </a:cxn>
                <a:cxn ang="0">
                  <a:pos x="3815" y="120"/>
                </a:cxn>
                <a:cxn ang="0">
                  <a:pos x="3617" y="72"/>
                </a:cxn>
                <a:cxn ang="0">
                  <a:pos x="3510" y="60"/>
                </a:cxn>
                <a:cxn ang="0">
                  <a:pos x="3336" y="96"/>
                </a:cxn>
                <a:cxn ang="0">
                  <a:pos x="2846" y="150"/>
                </a:cxn>
                <a:cxn ang="0">
                  <a:pos x="2703" y="96"/>
                </a:cxn>
                <a:cxn ang="0">
                  <a:pos x="2619" y="90"/>
                </a:cxn>
                <a:cxn ang="0">
                  <a:pos x="2416" y="132"/>
                </a:cxn>
                <a:cxn ang="0">
                  <a:pos x="2278" y="84"/>
                </a:cxn>
                <a:cxn ang="0">
                  <a:pos x="2151" y="36"/>
                </a:cxn>
                <a:cxn ang="0">
                  <a:pos x="1947" y="120"/>
                </a:cxn>
                <a:cxn ang="0">
                  <a:pos x="1525" y="102"/>
                </a:cxn>
                <a:cxn ang="0">
                  <a:pos x="1429" y="60"/>
                </a:cxn>
                <a:cxn ang="0">
                  <a:pos x="1333" y="60"/>
                </a:cxn>
                <a:cxn ang="0">
                  <a:pos x="1058" y="150"/>
                </a:cxn>
                <a:cxn ang="0">
                  <a:pos x="652" y="150"/>
                </a:cxn>
                <a:cxn ang="0">
                  <a:pos x="442" y="66"/>
                </a:cxn>
                <a:cxn ang="0">
                  <a:pos x="377" y="48"/>
                </a:cxn>
                <a:cxn ang="0">
                  <a:pos x="305" y="108"/>
                </a:cxn>
                <a:cxn ang="0">
                  <a:pos x="144" y="138"/>
                </a:cxn>
                <a:cxn ang="0">
                  <a:pos x="0" y="96"/>
                </a:cxn>
                <a:cxn ang="0">
                  <a:pos x="167" y="120"/>
                </a:cxn>
                <a:cxn ang="0">
                  <a:pos x="323" y="84"/>
                </a:cxn>
                <a:cxn ang="0">
                  <a:pos x="383" y="24"/>
                </a:cxn>
                <a:cxn ang="0">
                  <a:pos x="460" y="60"/>
                </a:cxn>
                <a:cxn ang="0">
                  <a:pos x="706" y="144"/>
                </a:cxn>
                <a:cxn ang="0">
                  <a:pos x="1100" y="120"/>
                </a:cxn>
                <a:cxn ang="0">
                  <a:pos x="1345" y="36"/>
                </a:cxn>
                <a:cxn ang="0">
                  <a:pos x="1441" y="48"/>
                </a:cxn>
                <a:cxn ang="0">
                  <a:pos x="1561" y="90"/>
                </a:cxn>
                <a:cxn ang="0">
                  <a:pos x="1971" y="96"/>
                </a:cxn>
                <a:cxn ang="0">
                  <a:pos x="2235" y="3"/>
                </a:cxn>
                <a:cxn ang="0">
                  <a:pos x="2350" y="102"/>
                </a:cxn>
                <a:cxn ang="0">
                  <a:pos x="2559" y="96"/>
                </a:cxn>
                <a:cxn ang="0">
                  <a:pos x="2715" y="24"/>
                </a:cxn>
                <a:cxn ang="0">
                  <a:pos x="2792" y="132"/>
                </a:cxn>
                <a:cxn ang="0">
                  <a:pos x="3127" y="102"/>
                </a:cxn>
                <a:cxn ang="0">
                  <a:pos x="3486" y="48"/>
                </a:cxn>
                <a:cxn ang="0">
                  <a:pos x="3582" y="42"/>
                </a:cxn>
                <a:cxn ang="0">
                  <a:pos x="3731" y="90"/>
                </a:cxn>
                <a:cxn ang="0">
                  <a:pos x="4078" y="102"/>
                </a:cxn>
                <a:cxn ang="0">
                  <a:pos x="4419" y="30"/>
                </a:cxn>
                <a:cxn ang="0">
                  <a:pos x="4574" y="6"/>
                </a:cxn>
                <a:cxn ang="0">
                  <a:pos x="4628" y="60"/>
                </a:cxn>
                <a:cxn ang="0">
                  <a:pos x="4724" y="108"/>
                </a:cxn>
                <a:cxn ang="0">
                  <a:pos x="4927" y="84"/>
                </a:cxn>
                <a:cxn ang="0">
                  <a:pos x="5118" y="14"/>
                </a:cxn>
                <a:cxn ang="0">
                  <a:pos x="5280" y="9"/>
                </a:cxn>
                <a:cxn ang="0">
                  <a:pos x="5453" y="36"/>
                </a:cxn>
                <a:cxn ang="0">
                  <a:pos x="5465" y="72"/>
                </a:cxn>
                <a:cxn ang="0">
                  <a:pos x="5656" y="90"/>
                </a:cxn>
                <a:cxn ang="0">
                  <a:pos x="5710" y="102"/>
                </a:cxn>
                <a:cxn ang="0">
                  <a:pos x="5477" y="90"/>
                </a:cxn>
                <a:cxn ang="0">
                  <a:pos x="5453" y="60"/>
                </a:cxn>
                <a:cxn ang="0">
                  <a:pos x="5393" y="30"/>
                </a:cxn>
                <a:cxn ang="0">
                  <a:pos x="5219" y="24"/>
                </a:cxn>
              </a:cxnLst>
              <a:rect l="0" t="0" r="r" b="b"/>
              <a:pathLst>
                <a:path w="5770" h="174">
                  <a:moveTo>
                    <a:pt x="5151" y="24"/>
                  </a:moveTo>
                  <a:lnTo>
                    <a:pt x="5127" y="26"/>
                  </a:lnTo>
                  <a:lnTo>
                    <a:pt x="5082" y="30"/>
                  </a:lnTo>
                  <a:lnTo>
                    <a:pt x="5049" y="38"/>
                  </a:lnTo>
                  <a:lnTo>
                    <a:pt x="5029" y="48"/>
                  </a:lnTo>
                  <a:lnTo>
                    <a:pt x="5017" y="54"/>
                  </a:lnTo>
                  <a:lnTo>
                    <a:pt x="4993" y="66"/>
                  </a:lnTo>
                  <a:lnTo>
                    <a:pt x="4957" y="84"/>
                  </a:lnTo>
                  <a:lnTo>
                    <a:pt x="4927" y="102"/>
                  </a:lnTo>
                  <a:lnTo>
                    <a:pt x="4891" y="114"/>
                  </a:lnTo>
                  <a:lnTo>
                    <a:pt x="4861" y="120"/>
                  </a:lnTo>
                  <a:lnTo>
                    <a:pt x="4831" y="126"/>
                  </a:lnTo>
                  <a:lnTo>
                    <a:pt x="4801" y="132"/>
                  </a:lnTo>
                  <a:lnTo>
                    <a:pt x="4771" y="132"/>
                  </a:lnTo>
                  <a:lnTo>
                    <a:pt x="4748" y="132"/>
                  </a:lnTo>
                  <a:lnTo>
                    <a:pt x="4724" y="126"/>
                  </a:lnTo>
                  <a:lnTo>
                    <a:pt x="4706" y="120"/>
                  </a:lnTo>
                  <a:lnTo>
                    <a:pt x="4682" y="114"/>
                  </a:lnTo>
                  <a:lnTo>
                    <a:pt x="4670" y="108"/>
                  </a:lnTo>
                  <a:lnTo>
                    <a:pt x="4652" y="102"/>
                  </a:lnTo>
                  <a:lnTo>
                    <a:pt x="4640" y="96"/>
                  </a:lnTo>
                  <a:lnTo>
                    <a:pt x="4634" y="84"/>
                  </a:lnTo>
                  <a:lnTo>
                    <a:pt x="4628" y="78"/>
                  </a:lnTo>
                  <a:lnTo>
                    <a:pt x="4622" y="66"/>
                  </a:lnTo>
                  <a:lnTo>
                    <a:pt x="4616" y="54"/>
                  </a:lnTo>
                  <a:lnTo>
                    <a:pt x="4610" y="48"/>
                  </a:lnTo>
                  <a:lnTo>
                    <a:pt x="4604" y="42"/>
                  </a:lnTo>
                  <a:lnTo>
                    <a:pt x="4598" y="36"/>
                  </a:lnTo>
                  <a:lnTo>
                    <a:pt x="4586" y="30"/>
                  </a:lnTo>
                  <a:lnTo>
                    <a:pt x="4574" y="24"/>
                  </a:lnTo>
                  <a:lnTo>
                    <a:pt x="4562" y="18"/>
                  </a:lnTo>
                  <a:lnTo>
                    <a:pt x="4544" y="18"/>
                  </a:lnTo>
                  <a:lnTo>
                    <a:pt x="4526" y="18"/>
                  </a:lnTo>
                  <a:lnTo>
                    <a:pt x="4502" y="24"/>
                  </a:lnTo>
                  <a:lnTo>
                    <a:pt x="4478" y="30"/>
                  </a:lnTo>
                  <a:lnTo>
                    <a:pt x="4449" y="36"/>
                  </a:lnTo>
                  <a:lnTo>
                    <a:pt x="4419" y="48"/>
                  </a:lnTo>
                  <a:lnTo>
                    <a:pt x="4383" y="60"/>
                  </a:lnTo>
                  <a:lnTo>
                    <a:pt x="4341" y="72"/>
                  </a:lnTo>
                  <a:lnTo>
                    <a:pt x="4287" y="90"/>
                  </a:lnTo>
                  <a:lnTo>
                    <a:pt x="4239" y="96"/>
                  </a:lnTo>
                  <a:lnTo>
                    <a:pt x="4186" y="108"/>
                  </a:lnTo>
                  <a:lnTo>
                    <a:pt x="4132" y="114"/>
                  </a:lnTo>
                  <a:lnTo>
                    <a:pt x="4078" y="120"/>
                  </a:lnTo>
                  <a:lnTo>
                    <a:pt x="4024" y="120"/>
                  </a:lnTo>
                  <a:lnTo>
                    <a:pt x="3970" y="120"/>
                  </a:lnTo>
                  <a:lnTo>
                    <a:pt x="3916" y="120"/>
                  </a:lnTo>
                  <a:lnTo>
                    <a:pt x="3863" y="120"/>
                  </a:lnTo>
                  <a:lnTo>
                    <a:pt x="3815" y="120"/>
                  </a:lnTo>
                  <a:lnTo>
                    <a:pt x="3767" y="114"/>
                  </a:lnTo>
                  <a:lnTo>
                    <a:pt x="3731" y="108"/>
                  </a:lnTo>
                  <a:lnTo>
                    <a:pt x="3689" y="96"/>
                  </a:lnTo>
                  <a:lnTo>
                    <a:pt x="3659" y="90"/>
                  </a:lnTo>
                  <a:lnTo>
                    <a:pt x="3647" y="84"/>
                  </a:lnTo>
                  <a:lnTo>
                    <a:pt x="3635" y="78"/>
                  </a:lnTo>
                  <a:lnTo>
                    <a:pt x="3617" y="72"/>
                  </a:lnTo>
                  <a:lnTo>
                    <a:pt x="3600" y="60"/>
                  </a:lnTo>
                  <a:lnTo>
                    <a:pt x="3582" y="60"/>
                  </a:lnTo>
                  <a:lnTo>
                    <a:pt x="3564" y="54"/>
                  </a:lnTo>
                  <a:lnTo>
                    <a:pt x="3546" y="54"/>
                  </a:lnTo>
                  <a:lnTo>
                    <a:pt x="3534" y="54"/>
                  </a:lnTo>
                  <a:lnTo>
                    <a:pt x="3522" y="60"/>
                  </a:lnTo>
                  <a:lnTo>
                    <a:pt x="3510" y="60"/>
                  </a:lnTo>
                  <a:lnTo>
                    <a:pt x="3498" y="66"/>
                  </a:lnTo>
                  <a:lnTo>
                    <a:pt x="3486" y="66"/>
                  </a:lnTo>
                  <a:lnTo>
                    <a:pt x="3474" y="78"/>
                  </a:lnTo>
                  <a:lnTo>
                    <a:pt x="3462" y="84"/>
                  </a:lnTo>
                  <a:lnTo>
                    <a:pt x="3456" y="84"/>
                  </a:lnTo>
                  <a:lnTo>
                    <a:pt x="3426" y="90"/>
                  </a:lnTo>
                  <a:lnTo>
                    <a:pt x="3336" y="96"/>
                  </a:lnTo>
                  <a:lnTo>
                    <a:pt x="3205" y="108"/>
                  </a:lnTo>
                  <a:lnTo>
                    <a:pt x="3127" y="120"/>
                  </a:lnTo>
                  <a:lnTo>
                    <a:pt x="3049" y="132"/>
                  </a:lnTo>
                  <a:lnTo>
                    <a:pt x="2972" y="144"/>
                  </a:lnTo>
                  <a:lnTo>
                    <a:pt x="2906" y="150"/>
                  </a:lnTo>
                  <a:lnTo>
                    <a:pt x="2870" y="150"/>
                  </a:lnTo>
                  <a:lnTo>
                    <a:pt x="2846" y="150"/>
                  </a:lnTo>
                  <a:lnTo>
                    <a:pt x="2816" y="150"/>
                  </a:lnTo>
                  <a:lnTo>
                    <a:pt x="2792" y="150"/>
                  </a:lnTo>
                  <a:lnTo>
                    <a:pt x="2768" y="144"/>
                  </a:lnTo>
                  <a:lnTo>
                    <a:pt x="2744" y="138"/>
                  </a:lnTo>
                  <a:lnTo>
                    <a:pt x="2727" y="132"/>
                  </a:lnTo>
                  <a:lnTo>
                    <a:pt x="2709" y="126"/>
                  </a:lnTo>
                  <a:lnTo>
                    <a:pt x="2703" y="96"/>
                  </a:lnTo>
                  <a:lnTo>
                    <a:pt x="2703" y="78"/>
                  </a:lnTo>
                  <a:lnTo>
                    <a:pt x="2709" y="42"/>
                  </a:lnTo>
                  <a:lnTo>
                    <a:pt x="2697" y="36"/>
                  </a:lnTo>
                  <a:lnTo>
                    <a:pt x="2673" y="42"/>
                  </a:lnTo>
                  <a:lnTo>
                    <a:pt x="2661" y="60"/>
                  </a:lnTo>
                  <a:lnTo>
                    <a:pt x="2643" y="72"/>
                  </a:lnTo>
                  <a:lnTo>
                    <a:pt x="2619" y="90"/>
                  </a:lnTo>
                  <a:lnTo>
                    <a:pt x="2595" y="102"/>
                  </a:lnTo>
                  <a:lnTo>
                    <a:pt x="2559" y="114"/>
                  </a:lnTo>
                  <a:lnTo>
                    <a:pt x="2541" y="114"/>
                  </a:lnTo>
                  <a:lnTo>
                    <a:pt x="2511" y="120"/>
                  </a:lnTo>
                  <a:lnTo>
                    <a:pt x="2481" y="126"/>
                  </a:lnTo>
                  <a:lnTo>
                    <a:pt x="2446" y="126"/>
                  </a:lnTo>
                  <a:lnTo>
                    <a:pt x="2416" y="132"/>
                  </a:lnTo>
                  <a:lnTo>
                    <a:pt x="2380" y="126"/>
                  </a:lnTo>
                  <a:lnTo>
                    <a:pt x="2350" y="120"/>
                  </a:lnTo>
                  <a:lnTo>
                    <a:pt x="2326" y="108"/>
                  </a:lnTo>
                  <a:lnTo>
                    <a:pt x="2308" y="102"/>
                  </a:lnTo>
                  <a:lnTo>
                    <a:pt x="2296" y="96"/>
                  </a:lnTo>
                  <a:lnTo>
                    <a:pt x="2290" y="90"/>
                  </a:lnTo>
                  <a:lnTo>
                    <a:pt x="2278" y="84"/>
                  </a:lnTo>
                  <a:lnTo>
                    <a:pt x="2272" y="78"/>
                  </a:lnTo>
                  <a:lnTo>
                    <a:pt x="2250" y="57"/>
                  </a:lnTo>
                  <a:lnTo>
                    <a:pt x="2243" y="35"/>
                  </a:lnTo>
                  <a:lnTo>
                    <a:pt x="2228" y="18"/>
                  </a:lnTo>
                  <a:lnTo>
                    <a:pt x="2208" y="18"/>
                  </a:lnTo>
                  <a:lnTo>
                    <a:pt x="2172" y="24"/>
                  </a:lnTo>
                  <a:lnTo>
                    <a:pt x="2151" y="36"/>
                  </a:lnTo>
                  <a:lnTo>
                    <a:pt x="2127" y="51"/>
                  </a:lnTo>
                  <a:lnTo>
                    <a:pt x="2097" y="60"/>
                  </a:lnTo>
                  <a:lnTo>
                    <a:pt x="2073" y="72"/>
                  </a:lnTo>
                  <a:lnTo>
                    <a:pt x="2046" y="87"/>
                  </a:lnTo>
                  <a:lnTo>
                    <a:pt x="2007" y="102"/>
                  </a:lnTo>
                  <a:lnTo>
                    <a:pt x="1977" y="114"/>
                  </a:lnTo>
                  <a:lnTo>
                    <a:pt x="1947" y="120"/>
                  </a:lnTo>
                  <a:lnTo>
                    <a:pt x="1895" y="120"/>
                  </a:lnTo>
                  <a:lnTo>
                    <a:pt x="1794" y="120"/>
                  </a:lnTo>
                  <a:lnTo>
                    <a:pt x="1692" y="120"/>
                  </a:lnTo>
                  <a:lnTo>
                    <a:pt x="1644" y="120"/>
                  </a:lnTo>
                  <a:lnTo>
                    <a:pt x="1602" y="114"/>
                  </a:lnTo>
                  <a:lnTo>
                    <a:pt x="1561" y="108"/>
                  </a:lnTo>
                  <a:lnTo>
                    <a:pt x="1525" y="102"/>
                  </a:lnTo>
                  <a:lnTo>
                    <a:pt x="1507" y="102"/>
                  </a:lnTo>
                  <a:lnTo>
                    <a:pt x="1495" y="96"/>
                  </a:lnTo>
                  <a:lnTo>
                    <a:pt x="1483" y="90"/>
                  </a:lnTo>
                  <a:lnTo>
                    <a:pt x="1477" y="84"/>
                  </a:lnTo>
                  <a:lnTo>
                    <a:pt x="1459" y="78"/>
                  </a:lnTo>
                  <a:lnTo>
                    <a:pt x="1441" y="66"/>
                  </a:lnTo>
                  <a:lnTo>
                    <a:pt x="1429" y="60"/>
                  </a:lnTo>
                  <a:lnTo>
                    <a:pt x="1411" y="60"/>
                  </a:lnTo>
                  <a:lnTo>
                    <a:pt x="1399" y="54"/>
                  </a:lnTo>
                  <a:lnTo>
                    <a:pt x="1387" y="54"/>
                  </a:lnTo>
                  <a:lnTo>
                    <a:pt x="1375" y="54"/>
                  </a:lnTo>
                  <a:lnTo>
                    <a:pt x="1357" y="54"/>
                  </a:lnTo>
                  <a:lnTo>
                    <a:pt x="1345" y="54"/>
                  </a:lnTo>
                  <a:lnTo>
                    <a:pt x="1333" y="60"/>
                  </a:lnTo>
                  <a:lnTo>
                    <a:pt x="1309" y="66"/>
                  </a:lnTo>
                  <a:lnTo>
                    <a:pt x="1262" y="84"/>
                  </a:lnTo>
                  <a:lnTo>
                    <a:pt x="1220" y="102"/>
                  </a:lnTo>
                  <a:lnTo>
                    <a:pt x="1178" y="114"/>
                  </a:lnTo>
                  <a:lnTo>
                    <a:pt x="1142" y="126"/>
                  </a:lnTo>
                  <a:lnTo>
                    <a:pt x="1100" y="138"/>
                  </a:lnTo>
                  <a:lnTo>
                    <a:pt x="1058" y="150"/>
                  </a:lnTo>
                  <a:lnTo>
                    <a:pt x="1016" y="156"/>
                  </a:lnTo>
                  <a:lnTo>
                    <a:pt x="945" y="168"/>
                  </a:lnTo>
                  <a:lnTo>
                    <a:pt x="879" y="174"/>
                  </a:lnTo>
                  <a:lnTo>
                    <a:pt x="819" y="174"/>
                  </a:lnTo>
                  <a:lnTo>
                    <a:pt x="759" y="168"/>
                  </a:lnTo>
                  <a:lnTo>
                    <a:pt x="706" y="162"/>
                  </a:lnTo>
                  <a:lnTo>
                    <a:pt x="652" y="150"/>
                  </a:lnTo>
                  <a:lnTo>
                    <a:pt x="610" y="138"/>
                  </a:lnTo>
                  <a:lnTo>
                    <a:pt x="568" y="126"/>
                  </a:lnTo>
                  <a:lnTo>
                    <a:pt x="532" y="114"/>
                  </a:lnTo>
                  <a:lnTo>
                    <a:pt x="502" y="102"/>
                  </a:lnTo>
                  <a:lnTo>
                    <a:pt x="478" y="90"/>
                  </a:lnTo>
                  <a:lnTo>
                    <a:pt x="460" y="78"/>
                  </a:lnTo>
                  <a:lnTo>
                    <a:pt x="442" y="66"/>
                  </a:lnTo>
                  <a:lnTo>
                    <a:pt x="425" y="54"/>
                  </a:lnTo>
                  <a:lnTo>
                    <a:pt x="407" y="42"/>
                  </a:lnTo>
                  <a:lnTo>
                    <a:pt x="401" y="42"/>
                  </a:lnTo>
                  <a:lnTo>
                    <a:pt x="395" y="42"/>
                  </a:lnTo>
                  <a:lnTo>
                    <a:pt x="389" y="42"/>
                  </a:lnTo>
                  <a:lnTo>
                    <a:pt x="383" y="42"/>
                  </a:lnTo>
                  <a:lnTo>
                    <a:pt x="377" y="48"/>
                  </a:lnTo>
                  <a:lnTo>
                    <a:pt x="371" y="54"/>
                  </a:lnTo>
                  <a:lnTo>
                    <a:pt x="359" y="66"/>
                  </a:lnTo>
                  <a:lnTo>
                    <a:pt x="347" y="78"/>
                  </a:lnTo>
                  <a:lnTo>
                    <a:pt x="341" y="84"/>
                  </a:lnTo>
                  <a:lnTo>
                    <a:pt x="335" y="90"/>
                  </a:lnTo>
                  <a:lnTo>
                    <a:pt x="323" y="102"/>
                  </a:lnTo>
                  <a:lnTo>
                    <a:pt x="305" y="108"/>
                  </a:lnTo>
                  <a:lnTo>
                    <a:pt x="287" y="114"/>
                  </a:lnTo>
                  <a:lnTo>
                    <a:pt x="263" y="120"/>
                  </a:lnTo>
                  <a:lnTo>
                    <a:pt x="239" y="126"/>
                  </a:lnTo>
                  <a:lnTo>
                    <a:pt x="215" y="132"/>
                  </a:lnTo>
                  <a:lnTo>
                    <a:pt x="191" y="132"/>
                  </a:lnTo>
                  <a:lnTo>
                    <a:pt x="167" y="138"/>
                  </a:lnTo>
                  <a:lnTo>
                    <a:pt x="144" y="138"/>
                  </a:lnTo>
                  <a:lnTo>
                    <a:pt x="120" y="138"/>
                  </a:lnTo>
                  <a:lnTo>
                    <a:pt x="90" y="132"/>
                  </a:lnTo>
                  <a:lnTo>
                    <a:pt x="66" y="132"/>
                  </a:lnTo>
                  <a:lnTo>
                    <a:pt x="42" y="126"/>
                  </a:lnTo>
                  <a:lnTo>
                    <a:pt x="24" y="120"/>
                  </a:lnTo>
                  <a:lnTo>
                    <a:pt x="0" y="114"/>
                  </a:lnTo>
                  <a:lnTo>
                    <a:pt x="0" y="96"/>
                  </a:lnTo>
                  <a:lnTo>
                    <a:pt x="24" y="102"/>
                  </a:lnTo>
                  <a:lnTo>
                    <a:pt x="42" y="108"/>
                  </a:lnTo>
                  <a:lnTo>
                    <a:pt x="66" y="114"/>
                  </a:lnTo>
                  <a:lnTo>
                    <a:pt x="90" y="114"/>
                  </a:lnTo>
                  <a:lnTo>
                    <a:pt x="120" y="120"/>
                  </a:lnTo>
                  <a:lnTo>
                    <a:pt x="144" y="120"/>
                  </a:lnTo>
                  <a:lnTo>
                    <a:pt x="167" y="120"/>
                  </a:lnTo>
                  <a:lnTo>
                    <a:pt x="191" y="114"/>
                  </a:lnTo>
                  <a:lnTo>
                    <a:pt x="215" y="114"/>
                  </a:lnTo>
                  <a:lnTo>
                    <a:pt x="239" y="108"/>
                  </a:lnTo>
                  <a:lnTo>
                    <a:pt x="263" y="102"/>
                  </a:lnTo>
                  <a:lnTo>
                    <a:pt x="287" y="96"/>
                  </a:lnTo>
                  <a:lnTo>
                    <a:pt x="305" y="90"/>
                  </a:lnTo>
                  <a:lnTo>
                    <a:pt x="323" y="84"/>
                  </a:lnTo>
                  <a:lnTo>
                    <a:pt x="335" y="72"/>
                  </a:lnTo>
                  <a:lnTo>
                    <a:pt x="341" y="66"/>
                  </a:lnTo>
                  <a:lnTo>
                    <a:pt x="347" y="60"/>
                  </a:lnTo>
                  <a:lnTo>
                    <a:pt x="359" y="48"/>
                  </a:lnTo>
                  <a:lnTo>
                    <a:pt x="371" y="36"/>
                  </a:lnTo>
                  <a:lnTo>
                    <a:pt x="377" y="30"/>
                  </a:lnTo>
                  <a:lnTo>
                    <a:pt x="383" y="24"/>
                  </a:lnTo>
                  <a:lnTo>
                    <a:pt x="389" y="24"/>
                  </a:lnTo>
                  <a:lnTo>
                    <a:pt x="395" y="24"/>
                  </a:lnTo>
                  <a:lnTo>
                    <a:pt x="401" y="24"/>
                  </a:lnTo>
                  <a:lnTo>
                    <a:pt x="407" y="24"/>
                  </a:lnTo>
                  <a:lnTo>
                    <a:pt x="425" y="36"/>
                  </a:lnTo>
                  <a:lnTo>
                    <a:pt x="442" y="48"/>
                  </a:lnTo>
                  <a:lnTo>
                    <a:pt x="460" y="60"/>
                  </a:lnTo>
                  <a:lnTo>
                    <a:pt x="478" y="72"/>
                  </a:lnTo>
                  <a:lnTo>
                    <a:pt x="502" y="84"/>
                  </a:lnTo>
                  <a:lnTo>
                    <a:pt x="532" y="96"/>
                  </a:lnTo>
                  <a:lnTo>
                    <a:pt x="568" y="108"/>
                  </a:lnTo>
                  <a:lnTo>
                    <a:pt x="610" y="120"/>
                  </a:lnTo>
                  <a:lnTo>
                    <a:pt x="652" y="132"/>
                  </a:lnTo>
                  <a:lnTo>
                    <a:pt x="706" y="144"/>
                  </a:lnTo>
                  <a:lnTo>
                    <a:pt x="759" y="150"/>
                  </a:lnTo>
                  <a:lnTo>
                    <a:pt x="819" y="156"/>
                  </a:lnTo>
                  <a:lnTo>
                    <a:pt x="879" y="156"/>
                  </a:lnTo>
                  <a:lnTo>
                    <a:pt x="945" y="150"/>
                  </a:lnTo>
                  <a:lnTo>
                    <a:pt x="1016" y="138"/>
                  </a:lnTo>
                  <a:lnTo>
                    <a:pt x="1058" y="132"/>
                  </a:lnTo>
                  <a:lnTo>
                    <a:pt x="1100" y="120"/>
                  </a:lnTo>
                  <a:lnTo>
                    <a:pt x="1142" y="108"/>
                  </a:lnTo>
                  <a:lnTo>
                    <a:pt x="1178" y="96"/>
                  </a:lnTo>
                  <a:lnTo>
                    <a:pt x="1220" y="84"/>
                  </a:lnTo>
                  <a:lnTo>
                    <a:pt x="1262" y="66"/>
                  </a:lnTo>
                  <a:lnTo>
                    <a:pt x="1309" y="48"/>
                  </a:lnTo>
                  <a:lnTo>
                    <a:pt x="1333" y="42"/>
                  </a:lnTo>
                  <a:lnTo>
                    <a:pt x="1345" y="36"/>
                  </a:lnTo>
                  <a:lnTo>
                    <a:pt x="1357" y="36"/>
                  </a:lnTo>
                  <a:lnTo>
                    <a:pt x="1375" y="36"/>
                  </a:lnTo>
                  <a:lnTo>
                    <a:pt x="1387" y="36"/>
                  </a:lnTo>
                  <a:lnTo>
                    <a:pt x="1399" y="36"/>
                  </a:lnTo>
                  <a:lnTo>
                    <a:pt x="1411" y="42"/>
                  </a:lnTo>
                  <a:lnTo>
                    <a:pt x="1429" y="42"/>
                  </a:lnTo>
                  <a:lnTo>
                    <a:pt x="1441" y="48"/>
                  </a:lnTo>
                  <a:lnTo>
                    <a:pt x="1459" y="60"/>
                  </a:lnTo>
                  <a:lnTo>
                    <a:pt x="1477" y="66"/>
                  </a:lnTo>
                  <a:lnTo>
                    <a:pt x="1483" y="72"/>
                  </a:lnTo>
                  <a:lnTo>
                    <a:pt x="1495" y="78"/>
                  </a:lnTo>
                  <a:lnTo>
                    <a:pt x="1507" y="84"/>
                  </a:lnTo>
                  <a:lnTo>
                    <a:pt x="1525" y="84"/>
                  </a:lnTo>
                  <a:lnTo>
                    <a:pt x="1561" y="90"/>
                  </a:lnTo>
                  <a:lnTo>
                    <a:pt x="1602" y="96"/>
                  </a:lnTo>
                  <a:lnTo>
                    <a:pt x="1644" y="102"/>
                  </a:lnTo>
                  <a:lnTo>
                    <a:pt x="1692" y="102"/>
                  </a:lnTo>
                  <a:lnTo>
                    <a:pt x="1794" y="102"/>
                  </a:lnTo>
                  <a:lnTo>
                    <a:pt x="1895" y="102"/>
                  </a:lnTo>
                  <a:lnTo>
                    <a:pt x="1938" y="102"/>
                  </a:lnTo>
                  <a:lnTo>
                    <a:pt x="1971" y="96"/>
                  </a:lnTo>
                  <a:lnTo>
                    <a:pt x="2019" y="77"/>
                  </a:lnTo>
                  <a:lnTo>
                    <a:pt x="2063" y="57"/>
                  </a:lnTo>
                  <a:lnTo>
                    <a:pt x="2111" y="38"/>
                  </a:lnTo>
                  <a:lnTo>
                    <a:pt x="2145" y="18"/>
                  </a:lnTo>
                  <a:lnTo>
                    <a:pt x="2172" y="9"/>
                  </a:lnTo>
                  <a:lnTo>
                    <a:pt x="2202" y="0"/>
                  </a:lnTo>
                  <a:lnTo>
                    <a:pt x="2235" y="3"/>
                  </a:lnTo>
                  <a:lnTo>
                    <a:pt x="2250" y="24"/>
                  </a:lnTo>
                  <a:lnTo>
                    <a:pt x="2262" y="51"/>
                  </a:lnTo>
                  <a:lnTo>
                    <a:pt x="2290" y="72"/>
                  </a:lnTo>
                  <a:lnTo>
                    <a:pt x="2296" y="78"/>
                  </a:lnTo>
                  <a:lnTo>
                    <a:pt x="2308" y="84"/>
                  </a:lnTo>
                  <a:lnTo>
                    <a:pt x="2326" y="90"/>
                  </a:lnTo>
                  <a:lnTo>
                    <a:pt x="2350" y="102"/>
                  </a:lnTo>
                  <a:lnTo>
                    <a:pt x="2380" y="108"/>
                  </a:lnTo>
                  <a:lnTo>
                    <a:pt x="2416" y="114"/>
                  </a:lnTo>
                  <a:lnTo>
                    <a:pt x="2446" y="108"/>
                  </a:lnTo>
                  <a:lnTo>
                    <a:pt x="2481" y="108"/>
                  </a:lnTo>
                  <a:lnTo>
                    <a:pt x="2511" y="102"/>
                  </a:lnTo>
                  <a:lnTo>
                    <a:pt x="2541" y="96"/>
                  </a:lnTo>
                  <a:lnTo>
                    <a:pt x="2559" y="96"/>
                  </a:lnTo>
                  <a:lnTo>
                    <a:pt x="2595" y="84"/>
                  </a:lnTo>
                  <a:lnTo>
                    <a:pt x="2619" y="72"/>
                  </a:lnTo>
                  <a:lnTo>
                    <a:pt x="2643" y="54"/>
                  </a:lnTo>
                  <a:lnTo>
                    <a:pt x="2661" y="42"/>
                  </a:lnTo>
                  <a:lnTo>
                    <a:pt x="2673" y="24"/>
                  </a:lnTo>
                  <a:lnTo>
                    <a:pt x="2697" y="18"/>
                  </a:lnTo>
                  <a:lnTo>
                    <a:pt x="2715" y="24"/>
                  </a:lnTo>
                  <a:lnTo>
                    <a:pt x="2715" y="48"/>
                  </a:lnTo>
                  <a:lnTo>
                    <a:pt x="2709" y="78"/>
                  </a:lnTo>
                  <a:lnTo>
                    <a:pt x="2709" y="108"/>
                  </a:lnTo>
                  <a:lnTo>
                    <a:pt x="2727" y="114"/>
                  </a:lnTo>
                  <a:lnTo>
                    <a:pt x="2744" y="120"/>
                  </a:lnTo>
                  <a:lnTo>
                    <a:pt x="2768" y="126"/>
                  </a:lnTo>
                  <a:lnTo>
                    <a:pt x="2792" y="132"/>
                  </a:lnTo>
                  <a:lnTo>
                    <a:pt x="2816" y="132"/>
                  </a:lnTo>
                  <a:lnTo>
                    <a:pt x="2846" y="132"/>
                  </a:lnTo>
                  <a:lnTo>
                    <a:pt x="2870" y="132"/>
                  </a:lnTo>
                  <a:lnTo>
                    <a:pt x="2906" y="132"/>
                  </a:lnTo>
                  <a:lnTo>
                    <a:pt x="2972" y="126"/>
                  </a:lnTo>
                  <a:lnTo>
                    <a:pt x="3049" y="114"/>
                  </a:lnTo>
                  <a:lnTo>
                    <a:pt x="3127" y="102"/>
                  </a:lnTo>
                  <a:lnTo>
                    <a:pt x="3205" y="90"/>
                  </a:lnTo>
                  <a:lnTo>
                    <a:pt x="3336" y="78"/>
                  </a:lnTo>
                  <a:lnTo>
                    <a:pt x="3426" y="72"/>
                  </a:lnTo>
                  <a:lnTo>
                    <a:pt x="3456" y="66"/>
                  </a:lnTo>
                  <a:lnTo>
                    <a:pt x="3462" y="66"/>
                  </a:lnTo>
                  <a:lnTo>
                    <a:pt x="3474" y="60"/>
                  </a:lnTo>
                  <a:lnTo>
                    <a:pt x="3486" y="48"/>
                  </a:lnTo>
                  <a:lnTo>
                    <a:pt x="3498" y="48"/>
                  </a:lnTo>
                  <a:lnTo>
                    <a:pt x="3510" y="42"/>
                  </a:lnTo>
                  <a:lnTo>
                    <a:pt x="3522" y="42"/>
                  </a:lnTo>
                  <a:lnTo>
                    <a:pt x="3534" y="36"/>
                  </a:lnTo>
                  <a:lnTo>
                    <a:pt x="3546" y="36"/>
                  </a:lnTo>
                  <a:lnTo>
                    <a:pt x="3564" y="36"/>
                  </a:lnTo>
                  <a:lnTo>
                    <a:pt x="3582" y="42"/>
                  </a:lnTo>
                  <a:lnTo>
                    <a:pt x="3600" y="42"/>
                  </a:lnTo>
                  <a:lnTo>
                    <a:pt x="3617" y="54"/>
                  </a:lnTo>
                  <a:lnTo>
                    <a:pt x="3635" y="60"/>
                  </a:lnTo>
                  <a:lnTo>
                    <a:pt x="3647" y="66"/>
                  </a:lnTo>
                  <a:lnTo>
                    <a:pt x="3659" y="72"/>
                  </a:lnTo>
                  <a:lnTo>
                    <a:pt x="3689" y="78"/>
                  </a:lnTo>
                  <a:lnTo>
                    <a:pt x="3731" y="90"/>
                  </a:lnTo>
                  <a:lnTo>
                    <a:pt x="3767" y="96"/>
                  </a:lnTo>
                  <a:lnTo>
                    <a:pt x="3815" y="102"/>
                  </a:lnTo>
                  <a:lnTo>
                    <a:pt x="3863" y="102"/>
                  </a:lnTo>
                  <a:lnTo>
                    <a:pt x="3916" y="102"/>
                  </a:lnTo>
                  <a:lnTo>
                    <a:pt x="3970" y="102"/>
                  </a:lnTo>
                  <a:lnTo>
                    <a:pt x="4024" y="102"/>
                  </a:lnTo>
                  <a:lnTo>
                    <a:pt x="4078" y="102"/>
                  </a:lnTo>
                  <a:lnTo>
                    <a:pt x="4132" y="96"/>
                  </a:lnTo>
                  <a:lnTo>
                    <a:pt x="4186" y="90"/>
                  </a:lnTo>
                  <a:lnTo>
                    <a:pt x="4239" y="78"/>
                  </a:lnTo>
                  <a:lnTo>
                    <a:pt x="4287" y="72"/>
                  </a:lnTo>
                  <a:lnTo>
                    <a:pt x="4341" y="54"/>
                  </a:lnTo>
                  <a:lnTo>
                    <a:pt x="4383" y="42"/>
                  </a:lnTo>
                  <a:lnTo>
                    <a:pt x="4419" y="30"/>
                  </a:lnTo>
                  <a:lnTo>
                    <a:pt x="4449" y="18"/>
                  </a:lnTo>
                  <a:lnTo>
                    <a:pt x="4478" y="12"/>
                  </a:lnTo>
                  <a:lnTo>
                    <a:pt x="4502" y="6"/>
                  </a:lnTo>
                  <a:lnTo>
                    <a:pt x="4526" y="0"/>
                  </a:lnTo>
                  <a:lnTo>
                    <a:pt x="4544" y="0"/>
                  </a:lnTo>
                  <a:lnTo>
                    <a:pt x="4562" y="0"/>
                  </a:lnTo>
                  <a:lnTo>
                    <a:pt x="4574" y="6"/>
                  </a:lnTo>
                  <a:lnTo>
                    <a:pt x="4586" y="12"/>
                  </a:lnTo>
                  <a:lnTo>
                    <a:pt x="4598" y="18"/>
                  </a:lnTo>
                  <a:lnTo>
                    <a:pt x="4604" y="24"/>
                  </a:lnTo>
                  <a:lnTo>
                    <a:pt x="4610" y="30"/>
                  </a:lnTo>
                  <a:lnTo>
                    <a:pt x="4616" y="36"/>
                  </a:lnTo>
                  <a:lnTo>
                    <a:pt x="4622" y="48"/>
                  </a:lnTo>
                  <a:lnTo>
                    <a:pt x="4628" y="60"/>
                  </a:lnTo>
                  <a:lnTo>
                    <a:pt x="4634" y="66"/>
                  </a:lnTo>
                  <a:lnTo>
                    <a:pt x="4640" y="78"/>
                  </a:lnTo>
                  <a:lnTo>
                    <a:pt x="4652" y="84"/>
                  </a:lnTo>
                  <a:lnTo>
                    <a:pt x="4670" y="90"/>
                  </a:lnTo>
                  <a:lnTo>
                    <a:pt x="4682" y="96"/>
                  </a:lnTo>
                  <a:lnTo>
                    <a:pt x="4706" y="102"/>
                  </a:lnTo>
                  <a:lnTo>
                    <a:pt x="4724" y="108"/>
                  </a:lnTo>
                  <a:lnTo>
                    <a:pt x="4748" y="114"/>
                  </a:lnTo>
                  <a:lnTo>
                    <a:pt x="4771" y="114"/>
                  </a:lnTo>
                  <a:lnTo>
                    <a:pt x="4801" y="114"/>
                  </a:lnTo>
                  <a:lnTo>
                    <a:pt x="4831" y="108"/>
                  </a:lnTo>
                  <a:lnTo>
                    <a:pt x="4861" y="102"/>
                  </a:lnTo>
                  <a:lnTo>
                    <a:pt x="4891" y="96"/>
                  </a:lnTo>
                  <a:lnTo>
                    <a:pt x="4927" y="84"/>
                  </a:lnTo>
                  <a:lnTo>
                    <a:pt x="4957" y="66"/>
                  </a:lnTo>
                  <a:lnTo>
                    <a:pt x="4993" y="48"/>
                  </a:lnTo>
                  <a:lnTo>
                    <a:pt x="5017" y="36"/>
                  </a:lnTo>
                  <a:lnTo>
                    <a:pt x="5029" y="30"/>
                  </a:lnTo>
                  <a:lnTo>
                    <a:pt x="5061" y="24"/>
                  </a:lnTo>
                  <a:lnTo>
                    <a:pt x="5091" y="17"/>
                  </a:lnTo>
                  <a:lnTo>
                    <a:pt x="5118" y="14"/>
                  </a:lnTo>
                  <a:lnTo>
                    <a:pt x="5145" y="9"/>
                  </a:lnTo>
                  <a:lnTo>
                    <a:pt x="5175" y="9"/>
                  </a:lnTo>
                  <a:lnTo>
                    <a:pt x="5199" y="8"/>
                  </a:lnTo>
                  <a:lnTo>
                    <a:pt x="5219" y="9"/>
                  </a:lnTo>
                  <a:lnTo>
                    <a:pt x="5238" y="9"/>
                  </a:lnTo>
                  <a:lnTo>
                    <a:pt x="5258" y="11"/>
                  </a:lnTo>
                  <a:lnTo>
                    <a:pt x="5280" y="9"/>
                  </a:lnTo>
                  <a:lnTo>
                    <a:pt x="5304" y="11"/>
                  </a:lnTo>
                  <a:lnTo>
                    <a:pt x="5327" y="8"/>
                  </a:lnTo>
                  <a:lnTo>
                    <a:pt x="5351" y="8"/>
                  </a:lnTo>
                  <a:lnTo>
                    <a:pt x="5390" y="9"/>
                  </a:lnTo>
                  <a:lnTo>
                    <a:pt x="5435" y="24"/>
                  </a:lnTo>
                  <a:lnTo>
                    <a:pt x="5447" y="30"/>
                  </a:lnTo>
                  <a:lnTo>
                    <a:pt x="5453" y="36"/>
                  </a:lnTo>
                  <a:lnTo>
                    <a:pt x="5453" y="42"/>
                  </a:lnTo>
                  <a:lnTo>
                    <a:pt x="5459" y="48"/>
                  </a:lnTo>
                  <a:lnTo>
                    <a:pt x="5459" y="54"/>
                  </a:lnTo>
                  <a:lnTo>
                    <a:pt x="5459" y="60"/>
                  </a:lnTo>
                  <a:lnTo>
                    <a:pt x="5459" y="66"/>
                  </a:lnTo>
                  <a:lnTo>
                    <a:pt x="5465" y="66"/>
                  </a:lnTo>
                  <a:lnTo>
                    <a:pt x="5465" y="72"/>
                  </a:lnTo>
                  <a:lnTo>
                    <a:pt x="5477" y="72"/>
                  </a:lnTo>
                  <a:lnTo>
                    <a:pt x="5489" y="78"/>
                  </a:lnTo>
                  <a:lnTo>
                    <a:pt x="5501" y="84"/>
                  </a:lnTo>
                  <a:lnTo>
                    <a:pt x="5519" y="84"/>
                  </a:lnTo>
                  <a:lnTo>
                    <a:pt x="5555" y="90"/>
                  </a:lnTo>
                  <a:lnTo>
                    <a:pt x="5603" y="90"/>
                  </a:lnTo>
                  <a:lnTo>
                    <a:pt x="5656" y="90"/>
                  </a:lnTo>
                  <a:lnTo>
                    <a:pt x="5710" y="84"/>
                  </a:lnTo>
                  <a:lnTo>
                    <a:pt x="5740" y="78"/>
                  </a:lnTo>
                  <a:lnTo>
                    <a:pt x="5770" y="72"/>
                  </a:lnTo>
                  <a:lnTo>
                    <a:pt x="5770" y="90"/>
                  </a:lnTo>
                  <a:lnTo>
                    <a:pt x="5770" y="90"/>
                  </a:lnTo>
                  <a:lnTo>
                    <a:pt x="5740" y="96"/>
                  </a:lnTo>
                  <a:lnTo>
                    <a:pt x="5710" y="102"/>
                  </a:lnTo>
                  <a:lnTo>
                    <a:pt x="5656" y="108"/>
                  </a:lnTo>
                  <a:lnTo>
                    <a:pt x="5603" y="108"/>
                  </a:lnTo>
                  <a:lnTo>
                    <a:pt x="5555" y="108"/>
                  </a:lnTo>
                  <a:lnTo>
                    <a:pt x="5519" y="102"/>
                  </a:lnTo>
                  <a:lnTo>
                    <a:pt x="5501" y="102"/>
                  </a:lnTo>
                  <a:lnTo>
                    <a:pt x="5489" y="96"/>
                  </a:lnTo>
                  <a:lnTo>
                    <a:pt x="5477" y="90"/>
                  </a:lnTo>
                  <a:lnTo>
                    <a:pt x="5465" y="90"/>
                  </a:lnTo>
                  <a:lnTo>
                    <a:pt x="5465" y="84"/>
                  </a:lnTo>
                  <a:lnTo>
                    <a:pt x="5459" y="84"/>
                  </a:lnTo>
                  <a:lnTo>
                    <a:pt x="5459" y="78"/>
                  </a:lnTo>
                  <a:lnTo>
                    <a:pt x="5459" y="72"/>
                  </a:lnTo>
                  <a:lnTo>
                    <a:pt x="5459" y="66"/>
                  </a:lnTo>
                  <a:lnTo>
                    <a:pt x="5453" y="60"/>
                  </a:lnTo>
                  <a:lnTo>
                    <a:pt x="5453" y="54"/>
                  </a:lnTo>
                  <a:lnTo>
                    <a:pt x="5447" y="48"/>
                  </a:lnTo>
                  <a:lnTo>
                    <a:pt x="5435" y="42"/>
                  </a:lnTo>
                  <a:lnTo>
                    <a:pt x="5429" y="36"/>
                  </a:lnTo>
                  <a:lnTo>
                    <a:pt x="5423" y="36"/>
                  </a:lnTo>
                  <a:lnTo>
                    <a:pt x="5405" y="30"/>
                  </a:lnTo>
                  <a:lnTo>
                    <a:pt x="5393" y="30"/>
                  </a:lnTo>
                  <a:lnTo>
                    <a:pt x="5370" y="23"/>
                  </a:lnTo>
                  <a:lnTo>
                    <a:pt x="5346" y="24"/>
                  </a:lnTo>
                  <a:lnTo>
                    <a:pt x="5325" y="27"/>
                  </a:lnTo>
                  <a:lnTo>
                    <a:pt x="5298" y="29"/>
                  </a:lnTo>
                  <a:lnTo>
                    <a:pt x="5270" y="29"/>
                  </a:lnTo>
                  <a:lnTo>
                    <a:pt x="5247" y="26"/>
                  </a:lnTo>
                  <a:lnTo>
                    <a:pt x="5219" y="24"/>
                  </a:lnTo>
                  <a:lnTo>
                    <a:pt x="5199" y="21"/>
                  </a:lnTo>
                  <a:lnTo>
                    <a:pt x="5174" y="24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96863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89112" name="Rectangle 24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00200"/>
            <a:ext cx="7772400" cy="18288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9113" name="Rectangle 2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6" name="Rectangle 26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" name="Rectangle 2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" name="Rectangle 2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706816-E6C3-4D44-985B-3F99EB1DB0A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C78086-91C0-4479-B7BA-9D386C040E2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74ACF3-09EF-4345-B924-27EEC44411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13E74F-9B86-46F5-BDDD-3ECF9009B3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2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D3DC12-0D1F-491B-BB4A-282DAFD362E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DB2E35-8DA8-4ACE-9D11-913F31D8D11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8B2EC3-1976-4768-B732-790793A9B32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1DC1A-0EE6-4725-B672-08EA1BDDE5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676787-1D5A-4840-A35D-2DBB006840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3DA8D2-CAC4-4ED5-ADCA-C6F6BE40752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4C7567-A1AC-49FD-8282-53436EC9528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E7109E-CB1D-41C5-85D2-677CBBC3969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1742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42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720664-3750-4429-9BAB-25663D9D75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04CF47-A831-488F-9F9E-0DF289A95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5BE4FC-AD60-42AC-A536-DD04838C1B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7467FC-0A8A-4A50-88F3-DE522025E8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7A7F01-CF25-43C8-ADFB-B283483F885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E83477-663F-46D6-AA2D-672F47C6A6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5DD20B-DED0-4CD9-9F90-8C1FD0AF47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E8889-CA07-4BB2-B35D-907B8E0543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3AF6DC-BC24-4E46-B544-ED8CB7610A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11903B-5FAE-4EDB-BFD0-1FCA309FA9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96509C-6B49-4262-866C-7F04E44F44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72D84F-3CBA-4424-8BFA-2967BCD7A4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20C410-BF40-4FB1-AD73-D6DC950E19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D8FE09-53B6-420A-B127-996F4C6DB9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4038600" cy="2074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828800"/>
            <a:ext cx="4038600" cy="2074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4056063"/>
            <a:ext cx="4038600" cy="2074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056063"/>
            <a:ext cx="4038600" cy="2074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B05ED0-DD3C-4131-82DA-FDCEBC5DF1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438821-645E-42DE-8F7C-8C14B916C28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/>
            </a:p>
          </p:txBody>
        </p:sp>
      </p:grp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latin typeface="Arial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b="1" smtClean="0"/>
            </a:lvl1pPr>
          </a:lstStyle>
          <a:p>
            <a:pPr>
              <a:defRPr/>
            </a:pPr>
            <a:fld id="{91DD159C-031D-4635-9E85-911E33DFF5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96EC0-94D9-4060-9516-168FDA0969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A053B6-4B91-486B-9EAA-74A51B1430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A88B42-4EEF-4361-BEAF-505ADAEC86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0FFACC-3455-4FAF-8BA8-124DD21992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3702A8-D13D-43FB-92D8-2E125F5BF3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0DECD2-4666-4C3D-B030-E2B567CAA6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D2D8DF-3DDF-40FE-9D1B-D469747BD1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C1B06D-BBF3-45C4-B9BA-BC57616084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F3807A-D731-470D-9691-68A9B71537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092601-19EE-4744-886C-F26096A6513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597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597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24BCD0-1AA9-4B61-9A8E-326135300D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4C21DE-B25E-4158-8BA4-0007B83473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6727E7-3F08-4199-89F2-BAA912B40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D7859D4-6C95-40C5-9356-71AD02E7E8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9F3B48-C174-4CF9-8790-60D156F976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CC8FAD2-655D-4DFA-B06E-4AB02242FA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87C6E0-DAC4-47D4-8451-EC27B87348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C9978AA-9AA3-45C4-97FF-6136EF125C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90BE7A-DF4F-4A7C-99A6-D69597E624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7EB2B21-3B2D-4C8B-AA86-A2EEA6DDD0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3E6AA1-F3A7-483F-BD3E-5FE27CDA64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EE2D1EC-164B-4646-9FEA-69801DE7CA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 eaLnBrk="1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A1D5E73-9419-42DC-98A3-5EEDE2D8A4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AB7E61-F2DE-4883-912C-2DEE4F4B5D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1BBA6F-0444-417F-9859-F7A29BCCD4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1676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6A8400-178C-4379-A9E6-02759E3305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F57C2616-5D7E-47B1-A9EA-FDAF4E3781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D48CB8-4A7F-4FA2-838E-1DF2622B8B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4E70068-3348-4321-94B2-ADBFDC4DC7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8B24D4A-060E-44D9-8FAD-4C290EA3E2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FFD48D8-592A-47B1-96D7-B8DEBC995D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44F74D-9C04-441E-975F-6D013564DB2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DE23E1D-1C3B-4499-B86B-51344E37F1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C16FBD-DCA0-4BC1-8334-8EBDC11F64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1E75ABD-6362-4EB5-AEEB-D759DC4F28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695C1ED1-8E4B-48B8-A6BA-65C2EE593B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CA037F-4188-434E-BF0B-00AB93A2AA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BCA291-FE98-475B-8A1C-98271DDC8C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36508E-09BF-49AB-B7B0-A64D4C9E1D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778CBC-B17A-471C-973D-F7FF6EECB6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C9120B-4BC4-4AC9-8442-0BA7480BC0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6743A4-45B7-41FB-8C73-607E441C99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B3AF41-A703-45E2-B3C7-E6AFD3962CE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E3DED-A0A2-44AF-A16D-C2CB3D79C3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78B2FE-F095-43A5-ACAA-E46CB3C2EA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8D7E6D-1133-41DA-98BF-4F414EAD5E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FDF36-1871-40E9-9597-4143915FA2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C28A38-FFC2-453F-BC87-FD0ACFB2EC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5611D0-366D-4AF7-A2A9-25164C3C94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5BDFFD-D2D6-48ED-B0AB-BE761BD470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D489AA-FE0E-42B3-8E0B-5C82BBB443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4038600" cy="2074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828800"/>
            <a:ext cx="4038600" cy="2074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4056063"/>
            <a:ext cx="4038600" cy="2074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056063"/>
            <a:ext cx="4038600" cy="2074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560FDA-51CE-4C56-A4D7-00779504F1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>
            <a:noAutofit/>
          </a:bodyPr>
          <a:lstStyle>
            <a:lvl1pPr algn="r">
              <a:defRPr sz="4200" b="1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0575" y="6557963"/>
            <a:ext cx="2003425" cy="227012"/>
          </a:xfrm>
        </p:spPr>
        <p:txBody>
          <a:bodyPr/>
          <a:lstStyle>
            <a:lvl1pPr>
              <a:defRPr lang="en-US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/>
          </a:p>
        </p:txBody>
      </p:sp>
      <p:sp>
        <p:nvSpPr>
          <p:cNvPr id="7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63"/>
            <a:ext cx="2927350" cy="228600"/>
          </a:xfrm>
        </p:spPr>
        <p:txBody>
          <a:bodyPr/>
          <a:lstStyle>
            <a:lvl1pPr>
              <a:defRPr lang="en-US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/>
          </a:p>
        </p:txBody>
      </p:sp>
      <p:sp>
        <p:nvSpPr>
          <p:cNvPr id="8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350" y="6556375"/>
            <a:ext cx="588963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E7EB25E1-FBC8-48B2-9855-63754BCE3010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DC5B5F-048B-441B-A392-5D758AF40B0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5DA88-E831-475E-8E5C-DE995EECF3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anchor="t"/>
          <a:lstStyle>
            <a:lvl1pPr algn="r">
              <a:buNone/>
              <a:defRPr sz="4200" b="1" cap="all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400" y="6556375"/>
            <a:ext cx="2001838" cy="22701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138" y="6556375"/>
            <a:ext cx="2895600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4175" y="6554788"/>
            <a:ext cx="587375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788C68A-7D30-4F19-A6E0-4A35412201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C13C4D-697B-4EB4-87F0-27A5CC68BE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B32F9F-C5BD-4F82-85E6-983DA350C4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A03165-301B-4757-8D82-0BE383BB9E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8F40BD-EB00-4882-904A-70DE7EE2C5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lIns="45720" tIns="0" rIns="0" bIns="0" spcCol="0" rtlCol="0" fromWordArt="0" forceAA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9E7DD8-E4CE-4495-BBE8-6FE990366D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1240000">
            <a:off x="598488" y="1004888"/>
            <a:ext cx="4319587" cy="4311650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rot="21420000">
            <a:off x="596900" y="998538"/>
            <a:ext cx="4319588" cy="4313237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lIns="82296" tIns="0" rIns="0" bIns="0" spcCol="0" rtlCol="0" fromWordArt="0" forceAA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62BCB2D-5C0D-485A-B58F-9698B6D1DA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184093-265F-4207-A009-63945E7C82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3388" y="6557963"/>
            <a:ext cx="2001837" cy="227012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375"/>
            <a:ext cx="3657600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750" y="6553200"/>
            <a:ext cx="587375" cy="2286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23CE041B-CEAE-461F-982A-3A0D7D8E91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74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8.xml"/><Relationship Id="rId7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7.xml"/><Relationship Id="rId1" Type="http://schemas.openxmlformats.org/officeDocument/2006/relationships/slideLayout" Target="../slideLayouts/slideLayout76.xml"/><Relationship Id="rId6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5.xml"/><Relationship Id="rId4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4.xml"/><Relationship Id="rId1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image" Target="../media/image4.jpe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8.xml"/><Relationship Id="rId13" Type="http://schemas.openxmlformats.org/officeDocument/2006/relationships/slideLayout" Target="../slideLayouts/slideLayout113.xml"/><Relationship Id="rId3" Type="http://schemas.openxmlformats.org/officeDocument/2006/relationships/slideLayout" Target="../slideLayouts/slideLayout103.xml"/><Relationship Id="rId7" Type="http://schemas.openxmlformats.org/officeDocument/2006/relationships/slideLayout" Target="../slideLayouts/slideLayout107.xml"/><Relationship Id="rId12" Type="http://schemas.openxmlformats.org/officeDocument/2006/relationships/slideLayout" Target="../slideLayouts/slideLayout112.xml"/><Relationship Id="rId2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11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05.xml"/><Relationship Id="rId15" Type="http://schemas.openxmlformats.org/officeDocument/2006/relationships/theme" Target="../theme/theme9.xml"/><Relationship Id="rId10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9.xml"/><Relationship Id="rId14" Type="http://schemas.openxmlformats.org/officeDocument/2006/relationships/slideLayout" Target="../slideLayouts/slideLayout1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fld id="{8B035875-89BC-4F42-B857-6269A2DD604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9223" name="Group 7"/>
          <p:cNvGrpSpPr>
            <a:grpSpLocks/>
          </p:cNvGrpSpPr>
          <p:nvPr/>
        </p:nvGrpSpPr>
        <p:grpSpPr bwMode="auto">
          <a:xfrm>
            <a:off x="279400" y="152400"/>
            <a:ext cx="8686800" cy="1600200"/>
            <a:chOff x="176" y="96"/>
            <a:chExt cx="5472" cy="1008"/>
          </a:xfrm>
        </p:grpSpPr>
        <p:sp>
          <p:nvSpPr>
            <p:cNvPr id="4104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5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/>
            </a:p>
          </p:txBody>
        </p:sp>
        <p:sp>
          <p:nvSpPr>
            <p:cNvPr id="4106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/>
            </a:p>
          </p:txBody>
        </p:sp>
        <p:sp>
          <p:nvSpPr>
            <p:cNvPr id="4107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/>
            </a:p>
          </p:txBody>
        </p:sp>
        <p:sp>
          <p:nvSpPr>
            <p:cNvPr id="4108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o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377950" indent="-468313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o"/>
        <a:defRPr sz="2400">
          <a:solidFill>
            <a:schemeClr val="tx1"/>
          </a:solidFill>
          <a:latin typeface="+mn-lt"/>
        </a:defRPr>
      </a:lvl3pPr>
      <a:lvl4pPr marL="1827213" indent="-4381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297113" indent="-46831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5pPr>
      <a:lvl6pPr marL="2754313" indent="-46831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6pPr>
      <a:lvl7pPr marL="3211513" indent="-46831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7pPr>
      <a:lvl8pPr marL="3668713" indent="-46831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8pPr>
      <a:lvl9pPr marL="4125913" indent="-46831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59875" cy="6858000"/>
            <a:chOff x="0" y="0"/>
            <a:chExt cx="5770" cy="4320"/>
          </a:xfrm>
        </p:grpSpPr>
        <p:sp>
          <p:nvSpPr>
            <p:cNvPr id="88067" name="Rectangle 3"/>
            <p:cNvSpPr>
              <a:spLocks noChangeArrowheads="1"/>
            </p:cNvSpPr>
            <p:nvPr userDrawn="1"/>
          </p:nvSpPr>
          <p:spPr bwMode="hidden">
            <a:xfrm>
              <a:off x="5232" y="1"/>
              <a:ext cx="528" cy="431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94118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068" name="Rectangle 4"/>
            <p:cNvSpPr>
              <a:spLocks noChangeArrowheads="1"/>
            </p:cNvSpPr>
            <p:nvPr userDrawn="1"/>
          </p:nvSpPr>
          <p:spPr bwMode="hidden">
            <a:xfrm>
              <a:off x="1056" y="0"/>
              <a:ext cx="192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069" name="Rectangle 5"/>
            <p:cNvSpPr>
              <a:spLocks noChangeArrowheads="1"/>
            </p:cNvSpPr>
            <p:nvPr userDrawn="1"/>
          </p:nvSpPr>
          <p:spPr bwMode="hidden">
            <a:xfrm>
              <a:off x="1728" y="0"/>
              <a:ext cx="432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070" name="Rectangle 6"/>
            <p:cNvSpPr>
              <a:spLocks noChangeArrowheads="1"/>
            </p:cNvSpPr>
            <p:nvPr userDrawn="1"/>
          </p:nvSpPr>
          <p:spPr bwMode="hidden">
            <a:xfrm>
              <a:off x="2256" y="0"/>
              <a:ext cx="240" cy="432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071" name="Rectangle 7"/>
            <p:cNvSpPr>
              <a:spLocks noChangeArrowheads="1"/>
            </p:cNvSpPr>
            <p:nvPr userDrawn="1"/>
          </p:nvSpPr>
          <p:spPr bwMode="hidden">
            <a:xfrm>
              <a:off x="1344" y="0"/>
              <a:ext cx="384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072" name="Rectangle 8"/>
            <p:cNvSpPr>
              <a:spLocks noChangeArrowheads="1"/>
            </p:cNvSpPr>
            <p:nvPr userDrawn="1"/>
          </p:nvSpPr>
          <p:spPr bwMode="hidden">
            <a:xfrm>
              <a:off x="480" y="0"/>
              <a:ext cx="576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073" name="Rectangle 9"/>
            <p:cNvSpPr>
              <a:spLocks noChangeArrowheads="1"/>
            </p:cNvSpPr>
            <p:nvPr userDrawn="1"/>
          </p:nvSpPr>
          <p:spPr bwMode="hidden">
            <a:xfrm>
              <a:off x="288" y="0"/>
              <a:ext cx="192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shade val="8470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074" name="Rectangle 10"/>
            <p:cNvSpPr>
              <a:spLocks noChangeArrowheads="1"/>
            </p:cNvSpPr>
            <p:nvPr userDrawn="1"/>
          </p:nvSpPr>
          <p:spPr bwMode="hidden">
            <a:xfrm>
              <a:off x="0" y="0"/>
              <a:ext cx="288" cy="4320"/>
            </a:xfrm>
            <a:prstGeom prst="rect">
              <a:avLst/>
            </a:pr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075" name="Rectangle 11"/>
            <p:cNvSpPr>
              <a:spLocks noChangeArrowheads="1"/>
            </p:cNvSpPr>
            <p:nvPr userDrawn="1"/>
          </p:nvSpPr>
          <p:spPr bwMode="hidden">
            <a:xfrm>
              <a:off x="2160" y="0"/>
              <a:ext cx="240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076" name="Rectangle 12"/>
            <p:cNvSpPr>
              <a:spLocks noChangeArrowheads="1"/>
            </p:cNvSpPr>
            <p:nvPr userDrawn="1"/>
          </p:nvSpPr>
          <p:spPr bwMode="hidden">
            <a:xfrm>
              <a:off x="2784" y="0"/>
              <a:ext cx="528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077" name="Rectangle 13"/>
            <p:cNvSpPr>
              <a:spLocks noChangeArrowheads="1"/>
            </p:cNvSpPr>
            <p:nvPr userDrawn="1"/>
          </p:nvSpPr>
          <p:spPr bwMode="hidden">
            <a:xfrm>
              <a:off x="1248" y="0"/>
              <a:ext cx="144" cy="432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078" name="Rectangle 14"/>
            <p:cNvSpPr>
              <a:spLocks noChangeArrowheads="1"/>
            </p:cNvSpPr>
            <p:nvPr userDrawn="1"/>
          </p:nvSpPr>
          <p:spPr bwMode="hidden">
            <a:xfrm>
              <a:off x="3300" y="0"/>
              <a:ext cx="252" cy="432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079" name="Rectangle 15"/>
            <p:cNvSpPr>
              <a:spLocks noChangeArrowheads="1"/>
            </p:cNvSpPr>
            <p:nvPr userDrawn="1"/>
          </p:nvSpPr>
          <p:spPr bwMode="hidden">
            <a:xfrm>
              <a:off x="4656" y="0"/>
              <a:ext cx="144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shade val="96863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080" name="Rectangle 16"/>
            <p:cNvSpPr>
              <a:spLocks noChangeArrowheads="1"/>
            </p:cNvSpPr>
            <p:nvPr userDrawn="1"/>
          </p:nvSpPr>
          <p:spPr bwMode="hidden">
            <a:xfrm>
              <a:off x="4608" y="0"/>
              <a:ext cx="672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081" name="Rectangle 17"/>
            <p:cNvSpPr>
              <a:spLocks noChangeArrowheads="1"/>
            </p:cNvSpPr>
            <p:nvPr userDrawn="1"/>
          </p:nvSpPr>
          <p:spPr bwMode="hidden">
            <a:xfrm>
              <a:off x="3504" y="0"/>
              <a:ext cx="624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082" name="Rectangle 18"/>
            <p:cNvSpPr>
              <a:spLocks noChangeArrowheads="1"/>
            </p:cNvSpPr>
            <p:nvPr userDrawn="1"/>
          </p:nvSpPr>
          <p:spPr bwMode="hidden">
            <a:xfrm>
              <a:off x="3840" y="0"/>
              <a:ext cx="528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083" name="Rectangle 19"/>
            <p:cNvSpPr>
              <a:spLocks noChangeArrowheads="1"/>
            </p:cNvSpPr>
            <p:nvPr userDrawn="1"/>
          </p:nvSpPr>
          <p:spPr bwMode="hidden">
            <a:xfrm>
              <a:off x="4368" y="0"/>
              <a:ext cx="240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shade val="96863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084" name="Rectangle 20"/>
            <p:cNvSpPr>
              <a:spLocks noChangeArrowheads="1"/>
            </p:cNvSpPr>
            <p:nvPr userDrawn="1"/>
          </p:nvSpPr>
          <p:spPr bwMode="hidden">
            <a:xfrm>
              <a:off x="2680" y="0"/>
              <a:ext cx="152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085" name="Rectangle 21"/>
            <p:cNvSpPr>
              <a:spLocks noChangeArrowheads="1"/>
            </p:cNvSpPr>
            <p:nvPr userDrawn="1"/>
          </p:nvSpPr>
          <p:spPr bwMode="hidden">
            <a:xfrm>
              <a:off x="2366" y="0"/>
              <a:ext cx="336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086" name="Freeform 22"/>
            <p:cNvSpPr>
              <a:spLocks/>
            </p:cNvSpPr>
            <p:nvPr userDrawn="1"/>
          </p:nvSpPr>
          <p:spPr bwMode="hidden">
            <a:xfrm>
              <a:off x="1" y="3875"/>
              <a:ext cx="5760" cy="445"/>
            </a:xfrm>
            <a:custGeom>
              <a:avLst/>
              <a:gdLst/>
              <a:ahLst/>
              <a:cxnLst>
                <a:cxn ang="0">
                  <a:pos x="5700" y="86"/>
                </a:cxn>
                <a:cxn ang="0">
                  <a:pos x="5508" y="86"/>
                </a:cxn>
                <a:cxn ang="0">
                  <a:pos x="5454" y="76"/>
                </a:cxn>
                <a:cxn ang="0">
                  <a:pos x="5448" y="65"/>
                </a:cxn>
                <a:cxn ang="0">
                  <a:pos x="5442" y="44"/>
                </a:cxn>
                <a:cxn ang="0">
                  <a:pos x="5414" y="18"/>
                </a:cxn>
                <a:cxn ang="0">
                  <a:pos x="5332" y="7"/>
                </a:cxn>
                <a:cxn ang="0">
                  <a:pos x="5051" y="22"/>
                </a:cxn>
                <a:cxn ang="0">
                  <a:pos x="4986" y="55"/>
                </a:cxn>
                <a:cxn ang="0">
                  <a:pos x="4854" y="102"/>
                </a:cxn>
                <a:cxn ang="0">
                  <a:pos x="4740" y="112"/>
                </a:cxn>
                <a:cxn ang="0">
                  <a:pos x="4662" y="91"/>
                </a:cxn>
                <a:cxn ang="0">
                  <a:pos x="4598" y="25"/>
                </a:cxn>
                <a:cxn ang="0">
                  <a:pos x="4514" y="9"/>
                </a:cxn>
                <a:cxn ang="0">
                  <a:pos x="4410" y="39"/>
                </a:cxn>
                <a:cxn ang="0">
                  <a:pos x="4236" y="81"/>
                </a:cxn>
                <a:cxn ang="0">
                  <a:pos x="4020" y="102"/>
                </a:cxn>
                <a:cxn ang="0">
                  <a:pos x="3810" y="102"/>
                </a:cxn>
                <a:cxn ang="0">
                  <a:pos x="3654" y="76"/>
                </a:cxn>
                <a:cxn ang="0">
                  <a:pos x="3594" y="50"/>
                </a:cxn>
                <a:cxn ang="0">
                  <a:pos x="3528" y="44"/>
                </a:cxn>
                <a:cxn ang="0">
                  <a:pos x="3480" y="55"/>
                </a:cxn>
                <a:cxn ang="0">
                  <a:pos x="3420" y="76"/>
                </a:cxn>
                <a:cxn ang="0">
                  <a:pos x="3048" y="112"/>
                </a:cxn>
                <a:cxn ang="0">
                  <a:pos x="2844" y="128"/>
                </a:cxn>
                <a:cxn ang="0">
                  <a:pos x="2742" y="117"/>
                </a:cxn>
                <a:cxn ang="0">
                  <a:pos x="2710" y="56"/>
                </a:cxn>
                <a:cxn ang="0">
                  <a:pos x="2658" y="50"/>
                </a:cxn>
                <a:cxn ang="0">
                  <a:pos x="2558" y="95"/>
                </a:cxn>
                <a:cxn ang="0">
                  <a:pos x="2444" y="109"/>
                </a:cxn>
                <a:cxn ang="0">
                  <a:pos x="2322" y="91"/>
                </a:cxn>
                <a:cxn ang="0">
                  <a:pos x="2274" y="70"/>
                </a:cxn>
                <a:cxn ang="0">
                  <a:pos x="2185" y="3"/>
                </a:cxn>
                <a:cxn ang="0">
                  <a:pos x="2048" y="64"/>
                </a:cxn>
                <a:cxn ang="0">
                  <a:pos x="1794" y="102"/>
                </a:cxn>
                <a:cxn ang="0">
                  <a:pos x="1560" y="91"/>
                </a:cxn>
                <a:cxn ang="0">
                  <a:pos x="1482" y="76"/>
                </a:cxn>
                <a:cxn ang="0">
                  <a:pos x="1428" y="50"/>
                </a:cxn>
                <a:cxn ang="0">
                  <a:pos x="1374" y="44"/>
                </a:cxn>
                <a:cxn ang="0">
                  <a:pos x="1308" y="55"/>
                </a:cxn>
                <a:cxn ang="0">
                  <a:pos x="1140" y="107"/>
                </a:cxn>
                <a:cxn ang="0">
                  <a:pos x="948" y="143"/>
                </a:cxn>
                <a:cxn ang="0">
                  <a:pos x="708" y="138"/>
                </a:cxn>
                <a:cxn ang="0">
                  <a:pos x="534" y="96"/>
                </a:cxn>
                <a:cxn ang="0">
                  <a:pos x="444" y="55"/>
                </a:cxn>
                <a:cxn ang="0">
                  <a:pos x="396" y="34"/>
                </a:cxn>
                <a:cxn ang="0">
                  <a:pos x="378" y="39"/>
                </a:cxn>
                <a:cxn ang="0">
                  <a:pos x="342" y="70"/>
                </a:cxn>
                <a:cxn ang="0">
                  <a:pos x="288" y="96"/>
                </a:cxn>
                <a:cxn ang="0">
                  <a:pos x="192" y="112"/>
                </a:cxn>
                <a:cxn ang="0">
                  <a:pos x="90" y="112"/>
                </a:cxn>
                <a:cxn ang="0">
                  <a:pos x="0" y="96"/>
                </a:cxn>
                <a:cxn ang="0">
                  <a:pos x="5760" y="445"/>
                </a:cxn>
              </a:cxnLst>
              <a:rect l="0" t="0" r="r" b="b"/>
              <a:pathLst>
                <a:path w="5760" h="445">
                  <a:moveTo>
                    <a:pt x="5760" y="445"/>
                  </a:moveTo>
                  <a:lnTo>
                    <a:pt x="5760" y="76"/>
                  </a:lnTo>
                  <a:lnTo>
                    <a:pt x="5730" y="81"/>
                  </a:lnTo>
                  <a:lnTo>
                    <a:pt x="5700" y="86"/>
                  </a:lnTo>
                  <a:lnTo>
                    <a:pt x="5646" y="91"/>
                  </a:lnTo>
                  <a:lnTo>
                    <a:pt x="5592" y="91"/>
                  </a:lnTo>
                  <a:lnTo>
                    <a:pt x="5544" y="91"/>
                  </a:lnTo>
                  <a:lnTo>
                    <a:pt x="5508" y="86"/>
                  </a:lnTo>
                  <a:lnTo>
                    <a:pt x="5490" y="86"/>
                  </a:lnTo>
                  <a:lnTo>
                    <a:pt x="5478" y="81"/>
                  </a:lnTo>
                  <a:lnTo>
                    <a:pt x="5466" y="76"/>
                  </a:lnTo>
                  <a:lnTo>
                    <a:pt x="5454" y="76"/>
                  </a:lnTo>
                  <a:lnTo>
                    <a:pt x="5454" y="70"/>
                  </a:lnTo>
                  <a:lnTo>
                    <a:pt x="5454" y="70"/>
                  </a:lnTo>
                  <a:lnTo>
                    <a:pt x="5448" y="70"/>
                  </a:lnTo>
                  <a:lnTo>
                    <a:pt x="5448" y="65"/>
                  </a:lnTo>
                  <a:lnTo>
                    <a:pt x="5448" y="60"/>
                  </a:lnTo>
                  <a:lnTo>
                    <a:pt x="5448" y="55"/>
                  </a:lnTo>
                  <a:lnTo>
                    <a:pt x="5442" y="50"/>
                  </a:lnTo>
                  <a:lnTo>
                    <a:pt x="5442" y="44"/>
                  </a:lnTo>
                  <a:lnTo>
                    <a:pt x="5436" y="39"/>
                  </a:lnTo>
                  <a:lnTo>
                    <a:pt x="5424" y="34"/>
                  </a:lnTo>
                  <a:lnTo>
                    <a:pt x="5418" y="29"/>
                  </a:lnTo>
                  <a:lnTo>
                    <a:pt x="5414" y="18"/>
                  </a:lnTo>
                  <a:lnTo>
                    <a:pt x="5401" y="16"/>
                  </a:lnTo>
                  <a:lnTo>
                    <a:pt x="5386" y="10"/>
                  </a:lnTo>
                  <a:lnTo>
                    <a:pt x="5368" y="7"/>
                  </a:lnTo>
                  <a:lnTo>
                    <a:pt x="5332" y="7"/>
                  </a:lnTo>
                  <a:lnTo>
                    <a:pt x="5246" y="10"/>
                  </a:lnTo>
                  <a:lnTo>
                    <a:pt x="5144" y="7"/>
                  </a:lnTo>
                  <a:lnTo>
                    <a:pt x="5090" y="16"/>
                  </a:lnTo>
                  <a:lnTo>
                    <a:pt x="5051" y="22"/>
                  </a:lnTo>
                  <a:lnTo>
                    <a:pt x="5036" y="30"/>
                  </a:lnTo>
                  <a:lnTo>
                    <a:pt x="5022" y="39"/>
                  </a:lnTo>
                  <a:lnTo>
                    <a:pt x="5010" y="44"/>
                  </a:lnTo>
                  <a:lnTo>
                    <a:pt x="4986" y="55"/>
                  </a:lnTo>
                  <a:lnTo>
                    <a:pt x="4950" y="70"/>
                  </a:lnTo>
                  <a:lnTo>
                    <a:pt x="4920" y="86"/>
                  </a:lnTo>
                  <a:lnTo>
                    <a:pt x="4884" y="96"/>
                  </a:lnTo>
                  <a:lnTo>
                    <a:pt x="4854" y="102"/>
                  </a:lnTo>
                  <a:lnTo>
                    <a:pt x="4824" y="107"/>
                  </a:lnTo>
                  <a:lnTo>
                    <a:pt x="4794" y="112"/>
                  </a:lnTo>
                  <a:lnTo>
                    <a:pt x="4764" y="112"/>
                  </a:lnTo>
                  <a:lnTo>
                    <a:pt x="4740" y="112"/>
                  </a:lnTo>
                  <a:lnTo>
                    <a:pt x="4716" y="107"/>
                  </a:lnTo>
                  <a:lnTo>
                    <a:pt x="4698" y="102"/>
                  </a:lnTo>
                  <a:lnTo>
                    <a:pt x="4674" y="96"/>
                  </a:lnTo>
                  <a:lnTo>
                    <a:pt x="4662" y="91"/>
                  </a:lnTo>
                  <a:lnTo>
                    <a:pt x="4644" y="86"/>
                  </a:lnTo>
                  <a:lnTo>
                    <a:pt x="4631" y="66"/>
                  </a:lnTo>
                  <a:lnTo>
                    <a:pt x="4617" y="42"/>
                  </a:lnTo>
                  <a:lnTo>
                    <a:pt x="4598" y="25"/>
                  </a:lnTo>
                  <a:lnTo>
                    <a:pt x="4584" y="13"/>
                  </a:lnTo>
                  <a:lnTo>
                    <a:pt x="4565" y="4"/>
                  </a:lnTo>
                  <a:lnTo>
                    <a:pt x="4535" y="3"/>
                  </a:lnTo>
                  <a:lnTo>
                    <a:pt x="4514" y="9"/>
                  </a:lnTo>
                  <a:lnTo>
                    <a:pt x="4494" y="18"/>
                  </a:lnTo>
                  <a:lnTo>
                    <a:pt x="4471" y="23"/>
                  </a:lnTo>
                  <a:lnTo>
                    <a:pt x="4440" y="29"/>
                  </a:lnTo>
                  <a:lnTo>
                    <a:pt x="4410" y="39"/>
                  </a:lnTo>
                  <a:lnTo>
                    <a:pt x="4374" y="50"/>
                  </a:lnTo>
                  <a:lnTo>
                    <a:pt x="4332" y="60"/>
                  </a:lnTo>
                  <a:lnTo>
                    <a:pt x="4284" y="76"/>
                  </a:lnTo>
                  <a:lnTo>
                    <a:pt x="4236" y="81"/>
                  </a:lnTo>
                  <a:lnTo>
                    <a:pt x="4183" y="91"/>
                  </a:lnTo>
                  <a:lnTo>
                    <a:pt x="4128" y="96"/>
                  </a:lnTo>
                  <a:lnTo>
                    <a:pt x="4074" y="102"/>
                  </a:lnTo>
                  <a:lnTo>
                    <a:pt x="4020" y="102"/>
                  </a:lnTo>
                  <a:lnTo>
                    <a:pt x="3966" y="102"/>
                  </a:lnTo>
                  <a:lnTo>
                    <a:pt x="3912" y="102"/>
                  </a:lnTo>
                  <a:lnTo>
                    <a:pt x="3858" y="102"/>
                  </a:lnTo>
                  <a:lnTo>
                    <a:pt x="3810" y="102"/>
                  </a:lnTo>
                  <a:lnTo>
                    <a:pt x="3762" y="96"/>
                  </a:lnTo>
                  <a:lnTo>
                    <a:pt x="3726" y="91"/>
                  </a:lnTo>
                  <a:lnTo>
                    <a:pt x="3684" y="81"/>
                  </a:lnTo>
                  <a:lnTo>
                    <a:pt x="3654" y="76"/>
                  </a:lnTo>
                  <a:lnTo>
                    <a:pt x="3642" y="70"/>
                  </a:lnTo>
                  <a:lnTo>
                    <a:pt x="3630" y="65"/>
                  </a:lnTo>
                  <a:lnTo>
                    <a:pt x="3612" y="60"/>
                  </a:lnTo>
                  <a:lnTo>
                    <a:pt x="3594" y="50"/>
                  </a:lnTo>
                  <a:lnTo>
                    <a:pt x="3576" y="50"/>
                  </a:lnTo>
                  <a:lnTo>
                    <a:pt x="3558" y="44"/>
                  </a:lnTo>
                  <a:lnTo>
                    <a:pt x="3540" y="44"/>
                  </a:lnTo>
                  <a:lnTo>
                    <a:pt x="3528" y="44"/>
                  </a:lnTo>
                  <a:lnTo>
                    <a:pt x="3516" y="50"/>
                  </a:lnTo>
                  <a:lnTo>
                    <a:pt x="3504" y="50"/>
                  </a:lnTo>
                  <a:lnTo>
                    <a:pt x="3492" y="55"/>
                  </a:lnTo>
                  <a:lnTo>
                    <a:pt x="3480" y="55"/>
                  </a:lnTo>
                  <a:lnTo>
                    <a:pt x="3468" y="65"/>
                  </a:lnTo>
                  <a:lnTo>
                    <a:pt x="3456" y="70"/>
                  </a:lnTo>
                  <a:lnTo>
                    <a:pt x="3450" y="70"/>
                  </a:lnTo>
                  <a:lnTo>
                    <a:pt x="3420" y="76"/>
                  </a:lnTo>
                  <a:lnTo>
                    <a:pt x="3330" y="81"/>
                  </a:lnTo>
                  <a:lnTo>
                    <a:pt x="3204" y="91"/>
                  </a:lnTo>
                  <a:lnTo>
                    <a:pt x="3126" y="102"/>
                  </a:lnTo>
                  <a:lnTo>
                    <a:pt x="3048" y="112"/>
                  </a:lnTo>
                  <a:lnTo>
                    <a:pt x="2970" y="123"/>
                  </a:lnTo>
                  <a:lnTo>
                    <a:pt x="2904" y="128"/>
                  </a:lnTo>
                  <a:lnTo>
                    <a:pt x="2868" y="128"/>
                  </a:lnTo>
                  <a:lnTo>
                    <a:pt x="2844" y="128"/>
                  </a:lnTo>
                  <a:lnTo>
                    <a:pt x="2814" y="128"/>
                  </a:lnTo>
                  <a:lnTo>
                    <a:pt x="2790" y="128"/>
                  </a:lnTo>
                  <a:lnTo>
                    <a:pt x="2766" y="123"/>
                  </a:lnTo>
                  <a:lnTo>
                    <a:pt x="2742" y="117"/>
                  </a:lnTo>
                  <a:lnTo>
                    <a:pt x="2724" y="112"/>
                  </a:lnTo>
                  <a:lnTo>
                    <a:pt x="2706" y="107"/>
                  </a:lnTo>
                  <a:lnTo>
                    <a:pt x="2704" y="83"/>
                  </a:lnTo>
                  <a:lnTo>
                    <a:pt x="2710" y="56"/>
                  </a:lnTo>
                  <a:lnTo>
                    <a:pt x="2710" y="36"/>
                  </a:lnTo>
                  <a:lnTo>
                    <a:pt x="2696" y="25"/>
                  </a:lnTo>
                  <a:lnTo>
                    <a:pt x="2672" y="36"/>
                  </a:lnTo>
                  <a:lnTo>
                    <a:pt x="2658" y="50"/>
                  </a:lnTo>
                  <a:lnTo>
                    <a:pt x="2638" y="60"/>
                  </a:lnTo>
                  <a:lnTo>
                    <a:pt x="2614" y="76"/>
                  </a:lnTo>
                  <a:lnTo>
                    <a:pt x="2590" y="84"/>
                  </a:lnTo>
                  <a:lnTo>
                    <a:pt x="2558" y="95"/>
                  </a:lnTo>
                  <a:lnTo>
                    <a:pt x="2536" y="98"/>
                  </a:lnTo>
                  <a:lnTo>
                    <a:pt x="2508" y="102"/>
                  </a:lnTo>
                  <a:lnTo>
                    <a:pt x="2478" y="105"/>
                  </a:lnTo>
                  <a:lnTo>
                    <a:pt x="2444" y="109"/>
                  </a:lnTo>
                  <a:lnTo>
                    <a:pt x="2410" y="110"/>
                  </a:lnTo>
                  <a:lnTo>
                    <a:pt x="2374" y="107"/>
                  </a:lnTo>
                  <a:lnTo>
                    <a:pt x="2348" y="103"/>
                  </a:lnTo>
                  <a:lnTo>
                    <a:pt x="2322" y="91"/>
                  </a:lnTo>
                  <a:lnTo>
                    <a:pt x="2304" y="86"/>
                  </a:lnTo>
                  <a:lnTo>
                    <a:pt x="2292" y="81"/>
                  </a:lnTo>
                  <a:lnTo>
                    <a:pt x="2286" y="76"/>
                  </a:lnTo>
                  <a:lnTo>
                    <a:pt x="2274" y="70"/>
                  </a:lnTo>
                  <a:lnTo>
                    <a:pt x="2268" y="65"/>
                  </a:lnTo>
                  <a:lnTo>
                    <a:pt x="2246" y="18"/>
                  </a:lnTo>
                  <a:lnTo>
                    <a:pt x="2224" y="0"/>
                  </a:lnTo>
                  <a:lnTo>
                    <a:pt x="2185" y="3"/>
                  </a:lnTo>
                  <a:lnTo>
                    <a:pt x="2156" y="16"/>
                  </a:lnTo>
                  <a:lnTo>
                    <a:pt x="2126" y="22"/>
                  </a:lnTo>
                  <a:lnTo>
                    <a:pt x="2081" y="49"/>
                  </a:lnTo>
                  <a:lnTo>
                    <a:pt x="2048" y="64"/>
                  </a:lnTo>
                  <a:lnTo>
                    <a:pt x="2018" y="76"/>
                  </a:lnTo>
                  <a:lnTo>
                    <a:pt x="1986" y="96"/>
                  </a:lnTo>
                  <a:lnTo>
                    <a:pt x="1896" y="102"/>
                  </a:lnTo>
                  <a:lnTo>
                    <a:pt x="1794" y="102"/>
                  </a:lnTo>
                  <a:lnTo>
                    <a:pt x="1692" y="102"/>
                  </a:lnTo>
                  <a:lnTo>
                    <a:pt x="1644" y="102"/>
                  </a:lnTo>
                  <a:lnTo>
                    <a:pt x="1602" y="96"/>
                  </a:lnTo>
                  <a:lnTo>
                    <a:pt x="1560" y="91"/>
                  </a:lnTo>
                  <a:lnTo>
                    <a:pt x="1524" y="86"/>
                  </a:lnTo>
                  <a:lnTo>
                    <a:pt x="1506" y="86"/>
                  </a:lnTo>
                  <a:lnTo>
                    <a:pt x="1494" y="81"/>
                  </a:lnTo>
                  <a:lnTo>
                    <a:pt x="1482" y="76"/>
                  </a:lnTo>
                  <a:lnTo>
                    <a:pt x="1476" y="70"/>
                  </a:lnTo>
                  <a:lnTo>
                    <a:pt x="1458" y="65"/>
                  </a:lnTo>
                  <a:lnTo>
                    <a:pt x="1440" y="55"/>
                  </a:lnTo>
                  <a:lnTo>
                    <a:pt x="1428" y="50"/>
                  </a:lnTo>
                  <a:lnTo>
                    <a:pt x="1410" y="50"/>
                  </a:lnTo>
                  <a:lnTo>
                    <a:pt x="1398" y="44"/>
                  </a:lnTo>
                  <a:lnTo>
                    <a:pt x="1386" y="44"/>
                  </a:lnTo>
                  <a:lnTo>
                    <a:pt x="1374" y="44"/>
                  </a:lnTo>
                  <a:lnTo>
                    <a:pt x="1356" y="44"/>
                  </a:lnTo>
                  <a:lnTo>
                    <a:pt x="1344" y="44"/>
                  </a:lnTo>
                  <a:lnTo>
                    <a:pt x="1332" y="50"/>
                  </a:lnTo>
                  <a:lnTo>
                    <a:pt x="1308" y="55"/>
                  </a:lnTo>
                  <a:lnTo>
                    <a:pt x="1260" y="70"/>
                  </a:lnTo>
                  <a:lnTo>
                    <a:pt x="1218" y="86"/>
                  </a:lnTo>
                  <a:lnTo>
                    <a:pt x="1176" y="96"/>
                  </a:lnTo>
                  <a:lnTo>
                    <a:pt x="1140" y="107"/>
                  </a:lnTo>
                  <a:lnTo>
                    <a:pt x="1098" y="117"/>
                  </a:lnTo>
                  <a:lnTo>
                    <a:pt x="1062" y="128"/>
                  </a:lnTo>
                  <a:lnTo>
                    <a:pt x="1020" y="133"/>
                  </a:lnTo>
                  <a:lnTo>
                    <a:pt x="948" y="143"/>
                  </a:lnTo>
                  <a:lnTo>
                    <a:pt x="882" y="149"/>
                  </a:lnTo>
                  <a:lnTo>
                    <a:pt x="822" y="149"/>
                  </a:lnTo>
                  <a:lnTo>
                    <a:pt x="762" y="143"/>
                  </a:lnTo>
                  <a:lnTo>
                    <a:pt x="708" y="138"/>
                  </a:lnTo>
                  <a:lnTo>
                    <a:pt x="654" y="128"/>
                  </a:lnTo>
                  <a:lnTo>
                    <a:pt x="612" y="117"/>
                  </a:lnTo>
                  <a:lnTo>
                    <a:pt x="570" y="107"/>
                  </a:lnTo>
                  <a:lnTo>
                    <a:pt x="534" y="96"/>
                  </a:lnTo>
                  <a:lnTo>
                    <a:pt x="504" y="86"/>
                  </a:lnTo>
                  <a:lnTo>
                    <a:pt x="480" y="76"/>
                  </a:lnTo>
                  <a:lnTo>
                    <a:pt x="462" y="65"/>
                  </a:lnTo>
                  <a:lnTo>
                    <a:pt x="444" y="55"/>
                  </a:lnTo>
                  <a:lnTo>
                    <a:pt x="426" y="44"/>
                  </a:lnTo>
                  <a:lnTo>
                    <a:pt x="408" y="34"/>
                  </a:lnTo>
                  <a:lnTo>
                    <a:pt x="402" y="34"/>
                  </a:lnTo>
                  <a:lnTo>
                    <a:pt x="396" y="34"/>
                  </a:lnTo>
                  <a:lnTo>
                    <a:pt x="390" y="34"/>
                  </a:lnTo>
                  <a:lnTo>
                    <a:pt x="390" y="34"/>
                  </a:lnTo>
                  <a:lnTo>
                    <a:pt x="384" y="34"/>
                  </a:lnTo>
                  <a:lnTo>
                    <a:pt x="378" y="39"/>
                  </a:lnTo>
                  <a:lnTo>
                    <a:pt x="372" y="44"/>
                  </a:lnTo>
                  <a:lnTo>
                    <a:pt x="360" y="55"/>
                  </a:lnTo>
                  <a:lnTo>
                    <a:pt x="348" y="65"/>
                  </a:lnTo>
                  <a:lnTo>
                    <a:pt x="342" y="70"/>
                  </a:lnTo>
                  <a:lnTo>
                    <a:pt x="336" y="76"/>
                  </a:lnTo>
                  <a:lnTo>
                    <a:pt x="324" y="86"/>
                  </a:lnTo>
                  <a:lnTo>
                    <a:pt x="306" y="91"/>
                  </a:lnTo>
                  <a:lnTo>
                    <a:pt x="288" y="96"/>
                  </a:lnTo>
                  <a:lnTo>
                    <a:pt x="264" y="102"/>
                  </a:lnTo>
                  <a:lnTo>
                    <a:pt x="240" y="107"/>
                  </a:lnTo>
                  <a:lnTo>
                    <a:pt x="216" y="112"/>
                  </a:lnTo>
                  <a:lnTo>
                    <a:pt x="192" y="112"/>
                  </a:lnTo>
                  <a:lnTo>
                    <a:pt x="168" y="117"/>
                  </a:lnTo>
                  <a:lnTo>
                    <a:pt x="145" y="117"/>
                  </a:lnTo>
                  <a:lnTo>
                    <a:pt x="120" y="117"/>
                  </a:lnTo>
                  <a:lnTo>
                    <a:pt x="90" y="112"/>
                  </a:lnTo>
                  <a:lnTo>
                    <a:pt x="66" y="112"/>
                  </a:lnTo>
                  <a:lnTo>
                    <a:pt x="42" y="107"/>
                  </a:lnTo>
                  <a:lnTo>
                    <a:pt x="24" y="102"/>
                  </a:lnTo>
                  <a:lnTo>
                    <a:pt x="0" y="96"/>
                  </a:lnTo>
                  <a:lnTo>
                    <a:pt x="0" y="445"/>
                  </a:lnTo>
                  <a:lnTo>
                    <a:pt x="5760" y="445"/>
                  </a:lnTo>
                  <a:lnTo>
                    <a:pt x="5760" y="445"/>
                  </a:lnTo>
                  <a:lnTo>
                    <a:pt x="5760" y="445"/>
                  </a:lnTo>
                </a:path>
              </a:pathLst>
            </a:custGeom>
            <a:solidFill>
              <a:schemeClr val="accent2">
                <a:alpha val="50000"/>
              </a:schemeClr>
            </a:soli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087" name="Freeform 23"/>
            <p:cNvSpPr>
              <a:spLocks/>
            </p:cNvSpPr>
            <p:nvPr userDrawn="1"/>
          </p:nvSpPr>
          <p:spPr bwMode="hidden">
            <a:xfrm>
              <a:off x="0" y="3867"/>
              <a:ext cx="5770" cy="174"/>
            </a:xfrm>
            <a:custGeom>
              <a:avLst/>
              <a:gdLst/>
              <a:ahLst/>
              <a:cxnLst>
                <a:cxn ang="0">
                  <a:pos x="4993" y="66"/>
                </a:cxn>
                <a:cxn ang="0">
                  <a:pos x="4771" y="132"/>
                </a:cxn>
                <a:cxn ang="0">
                  <a:pos x="4640" y="96"/>
                </a:cxn>
                <a:cxn ang="0">
                  <a:pos x="4598" y="36"/>
                </a:cxn>
                <a:cxn ang="0">
                  <a:pos x="4478" y="30"/>
                </a:cxn>
                <a:cxn ang="0">
                  <a:pos x="4186" y="108"/>
                </a:cxn>
                <a:cxn ang="0">
                  <a:pos x="3815" y="120"/>
                </a:cxn>
                <a:cxn ang="0">
                  <a:pos x="3617" y="72"/>
                </a:cxn>
                <a:cxn ang="0">
                  <a:pos x="3510" y="60"/>
                </a:cxn>
                <a:cxn ang="0">
                  <a:pos x="3336" y="96"/>
                </a:cxn>
                <a:cxn ang="0">
                  <a:pos x="2846" y="150"/>
                </a:cxn>
                <a:cxn ang="0">
                  <a:pos x="2703" y="96"/>
                </a:cxn>
                <a:cxn ang="0">
                  <a:pos x="2619" y="90"/>
                </a:cxn>
                <a:cxn ang="0">
                  <a:pos x="2416" y="132"/>
                </a:cxn>
                <a:cxn ang="0">
                  <a:pos x="2278" y="84"/>
                </a:cxn>
                <a:cxn ang="0">
                  <a:pos x="2151" y="36"/>
                </a:cxn>
                <a:cxn ang="0">
                  <a:pos x="1947" y="120"/>
                </a:cxn>
                <a:cxn ang="0">
                  <a:pos x="1525" y="102"/>
                </a:cxn>
                <a:cxn ang="0">
                  <a:pos x="1429" y="60"/>
                </a:cxn>
                <a:cxn ang="0">
                  <a:pos x="1333" y="60"/>
                </a:cxn>
                <a:cxn ang="0">
                  <a:pos x="1058" y="150"/>
                </a:cxn>
                <a:cxn ang="0">
                  <a:pos x="652" y="150"/>
                </a:cxn>
                <a:cxn ang="0">
                  <a:pos x="442" y="66"/>
                </a:cxn>
                <a:cxn ang="0">
                  <a:pos x="377" y="48"/>
                </a:cxn>
                <a:cxn ang="0">
                  <a:pos x="305" y="108"/>
                </a:cxn>
                <a:cxn ang="0">
                  <a:pos x="144" y="138"/>
                </a:cxn>
                <a:cxn ang="0">
                  <a:pos x="0" y="96"/>
                </a:cxn>
                <a:cxn ang="0">
                  <a:pos x="167" y="120"/>
                </a:cxn>
                <a:cxn ang="0">
                  <a:pos x="323" y="84"/>
                </a:cxn>
                <a:cxn ang="0">
                  <a:pos x="383" y="24"/>
                </a:cxn>
                <a:cxn ang="0">
                  <a:pos x="460" y="60"/>
                </a:cxn>
                <a:cxn ang="0">
                  <a:pos x="706" y="144"/>
                </a:cxn>
                <a:cxn ang="0">
                  <a:pos x="1100" y="120"/>
                </a:cxn>
                <a:cxn ang="0">
                  <a:pos x="1345" y="36"/>
                </a:cxn>
                <a:cxn ang="0">
                  <a:pos x="1441" y="48"/>
                </a:cxn>
                <a:cxn ang="0">
                  <a:pos x="1561" y="90"/>
                </a:cxn>
                <a:cxn ang="0">
                  <a:pos x="1971" y="96"/>
                </a:cxn>
                <a:cxn ang="0">
                  <a:pos x="2235" y="3"/>
                </a:cxn>
                <a:cxn ang="0">
                  <a:pos x="2350" y="102"/>
                </a:cxn>
                <a:cxn ang="0">
                  <a:pos x="2559" y="96"/>
                </a:cxn>
                <a:cxn ang="0">
                  <a:pos x="2715" y="24"/>
                </a:cxn>
                <a:cxn ang="0">
                  <a:pos x="2792" y="132"/>
                </a:cxn>
                <a:cxn ang="0">
                  <a:pos x="3127" y="102"/>
                </a:cxn>
                <a:cxn ang="0">
                  <a:pos x="3486" y="48"/>
                </a:cxn>
                <a:cxn ang="0">
                  <a:pos x="3582" y="42"/>
                </a:cxn>
                <a:cxn ang="0">
                  <a:pos x="3731" y="90"/>
                </a:cxn>
                <a:cxn ang="0">
                  <a:pos x="4078" y="102"/>
                </a:cxn>
                <a:cxn ang="0">
                  <a:pos x="4419" y="30"/>
                </a:cxn>
                <a:cxn ang="0">
                  <a:pos x="4574" y="6"/>
                </a:cxn>
                <a:cxn ang="0">
                  <a:pos x="4628" y="60"/>
                </a:cxn>
                <a:cxn ang="0">
                  <a:pos x="4724" y="108"/>
                </a:cxn>
                <a:cxn ang="0">
                  <a:pos x="4927" y="84"/>
                </a:cxn>
                <a:cxn ang="0">
                  <a:pos x="5118" y="14"/>
                </a:cxn>
                <a:cxn ang="0">
                  <a:pos x="5280" y="9"/>
                </a:cxn>
                <a:cxn ang="0">
                  <a:pos x="5453" y="36"/>
                </a:cxn>
                <a:cxn ang="0">
                  <a:pos x="5465" y="72"/>
                </a:cxn>
                <a:cxn ang="0">
                  <a:pos x="5656" y="90"/>
                </a:cxn>
                <a:cxn ang="0">
                  <a:pos x="5710" y="102"/>
                </a:cxn>
                <a:cxn ang="0">
                  <a:pos x="5477" y="90"/>
                </a:cxn>
                <a:cxn ang="0">
                  <a:pos x="5453" y="60"/>
                </a:cxn>
                <a:cxn ang="0">
                  <a:pos x="5393" y="30"/>
                </a:cxn>
                <a:cxn ang="0">
                  <a:pos x="5219" y="24"/>
                </a:cxn>
              </a:cxnLst>
              <a:rect l="0" t="0" r="r" b="b"/>
              <a:pathLst>
                <a:path w="5770" h="174">
                  <a:moveTo>
                    <a:pt x="5151" y="24"/>
                  </a:moveTo>
                  <a:lnTo>
                    <a:pt x="5127" y="26"/>
                  </a:lnTo>
                  <a:lnTo>
                    <a:pt x="5082" y="30"/>
                  </a:lnTo>
                  <a:lnTo>
                    <a:pt x="5049" y="38"/>
                  </a:lnTo>
                  <a:lnTo>
                    <a:pt x="5029" y="48"/>
                  </a:lnTo>
                  <a:lnTo>
                    <a:pt x="5017" y="54"/>
                  </a:lnTo>
                  <a:lnTo>
                    <a:pt x="4993" y="66"/>
                  </a:lnTo>
                  <a:lnTo>
                    <a:pt x="4957" y="84"/>
                  </a:lnTo>
                  <a:lnTo>
                    <a:pt x="4927" y="102"/>
                  </a:lnTo>
                  <a:lnTo>
                    <a:pt x="4891" y="114"/>
                  </a:lnTo>
                  <a:lnTo>
                    <a:pt x="4861" y="120"/>
                  </a:lnTo>
                  <a:lnTo>
                    <a:pt x="4831" y="126"/>
                  </a:lnTo>
                  <a:lnTo>
                    <a:pt x="4801" y="132"/>
                  </a:lnTo>
                  <a:lnTo>
                    <a:pt x="4771" y="132"/>
                  </a:lnTo>
                  <a:lnTo>
                    <a:pt x="4748" y="132"/>
                  </a:lnTo>
                  <a:lnTo>
                    <a:pt x="4724" y="126"/>
                  </a:lnTo>
                  <a:lnTo>
                    <a:pt x="4706" y="120"/>
                  </a:lnTo>
                  <a:lnTo>
                    <a:pt x="4682" y="114"/>
                  </a:lnTo>
                  <a:lnTo>
                    <a:pt x="4670" y="108"/>
                  </a:lnTo>
                  <a:lnTo>
                    <a:pt x="4652" y="102"/>
                  </a:lnTo>
                  <a:lnTo>
                    <a:pt x="4640" y="96"/>
                  </a:lnTo>
                  <a:lnTo>
                    <a:pt x="4634" y="84"/>
                  </a:lnTo>
                  <a:lnTo>
                    <a:pt x="4628" y="78"/>
                  </a:lnTo>
                  <a:lnTo>
                    <a:pt x="4622" y="66"/>
                  </a:lnTo>
                  <a:lnTo>
                    <a:pt x="4616" y="54"/>
                  </a:lnTo>
                  <a:lnTo>
                    <a:pt x="4610" y="48"/>
                  </a:lnTo>
                  <a:lnTo>
                    <a:pt x="4604" y="42"/>
                  </a:lnTo>
                  <a:lnTo>
                    <a:pt x="4598" y="36"/>
                  </a:lnTo>
                  <a:lnTo>
                    <a:pt x="4586" y="30"/>
                  </a:lnTo>
                  <a:lnTo>
                    <a:pt x="4574" y="24"/>
                  </a:lnTo>
                  <a:lnTo>
                    <a:pt x="4562" y="18"/>
                  </a:lnTo>
                  <a:lnTo>
                    <a:pt x="4544" y="18"/>
                  </a:lnTo>
                  <a:lnTo>
                    <a:pt x="4526" y="18"/>
                  </a:lnTo>
                  <a:lnTo>
                    <a:pt x="4502" y="24"/>
                  </a:lnTo>
                  <a:lnTo>
                    <a:pt x="4478" y="30"/>
                  </a:lnTo>
                  <a:lnTo>
                    <a:pt x="4449" y="36"/>
                  </a:lnTo>
                  <a:lnTo>
                    <a:pt x="4419" y="48"/>
                  </a:lnTo>
                  <a:lnTo>
                    <a:pt x="4383" y="60"/>
                  </a:lnTo>
                  <a:lnTo>
                    <a:pt x="4341" y="72"/>
                  </a:lnTo>
                  <a:lnTo>
                    <a:pt x="4287" y="90"/>
                  </a:lnTo>
                  <a:lnTo>
                    <a:pt x="4239" y="96"/>
                  </a:lnTo>
                  <a:lnTo>
                    <a:pt x="4186" y="108"/>
                  </a:lnTo>
                  <a:lnTo>
                    <a:pt x="4132" y="114"/>
                  </a:lnTo>
                  <a:lnTo>
                    <a:pt x="4078" y="120"/>
                  </a:lnTo>
                  <a:lnTo>
                    <a:pt x="4024" y="120"/>
                  </a:lnTo>
                  <a:lnTo>
                    <a:pt x="3970" y="120"/>
                  </a:lnTo>
                  <a:lnTo>
                    <a:pt x="3916" y="120"/>
                  </a:lnTo>
                  <a:lnTo>
                    <a:pt x="3863" y="120"/>
                  </a:lnTo>
                  <a:lnTo>
                    <a:pt x="3815" y="120"/>
                  </a:lnTo>
                  <a:lnTo>
                    <a:pt x="3767" y="114"/>
                  </a:lnTo>
                  <a:lnTo>
                    <a:pt x="3731" y="108"/>
                  </a:lnTo>
                  <a:lnTo>
                    <a:pt x="3689" y="96"/>
                  </a:lnTo>
                  <a:lnTo>
                    <a:pt x="3659" y="90"/>
                  </a:lnTo>
                  <a:lnTo>
                    <a:pt x="3647" y="84"/>
                  </a:lnTo>
                  <a:lnTo>
                    <a:pt x="3635" y="78"/>
                  </a:lnTo>
                  <a:lnTo>
                    <a:pt x="3617" y="72"/>
                  </a:lnTo>
                  <a:lnTo>
                    <a:pt x="3600" y="60"/>
                  </a:lnTo>
                  <a:lnTo>
                    <a:pt x="3582" y="60"/>
                  </a:lnTo>
                  <a:lnTo>
                    <a:pt x="3564" y="54"/>
                  </a:lnTo>
                  <a:lnTo>
                    <a:pt x="3546" y="54"/>
                  </a:lnTo>
                  <a:lnTo>
                    <a:pt x="3534" y="54"/>
                  </a:lnTo>
                  <a:lnTo>
                    <a:pt x="3522" y="60"/>
                  </a:lnTo>
                  <a:lnTo>
                    <a:pt x="3510" y="60"/>
                  </a:lnTo>
                  <a:lnTo>
                    <a:pt x="3498" y="66"/>
                  </a:lnTo>
                  <a:lnTo>
                    <a:pt x="3486" y="66"/>
                  </a:lnTo>
                  <a:lnTo>
                    <a:pt x="3474" y="78"/>
                  </a:lnTo>
                  <a:lnTo>
                    <a:pt x="3462" y="84"/>
                  </a:lnTo>
                  <a:lnTo>
                    <a:pt x="3456" y="84"/>
                  </a:lnTo>
                  <a:lnTo>
                    <a:pt x="3426" y="90"/>
                  </a:lnTo>
                  <a:lnTo>
                    <a:pt x="3336" y="96"/>
                  </a:lnTo>
                  <a:lnTo>
                    <a:pt x="3205" y="108"/>
                  </a:lnTo>
                  <a:lnTo>
                    <a:pt x="3127" y="120"/>
                  </a:lnTo>
                  <a:lnTo>
                    <a:pt x="3049" y="132"/>
                  </a:lnTo>
                  <a:lnTo>
                    <a:pt x="2972" y="144"/>
                  </a:lnTo>
                  <a:lnTo>
                    <a:pt x="2906" y="150"/>
                  </a:lnTo>
                  <a:lnTo>
                    <a:pt x="2870" y="150"/>
                  </a:lnTo>
                  <a:lnTo>
                    <a:pt x="2846" y="150"/>
                  </a:lnTo>
                  <a:lnTo>
                    <a:pt x="2816" y="150"/>
                  </a:lnTo>
                  <a:lnTo>
                    <a:pt x="2792" y="150"/>
                  </a:lnTo>
                  <a:lnTo>
                    <a:pt x="2768" y="144"/>
                  </a:lnTo>
                  <a:lnTo>
                    <a:pt x="2744" y="138"/>
                  </a:lnTo>
                  <a:lnTo>
                    <a:pt x="2727" y="132"/>
                  </a:lnTo>
                  <a:lnTo>
                    <a:pt x="2709" y="126"/>
                  </a:lnTo>
                  <a:lnTo>
                    <a:pt x="2703" y="96"/>
                  </a:lnTo>
                  <a:lnTo>
                    <a:pt x="2703" y="78"/>
                  </a:lnTo>
                  <a:lnTo>
                    <a:pt x="2709" y="42"/>
                  </a:lnTo>
                  <a:lnTo>
                    <a:pt x="2697" y="36"/>
                  </a:lnTo>
                  <a:lnTo>
                    <a:pt x="2673" y="42"/>
                  </a:lnTo>
                  <a:lnTo>
                    <a:pt x="2661" y="60"/>
                  </a:lnTo>
                  <a:lnTo>
                    <a:pt x="2643" y="72"/>
                  </a:lnTo>
                  <a:lnTo>
                    <a:pt x="2619" y="90"/>
                  </a:lnTo>
                  <a:lnTo>
                    <a:pt x="2595" y="102"/>
                  </a:lnTo>
                  <a:lnTo>
                    <a:pt x="2559" y="114"/>
                  </a:lnTo>
                  <a:lnTo>
                    <a:pt x="2541" y="114"/>
                  </a:lnTo>
                  <a:lnTo>
                    <a:pt x="2511" y="120"/>
                  </a:lnTo>
                  <a:lnTo>
                    <a:pt x="2481" y="126"/>
                  </a:lnTo>
                  <a:lnTo>
                    <a:pt x="2446" y="126"/>
                  </a:lnTo>
                  <a:lnTo>
                    <a:pt x="2416" y="132"/>
                  </a:lnTo>
                  <a:lnTo>
                    <a:pt x="2380" y="126"/>
                  </a:lnTo>
                  <a:lnTo>
                    <a:pt x="2350" y="120"/>
                  </a:lnTo>
                  <a:lnTo>
                    <a:pt x="2326" y="108"/>
                  </a:lnTo>
                  <a:lnTo>
                    <a:pt x="2308" y="102"/>
                  </a:lnTo>
                  <a:lnTo>
                    <a:pt x="2296" y="96"/>
                  </a:lnTo>
                  <a:lnTo>
                    <a:pt x="2290" y="90"/>
                  </a:lnTo>
                  <a:lnTo>
                    <a:pt x="2278" y="84"/>
                  </a:lnTo>
                  <a:lnTo>
                    <a:pt x="2272" y="78"/>
                  </a:lnTo>
                  <a:lnTo>
                    <a:pt x="2250" y="57"/>
                  </a:lnTo>
                  <a:lnTo>
                    <a:pt x="2243" y="35"/>
                  </a:lnTo>
                  <a:lnTo>
                    <a:pt x="2228" y="18"/>
                  </a:lnTo>
                  <a:lnTo>
                    <a:pt x="2208" y="18"/>
                  </a:lnTo>
                  <a:lnTo>
                    <a:pt x="2172" y="24"/>
                  </a:lnTo>
                  <a:lnTo>
                    <a:pt x="2151" y="36"/>
                  </a:lnTo>
                  <a:lnTo>
                    <a:pt x="2127" y="51"/>
                  </a:lnTo>
                  <a:lnTo>
                    <a:pt x="2097" y="60"/>
                  </a:lnTo>
                  <a:lnTo>
                    <a:pt x="2073" y="72"/>
                  </a:lnTo>
                  <a:lnTo>
                    <a:pt x="2046" y="87"/>
                  </a:lnTo>
                  <a:lnTo>
                    <a:pt x="2007" y="102"/>
                  </a:lnTo>
                  <a:lnTo>
                    <a:pt x="1977" y="114"/>
                  </a:lnTo>
                  <a:lnTo>
                    <a:pt x="1947" y="120"/>
                  </a:lnTo>
                  <a:lnTo>
                    <a:pt x="1895" y="120"/>
                  </a:lnTo>
                  <a:lnTo>
                    <a:pt x="1794" y="120"/>
                  </a:lnTo>
                  <a:lnTo>
                    <a:pt x="1692" y="120"/>
                  </a:lnTo>
                  <a:lnTo>
                    <a:pt x="1644" y="120"/>
                  </a:lnTo>
                  <a:lnTo>
                    <a:pt x="1602" y="114"/>
                  </a:lnTo>
                  <a:lnTo>
                    <a:pt x="1561" y="108"/>
                  </a:lnTo>
                  <a:lnTo>
                    <a:pt x="1525" y="102"/>
                  </a:lnTo>
                  <a:lnTo>
                    <a:pt x="1507" y="102"/>
                  </a:lnTo>
                  <a:lnTo>
                    <a:pt x="1495" y="96"/>
                  </a:lnTo>
                  <a:lnTo>
                    <a:pt x="1483" y="90"/>
                  </a:lnTo>
                  <a:lnTo>
                    <a:pt x="1477" y="84"/>
                  </a:lnTo>
                  <a:lnTo>
                    <a:pt x="1459" y="78"/>
                  </a:lnTo>
                  <a:lnTo>
                    <a:pt x="1441" y="66"/>
                  </a:lnTo>
                  <a:lnTo>
                    <a:pt x="1429" y="60"/>
                  </a:lnTo>
                  <a:lnTo>
                    <a:pt x="1411" y="60"/>
                  </a:lnTo>
                  <a:lnTo>
                    <a:pt x="1399" y="54"/>
                  </a:lnTo>
                  <a:lnTo>
                    <a:pt x="1387" y="54"/>
                  </a:lnTo>
                  <a:lnTo>
                    <a:pt x="1375" y="54"/>
                  </a:lnTo>
                  <a:lnTo>
                    <a:pt x="1357" y="54"/>
                  </a:lnTo>
                  <a:lnTo>
                    <a:pt x="1345" y="54"/>
                  </a:lnTo>
                  <a:lnTo>
                    <a:pt x="1333" y="60"/>
                  </a:lnTo>
                  <a:lnTo>
                    <a:pt x="1309" y="66"/>
                  </a:lnTo>
                  <a:lnTo>
                    <a:pt x="1262" y="84"/>
                  </a:lnTo>
                  <a:lnTo>
                    <a:pt x="1220" y="102"/>
                  </a:lnTo>
                  <a:lnTo>
                    <a:pt x="1178" y="114"/>
                  </a:lnTo>
                  <a:lnTo>
                    <a:pt x="1142" y="126"/>
                  </a:lnTo>
                  <a:lnTo>
                    <a:pt x="1100" y="138"/>
                  </a:lnTo>
                  <a:lnTo>
                    <a:pt x="1058" y="150"/>
                  </a:lnTo>
                  <a:lnTo>
                    <a:pt x="1016" y="156"/>
                  </a:lnTo>
                  <a:lnTo>
                    <a:pt x="945" y="168"/>
                  </a:lnTo>
                  <a:lnTo>
                    <a:pt x="879" y="174"/>
                  </a:lnTo>
                  <a:lnTo>
                    <a:pt x="819" y="174"/>
                  </a:lnTo>
                  <a:lnTo>
                    <a:pt x="759" y="168"/>
                  </a:lnTo>
                  <a:lnTo>
                    <a:pt x="706" y="162"/>
                  </a:lnTo>
                  <a:lnTo>
                    <a:pt x="652" y="150"/>
                  </a:lnTo>
                  <a:lnTo>
                    <a:pt x="610" y="138"/>
                  </a:lnTo>
                  <a:lnTo>
                    <a:pt x="568" y="126"/>
                  </a:lnTo>
                  <a:lnTo>
                    <a:pt x="532" y="114"/>
                  </a:lnTo>
                  <a:lnTo>
                    <a:pt x="502" y="102"/>
                  </a:lnTo>
                  <a:lnTo>
                    <a:pt x="478" y="90"/>
                  </a:lnTo>
                  <a:lnTo>
                    <a:pt x="460" y="78"/>
                  </a:lnTo>
                  <a:lnTo>
                    <a:pt x="442" y="66"/>
                  </a:lnTo>
                  <a:lnTo>
                    <a:pt x="425" y="54"/>
                  </a:lnTo>
                  <a:lnTo>
                    <a:pt x="407" y="42"/>
                  </a:lnTo>
                  <a:lnTo>
                    <a:pt x="401" y="42"/>
                  </a:lnTo>
                  <a:lnTo>
                    <a:pt x="395" y="42"/>
                  </a:lnTo>
                  <a:lnTo>
                    <a:pt x="389" y="42"/>
                  </a:lnTo>
                  <a:lnTo>
                    <a:pt x="383" y="42"/>
                  </a:lnTo>
                  <a:lnTo>
                    <a:pt x="377" y="48"/>
                  </a:lnTo>
                  <a:lnTo>
                    <a:pt x="371" y="54"/>
                  </a:lnTo>
                  <a:lnTo>
                    <a:pt x="359" y="66"/>
                  </a:lnTo>
                  <a:lnTo>
                    <a:pt x="347" y="78"/>
                  </a:lnTo>
                  <a:lnTo>
                    <a:pt x="341" y="84"/>
                  </a:lnTo>
                  <a:lnTo>
                    <a:pt x="335" y="90"/>
                  </a:lnTo>
                  <a:lnTo>
                    <a:pt x="323" y="102"/>
                  </a:lnTo>
                  <a:lnTo>
                    <a:pt x="305" y="108"/>
                  </a:lnTo>
                  <a:lnTo>
                    <a:pt x="287" y="114"/>
                  </a:lnTo>
                  <a:lnTo>
                    <a:pt x="263" y="120"/>
                  </a:lnTo>
                  <a:lnTo>
                    <a:pt x="239" y="126"/>
                  </a:lnTo>
                  <a:lnTo>
                    <a:pt x="215" y="132"/>
                  </a:lnTo>
                  <a:lnTo>
                    <a:pt x="191" y="132"/>
                  </a:lnTo>
                  <a:lnTo>
                    <a:pt x="167" y="138"/>
                  </a:lnTo>
                  <a:lnTo>
                    <a:pt x="144" y="138"/>
                  </a:lnTo>
                  <a:lnTo>
                    <a:pt x="120" y="138"/>
                  </a:lnTo>
                  <a:lnTo>
                    <a:pt x="90" y="132"/>
                  </a:lnTo>
                  <a:lnTo>
                    <a:pt x="66" y="132"/>
                  </a:lnTo>
                  <a:lnTo>
                    <a:pt x="42" y="126"/>
                  </a:lnTo>
                  <a:lnTo>
                    <a:pt x="24" y="120"/>
                  </a:lnTo>
                  <a:lnTo>
                    <a:pt x="0" y="114"/>
                  </a:lnTo>
                  <a:lnTo>
                    <a:pt x="0" y="96"/>
                  </a:lnTo>
                  <a:lnTo>
                    <a:pt x="24" y="102"/>
                  </a:lnTo>
                  <a:lnTo>
                    <a:pt x="42" y="108"/>
                  </a:lnTo>
                  <a:lnTo>
                    <a:pt x="66" y="114"/>
                  </a:lnTo>
                  <a:lnTo>
                    <a:pt x="90" y="114"/>
                  </a:lnTo>
                  <a:lnTo>
                    <a:pt x="120" y="120"/>
                  </a:lnTo>
                  <a:lnTo>
                    <a:pt x="144" y="120"/>
                  </a:lnTo>
                  <a:lnTo>
                    <a:pt x="167" y="120"/>
                  </a:lnTo>
                  <a:lnTo>
                    <a:pt x="191" y="114"/>
                  </a:lnTo>
                  <a:lnTo>
                    <a:pt x="215" y="114"/>
                  </a:lnTo>
                  <a:lnTo>
                    <a:pt x="239" y="108"/>
                  </a:lnTo>
                  <a:lnTo>
                    <a:pt x="263" y="102"/>
                  </a:lnTo>
                  <a:lnTo>
                    <a:pt x="287" y="96"/>
                  </a:lnTo>
                  <a:lnTo>
                    <a:pt x="305" y="90"/>
                  </a:lnTo>
                  <a:lnTo>
                    <a:pt x="323" y="84"/>
                  </a:lnTo>
                  <a:lnTo>
                    <a:pt x="335" y="72"/>
                  </a:lnTo>
                  <a:lnTo>
                    <a:pt x="341" y="66"/>
                  </a:lnTo>
                  <a:lnTo>
                    <a:pt x="347" y="60"/>
                  </a:lnTo>
                  <a:lnTo>
                    <a:pt x="359" y="48"/>
                  </a:lnTo>
                  <a:lnTo>
                    <a:pt x="371" y="36"/>
                  </a:lnTo>
                  <a:lnTo>
                    <a:pt x="377" y="30"/>
                  </a:lnTo>
                  <a:lnTo>
                    <a:pt x="383" y="24"/>
                  </a:lnTo>
                  <a:lnTo>
                    <a:pt x="389" y="24"/>
                  </a:lnTo>
                  <a:lnTo>
                    <a:pt x="395" y="24"/>
                  </a:lnTo>
                  <a:lnTo>
                    <a:pt x="401" y="24"/>
                  </a:lnTo>
                  <a:lnTo>
                    <a:pt x="407" y="24"/>
                  </a:lnTo>
                  <a:lnTo>
                    <a:pt x="425" y="36"/>
                  </a:lnTo>
                  <a:lnTo>
                    <a:pt x="442" y="48"/>
                  </a:lnTo>
                  <a:lnTo>
                    <a:pt x="460" y="60"/>
                  </a:lnTo>
                  <a:lnTo>
                    <a:pt x="478" y="72"/>
                  </a:lnTo>
                  <a:lnTo>
                    <a:pt x="502" y="84"/>
                  </a:lnTo>
                  <a:lnTo>
                    <a:pt x="532" y="96"/>
                  </a:lnTo>
                  <a:lnTo>
                    <a:pt x="568" y="108"/>
                  </a:lnTo>
                  <a:lnTo>
                    <a:pt x="610" y="120"/>
                  </a:lnTo>
                  <a:lnTo>
                    <a:pt x="652" y="132"/>
                  </a:lnTo>
                  <a:lnTo>
                    <a:pt x="706" y="144"/>
                  </a:lnTo>
                  <a:lnTo>
                    <a:pt x="759" y="150"/>
                  </a:lnTo>
                  <a:lnTo>
                    <a:pt x="819" y="156"/>
                  </a:lnTo>
                  <a:lnTo>
                    <a:pt x="879" y="156"/>
                  </a:lnTo>
                  <a:lnTo>
                    <a:pt x="945" y="150"/>
                  </a:lnTo>
                  <a:lnTo>
                    <a:pt x="1016" y="138"/>
                  </a:lnTo>
                  <a:lnTo>
                    <a:pt x="1058" y="132"/>
                  </a:lnTo>
                  <a:lnTo>
                    <a:pt x="1100" y="120"/>
                  </a:lnTo>
                  <a:lnTo>
                    <a:pt x="1142" y="108"/>
                  </a:lnTo>
                  <a:lnTo>
                    <a:pt x="1178" y="96"/>
                  </a:lnTo>
                  <a:lnTo>
                    <a:pt x="1220" y="84"/>
                  </a:lnTo>
                  <a:lnTo>
                    <a:pt x="1262" y="66"/>
                  </a:lnTo>
                  <a:lnTo>
                    <a:pt x="1309" y="48"/>
                  </a:lnTo>
                  <a:lnTo>
                    <a:pt x="1333" y="42"/>
                  </a:lnTo>
                  <a:lnTo>
                    <a:pt x="1345" y="36"/>
                  </a:lnTo>
                  <a:lnTo>
                    <a:pt x="1357" y="36"/>
                  </a:lnTo>
                  <a:lnTo>
                    <a:pt x="1375" y="36"/>
                  </a:lnTo>
                  <a:lnTo>
                    <a:pt x="1387" y="36"/>
                  </a:lnTo>
                  <a:lnTo>
                    <a:pt x="1399" y="36"/>
                  </a:lnTo>
                  <a:lnTo>
                    <a:pt x="1411" y="42"/>
                  </a:lnTo>
                  <a:lnTo>
                    <a:pt x="1429" y="42"/>
                  </a:lnTo>
                  <a:lnTo>
                    <a:pt x="1441" y="48"/>
                  </a:lnTo>
                  <a:lnTo>
                    <a:pt x="1459" y="60"/>
                  </a:lnTo>
                  <a:lnTo>
                    <a:pt x="1477" y="66"/>
                  </a:lnTo>
                  <a:lnTo>
                    <a:pt x="1483" y="72"/>
                  </a:lnTo>
                  <a:lnTo>
                    <a:pt x="1495" y="78"/>
                  </a:lnTo>
                  <a:lnTo>
                    <a:pt x="1507" y="84"/>
                  </a:lnTo>
                  <a:lnTo>
                    <a:pt x="1525" y="84"/>
                  </a:lnTo>
                  <a:lnTo>
                    <a:pt x="1561" y="90"/>
                  </a:lnTo>
                  <a:lnTo>
                    <a:pt x="1602" y="96"/>
                  </a:lnTo>
                  <a:lnTo>
                    <a:pt x="1644" y="102"/>
                  </a:lnTo>
                  <a:lnTo>
                    <a:pt x="1692" y="102"/>
                  </a:lnTo>
                  <a:lnTo>
                    <a:pt x="1794" y="102"/>
                  </a:lnTo>
                  <a:lnTo>
                    <a:pt x="1895" y="102"/>
                  </a:lnTo>
                  <a:lnTo>
                    <a:pt x="1938" y="102"/>
                  </a:lnTo>
                  <a:lnTo>
                    <a:pt x="1971" y="96"/>
                  </a:lnTo>
                  <a:lnTo>
                    <a:pt x="2019" y="77"/>
                  </a:lnTo>
                  <a:lnTo>
                    <a:pt x="2063" y="57"/>
                  </a:lnTo>
                  <a:lnTo>
                    <a:pt x="2111" y="38"/>
                  </a:lnTo>
                  <a:lnTo>
                    <a:pt x="2145" y="18"/>
                  </a:lnTo>
                  <a:lnTo>
                    <a:pt x="2172" y="9"/>
                  </a:lnTo>
                  <a:lnTo>
                    <a:pt x="2202" y="0"/>
                  </a:lnTo>
                  <a:lnTo>
                    <a:pt x="2235" y="3"/>
                  </a:lnTo>
                  <a:lnTo>
                    <a:pt x="2250" y="24"/>
                  </a:lnTo>
                  <a:lnTo>
                    <a:pt x="2262" y="51"/>
                  </a:lnTo>
                  <a:lnTo>
                    <a:pt x="2290" y="72"/>
                  </a:lnTo>
                  <a:lnTo>
                    <a:pt x="2296" y="78"/>
                  </a:lnTo>
                  <a:lnTo>
                    <a:pt x="2308" y="84"/>
                  </a:lnTo>
                  <a:lnTo>
                    <a:pt x="2326" y="90"/>
                  </a:lnTo>
                  <a:lnTo>
                    <a:pt x="2350" y="102"/>
                  </a:lnTo>
                  <a:lnTo>
                    <a:pt x="2380" y="108"/>
                  </a:lnTo>
                  <a:lnTo>
                    <a:pt x="2416" y="114"/>
                  </a:lnTo>
                  <a:lnTo>
                    <a:pt x="2446" y="108"/>
                  </a:lnTo>
                  <a:lnTo>
                    <a:pt x="2481" y="108"/>
                  </a:lnTo>
                  <a:lnTo>
                    <a:pt x="2511" y="102"/>
                  </a:lnTo>
                  <a:lnTo>
                    <a:pt x="2541" y="96"/>
                  </a:lnTo>
                  <a:lnTo>
                    <a:pt x="2559" y="96"/>
                  </a:lnTo>
                  <a:lnTo>
                    <a:pt x="2595" y="84"/>
                  </a:lnTo>
                  <a:lnTo>
                    <a:pt x="2619" y="72"/>
                  </a:lnTo>
                  <a:lnTo>
                    <a:pt x="2643" y="54"/>
                  </a:lnTo>
                  <a:lnTo>
                    <a:pt x="2661" y="42"/>
                  </a:lnTo>
                  <a:lnTo>
                    <a:pt x="2673" y="24"/>
                  </a:lnTo>
                  <a:lnTo>
                    <a:pt x="2697" y="18"/>
                  </a:lnTo>
                  <a:lnTo>
                    <a:pt x="2715" y="24"/>
                  </a:lnTo>
                  <a:lnTo>
                    <a:pt x="2715" y="48"/>
                  </a:lnTo>
                  <a:lnTo>
                    <a:pt x="2709" y="78"/>
                  </a:lnTo>
                  <a:lnTo>
                    <a:pt x="2709" y="108"/>
                  </a:lnTo>
                  <a:lnTo>
                    <a:pt x="2727" y="114"/>
                  </a:lnTo>
                  <a:lnTo>
                    <a:pt x="2744" y="120"/>
                  </a:lnTo>
                  <a:lnTo>
                    <a:pt x="2768" y="126"/>
                  </a:lnTo>
                  <a:lnTo>
                    <a:pt x="2792" y="132"/>
                  </a:lnTo>
                  <a:lnTo>
                    <a:pt x="2816" y="132"/>
                  </a:lnTo>
                  <a:lnTo>
                    <a:pt x="2846" y="132"/>
                  </a:lnTo>
                  <a:lnTo>
                    <a:pt x="2870" y="132"/>
                  </a:lnTo>
                  <a:lnTo>
                    <a:pt x="2906" y="132"/>
                  </a:lnTo>
                  <a:lnTo>
                    <a:pt x="2972" y="126"/>
                  </a:lnTo>
                  <a:lnTo>
                    <a:pt x="3049" y="114"/>
                  </a:lnTo>
                  <a:lnTo>
                    <a:pt x="3127" y="102"/>
                  </a:lnTo>
                  <a:lnTo>
                    <a:pt x="3205" y="90"/>
                  </a:lnTo>
                  <a:lnTo>
                    <a:pt x="3336" y="78"/>
                  </a:lnTo>
                  <a:lnTo>
                    <a:pt x="3426" y="72"/>
                  </a:lnTo>
                  <a:lnTo>
                    <a:pt x="3456" y="66"/>
                  </a:lnTo>
                  <a:lnTo>
                    <a:pt x="3462" y="66"/>
                  </a:lnTo>
                  <a:lnTo>
                    <a:pt x="3474" y="60"/>
                  </a:lnTo>
                  <a:lnTo>
                    <a:pt x="3486" y="48"/>
                  </a:lnTo>
                  <a:lnTo>
                    <a:pt x="3498" y="48"/>
                  </a:lnTo>
                  <a:lnTo>
                    <a:pt x="3510" y="42"/>
                  </a:lnTo>
                  <a:lnTo>
                    <a:pt x="3522" y="42"/>
                  </a:lnTo>
                  <a:lnTo>
                    <a:pt x="3534" y="36"/>
                  </a:lnTo>
                  <a:lnTo>
                    <a:pt x="3546" y="36"/>
                  </a:lnTo>
                  <a:lnTo>
                    <a:pt x="3564" y="36"/>
                  </a:lnTo>
                  <a:lnTo>
                    <a:pt x="3582" y="42"/>
                  </a:lnTo>
                  <a:lnTo>
                    <a:pt x="3600" y="42"/>
                  </a:lnTo>
                  <a:lnTo>
                    <a:pt x="3617" y="54"/>
                  </a:lnTo>
                  <a:lnTo>
                    <a:pt x="3635" y="60"/>
                  </a:lnTo>
                  <a:lnTo>
                    <a:pt x="3647" y="66"/>
                  </a:lnTo>
                  <a:lnTo>
                    <a:pt x="3659" y="72"/>
                  </a:lnTo>
                  <a:lnTo>
                    <a:pt x="3689" y="78"/>
                  </a:lnTo>
                  <a:lnTo>
                    <a:pt x="3731" y="90"/>
                  </a:lnTo>
                  <a:lnTo>
                    <a:pt x="3767" y="96"/>
                  </a:lnTo>
                  <a:lnTo>
                    <a:pt x="3815" y="102"/>
                  </a:lnTo>
                  <a:lnTo>
                    <a:pt x="3863" y="102"/>
                  </a:lnTo>
                  <a:lnTo>
                    <a:pt x="3916" y="102"/>
                  </a:lnTo>
                  <a:lnTo>
                    <a:pt x="3970" y="102"/>
                  </a:lnTo>
                  <a:lnTo>
                    <a:pt x="4024" y="102"/>
                  </a:lnTo>
                  <a:lnTo>
                    <a:pt x="4078" y="102"/>
                  </a:lnTo>
                  <a:lnTo>
                    <a:pt x="4132" y="96"/>
                  </a:lnTo>
                  <a:lnTo>
                    <a:pt x="4186" y="90"/>
                  </a:lnTo>
                  <a:lnTo>
                    <a:pt x="4239" y="78"/>
                  </a:lnTo>
                  <a:lnTo>
                    <a:pt x="4287" y="72"/>
                  </a:lnTo>
                  <a:lnTo>
                    <a:pt x="4341" y="54"/>
                  </a:lnTo>
                  <a:lnTo>
                    <a:pt x="4383" y="42"/>
                  </a:lnTo>
                  <a:lnTo>
                    <a:pt x="4419" y="30"/>
                  </a:lnTo>
                  <a:lnTo>
                    <a:pt x="4449" y="18"/>
                  </a:lnTo>
                  <a:lnTo>
                    <a:pt x="4478" y="12"/>
                  </a:lnTo>
                  <a:lnTo>
                    <a:pt x="4502" y="6"/>
                  </a:lnTo>
                  <a:lnTo>
                    <a:pt x="4526" y="0"/>
                  </a:lnTo>
                  <a:lnTo>
                    <a:pt x="4544" y="0"/>
                  </a:lnTo>
                  <a:lnTo>
                    <a:pt x="4562" y="0"/>
                  </a:lnTo>
                  <a:lnTo>
                    <a:pt x="4574" y="6"/>
                  </a:lnTo>
                  <a:lnTo>
                    <a:pt x="4586" y="12"/>
                  </a:lnTo>
                  <a:lnTo>
                    <a:pt x="4598" y="18"/>
                  </a:lnTo>
                  <a:lnTo>
                    <a:pt x="4604" y="24"/>
                  </a:lnTo>
                  <a:lnTo>
                    <a:pt x="4610" y="30"/>
                  </a:lnTo>
                  <a:lnTo>
                    <a:pt x="4616" y="36"/>
                  </a:lnTo>
                  <a:lnTo>
                    <a:pt x="4622" y="48"/>
                  </a:lnTo>
                  <a:lnTo>
                    <a:pt x="4628" y="60"/>
                  </a:lnTo>
                  <a:lnTo>
                    <a:pt x="4634" y="66"/>
                  </a:lnTo>
                  <a:lnTo>
                    <a:pt x="4640" y="78"/>
                  </a:lnTo>
                  <a:lnTo>
                    <a:pt x="4652" y="84"/>
                  </a:lnTo>
                  <a:lnTo>
                    <a:pt x="4670" y="90"/>
                  </a:lnTo>
                  <a:lnTo>
                    <a:pt x="4682" y="96"/>
                  </a:lnTo>
                  <a:lnTo>
                    <a:pt x="4706" y="102"/>
                  </a:lnTo>
                  <a:lnTo>
                    <a:pt x="4724" y="108"/>
                  </a:lnTo>
                  <a:lnTo>
                    <a:pt x="4748" y="114"/>
                  </a:lnTo>
                  <a:lnTo>
                    <a:pt x="4771" y="114"/>
                  </a:lnTo>
                  <a:lnTo>
                    <a:pt x="4801" y="114"/>
                  </a:lnTo>
                  <a:lnTo>
                    <a:pt x="4831" y="108"/>
                  </a:lnTo>
                  <a:lnTo>
                    <a:pt x="4861" y="102"/>
                  </a:lnTo>
                  <a:lnTo>
                    <a:pt x="4891" y="96"/>
                  </a:lnTo>
                  <a:lnTo>
                    <a:pt x="4927" y="84"/>
                  </a:lnTo>
                  <a:lnTo>
                    <a:pt x="4957" y="66"/>
                  </a:lnTo>
                  <a:lnTo>
                    <a:pt x="4993" y="48"/>
                  </a:lnTo>
                  <a:lnTo>
                    <a:pt x="5017" y="36"/>
                  </a:lnTo>
                  <a:lnTo>
                    <a:pt x="5029" y="30"/>
                  </a:lnTo>
                  <a:lnTo>
                    <a:pt x="5061" y="24"/>
                  </a:lnTo>
                  <a:lnTo>
                    <a:pt x="5091" y="17"/>
                  </a:lnTo>
                  <a:lnTo>
                    <a:pt x="5118" y="14"/>
                  </a:lnTo>
                  <a:lnTo>
                    <a:pt x="5145" y="9"/>
                  </a:lnTo>
                  <a:lnTo>
                    <a:pt x="5175" y="9"/>
                  </a:lnTo>
                  <a:lnTo>
                    <a:pt x="5199" y="8"/>
                  </a:lnTo>
                  <a:lnTo>
                    <a:pt x="5219" y="9"/>
                  </a:lnTo>
                  <a:lnTo>
                    <a:pt x="5238" y="9"/>
                  </a:lnTo>
                  <a:lnTo>
                    <a:pt x="5258" y="11"/>
                  </a:lnTo>
                  <a:lnTo>
                    <a:pt x="5280" y="9"/>
                  </a:lnTo>
                  <a:lnTo>
                    <a:pt x="5304" y="11"/>
                  </a:lnTo>
                  <a:lnTo>
                    <a:pt x="5327" y="8"/>
                  </a:lnTo>
                  <a:lnTo>
                    <a:pt x="5351" y="8"/>
                  </a:lnTo>
                  <a:lnTo>
                    <a:pt x="5390" y="9"/>
                  </a:lnTo>
                  <a:lnTo>
                    <a:pt x="5435" y="24"/>
                  </a:lnTo>
                  <a:lnTo>
                    <a:pt x="5447" y="30"/>
                  </a:lnTo>
                  <a:lnTo>
                    <a:pt x="5453" y="36"/>
                  </a:lnTo>
                  <a:lnTo>
                    <a:pt x="5453" y="42"/>
                  </a:lnTo>
                  <a:lnTo>
                    <a:pt x="5459" y="48"/>
                  </a:lnTo>
                  <a:lnTo>
                    <a:pt x="5459" y="54"/>
                  </a:lnTo>
                  <a:lnTo>
                    <a:pt x="5459" y="60"/>
                  </a:lnTo>
                  <a:lnTo>
                    <a:pt x="5459" y="66"/>
                  </a:lnTo>
                  <a:lnTo>
                    <a:pt x="5465" y="66"/>
                  </a:lnTo>
                  <a:lnTo>
                    <a:pt x="5465" y="72"/>
                  </a:lnTo>
                  <a:lnTo>
                    <a:pt x="5477" y="72"/>
                  </a:lnTo>
                  <a:lnTo>
                    <a:pt x="5489" y="78"/>
                  </a:lnTo>
                  <a:lnTo>
                    <a:pt x="5501" y="84"/>
                  </a:lnTo>
                  <a:lnTo>
                    <a:pt x="5519" y="84"/>
                  </a:lnTo>
                  <a:lnTo>
                    <a:pt x="5555" y="90"/>
                  </a:lnTo>
                  <a:lnTo>
                    <a:pt x="5603" y="90"/>
                  </a:lnTo>
                  <a:lnTo>
                    <a:pt x="5656" y="90"/>
                  </a:lnTo>
                  <a:lnTo>
                    <a:pt x="5710" y="84"/>
                  </a:lnTo>
                  <a:lnTo>
                    <a:pt x="5740" y="78"/>
                  </a:lnTo>
                  <a:lnTo>
                    <a:pt x="5770" y="72"/>
                  </a:lnTo>
                  <a:lnTo>
                    <a:pt x="5770" y="90"/>
                  </a:lnTo>
                  <a:lnTo>
                    <a:pt x="5770" y="90"/>
                  </a:lnTo>
                  <a:lnTo>
                    <a:pt x="5740" y="96"/>
                  </a:lnTo>
                  <a:lnTo>
                    <a:pt x="5710" y="102"/>
                  </a:lnTo>
                  <a:lnTo>
                    <a:pt x="5656" y="108"/>
                  </a:lnTo>
                  <a:lnTo>
                    <a:pt x="5603" y="108"/>
                  </a:lnTo>
                  <a:lnTo>
                    <a:pt x="5555" y="108"/>
                  </a:lnTo>
                  <a:lnTo>
                    <a:pt x="5519" y="102"/>
                  </a:lnTo>
                  <a:lnTo>
                    <a:pt x="5501" y="102"/>
                  </a:lnTo>
                  <a:lnTo>
                    <a:pt x="5489" y="96"/>
                  </a:lnTo>
                  <a:lnTo>
                    <a:pt x="5477" y="90"/>
                  </a:lnTo>
                  <a:lnTo>
                    <a:pt x="5465" y="90"/>
                  </a:lnTo>
                  <a:lnTo>
                    <a:pt x="5465" y="84"/>
                  </a:lnTo>
                  <a:lnTo>
                    <a:pt x="5459" y="84"/>
                  </a:lnTo>
                  <a:lnTo>
                    <a:pt x="5459" y="78"/>
                  </a:lnTo>
                  <a:lnTo>
                    <a:pt x="5459" y="72"/>
                  </a:lnTo>
                  <a:lnTo>
                    <a:pt x="5459" y="66"/>
                  </a:lnTo>
                  <a:lnTo>
                    <a:pt x="5453" y="60"/>
                  </a:lnTo>
                  <a:lnTo>
                    <a:pt x="5453" y="54"/>
                  </a:lnTo>
                  <a:lnTo>
                    <a:pt x="5447" y="48"/>
                  </a:lnTo>
                  <a:lnTo>
                    <a:pt x="5435" y="42"/>
                  </a:lnTo>
                  <a:lnTo>
                    <a:pt x="5429" y="36"/>
                  </a:lnTo>
                  <a:lnTo>
                    <a:pt x="5423" y="36"/>
                  </a:lnTo>
                  <a:lnTo>
                    <a:pt x="5405" y="30"/>
                  </a:lnTo>
                  <a:lnTo>
                    <a:pt x="5393" y="30"/>
                  </a:lnTo>
                  <a:lnTo>
                    <a:pt x="5370" y="23"/>
                  </a:lnTo>
                  <a:lnTo>
                    <a:pt x="5346" y="24"/>
                  </a:lnTo>
                  <a:lnTo>
                    <a:pt x="5325" y="27"/>
                  </a:lnTo>
                  <a:lnTo>
                    <a:pt x="5298" y="29"/>
                  </a:lnTo>
                  <a:lnTo>
                    <a:pt x="5270" y="29"/>
                  </a:lnTo>
                  <a:lnTo>
                    <a:pt x="5247" y="26"/>
                  </a:lnTo>
                  <a:lnTo>
                    <a:pt x="5219" y="24"/>
                  </a:lnTo>
                  <a:lnTo>
                    <a:pt x="5199" y="21"/>
                  </a:lnTo>
                  <a:lnTo>
                    <a:pt x="5174" y="24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96863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88088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8089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8090" name="Rectangle 2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91" name="Rectangle 2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476C80B0-6492-45E3-8389-3F8C03E42AB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8092" name="Rectangle 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l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6387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6388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6389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6390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6391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15363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39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5811AB91-7F34-4B28-A4CE-E70543DB85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367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¡"/>
        <a:defRPr sz="27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000" smtClean="0">
                <a:latin typeface="Arial" charset="0"/>
              </a:defRPr>
            </a:lvl1pPr>
          </a:lstStyle>
          <a:p>
            <a:pPr>
              <a:defRPr/>
            </a:pPr>
            <a:fld id="{5B83A526-67C1-4C99-9EF4-E047644441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79400" y="152400"/>
            <a:ext cx="8686800" cy="1600200"/>
            <a:chOff x="176" y="96"/>
            <a:chExt cx="5472" cy="1008"/>
          </a:xfrm>
        </p:grpSpPr>
        <p:sp>
          <p:nvSpPr>
            <p:cNvPr id="4104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5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4106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4107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4108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o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377950" indent="-468313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o"/>
        <a:defRPr sz="2400">
          <a:solidFill>
            <a:schemeClr val="tx1"/>
          </a:solidFill>
          <a:latin typeface="+mn-lt"/>
        </a:defRPr>
      </a:lvl3pPr>
      <a:lvl4pPr marL="1827213" indent="-4381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297113" indent="-46831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5pPr>
      <a:lvl6pPr marL="2754313" indent="-46831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6pPr>
      <a:lvl7pPr marL="3211513" indent="-46831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7pPr>
      <a:lvl8pPr marL="3668713" indent="-46831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8pPr>
      <a:lvl9pPr marL="4125913" indent="-46831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441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 smtClean="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5FAA4208-894D-47CB-A09A-79BEC905BF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465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43433776-D9CA-4E04-82D1-5898E13F7C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20484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485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 smtClean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ADB45409-7CB7-4FE2-83C9-0CCCBA14B3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4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675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510" name="Text Placeholder 30"/>
          <p:cNvSpPr>
            <a:spLocks noGrp="1"/>
          </p:cNvSpPr>
          <p:nvPr>
            <p:ph type="body" idx="1"/>
          </p:nvPr>
        </p:nvSpPr>
        <p:spPr bwMode="auto">
          <a:xfrm>
            <a:off x="457200" y="1609725"/>
            <a:ext cx="7239000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6563" y="6557963"/>
            <a:ext cx="2001837" cy="22701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63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575" y="6556375"/>
            <a:ext cx="588963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 smtClean="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5AA6C995-771A-4BF6-B5C1-5A8E7043A5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 b="1" kern="1200" cap="all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9pPr>
      <a:extLst/>
    </p:titleStyle>
    <p:bodyStyle>
      <a:lvl1pPr marL="273050" indent="-273050" algn="l" rtl="0" eaLnBrk="1" fontAlgn="base" hangingPunct="1">
        <a:spcBef>
          <a:spcPts val="600"/>
        </a:spcBef>
        <a:spcAft>
          <a:spcPct val="0"/>
        </a:spcAft>
        <a:buClr>
          <a:schemeClr val="tx2"/>
        </a:buClr>
        <a:buSzPct val="73000"/>
        <a:buFont typeface="Wingdings 2" pitchFamily="18" charset="2"/>
        <a:buChar char="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20700" indent="-228600" algn="l" rtl="0" eaLnBrk="1" fontAlgn="base" hangingPunct="1">
        <a:spcBef>
          <a:spcPts val="5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"/>
        <a:defRPr sz="2300" kern="1200">
          <a:solidFill>
            <a:srgbClr val="6C6C6C"/>
          </a:solidFill>
          <a:latin typeface="+mn-lt"/>
          <a:ea typeface="+mn-ea"/>
          <a:cs typeface="+mn-cs"/>
        </a:defRPr>
      </a:lvl2pPr>
      <a:lvl3pPr marL="758825" indent="-228600" algn="l" rtl="0" eaLnBrk="1" fontAlgn="base" hangingPunct="1">
        <a:spcBef>
          <a:spcPts val="400"/>
        </a:spcBef>
        <a:spcAft>
          <a:spcPct val="0"/>
        </a:spcAft>
        <a:buClr>
          <a:srgbClr val="F9B639"/>
        </a:buClr>
        <a:buSzPct val="60000"/>
        <a:buFont typeface="Wingdings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228600" algn="l" rtl="0" eaLnBrk="1" fontAlgn="base" hangingPunct="1">
        <a:spcBef>
          <a:spcPct val="200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"/>
        <a:defRPr sz="2000" kern="1200">
          <a:solidFill>
            <a:srgbClr val="6C6C6C"/>
          </a:solidFill>
          <a:latin typeface="+mn-lt"/>
          <a:ea typeface="+mn-ea"/>
          <a:cs typeface="+mn-cs"/>
        </a:defRPr>
      </a:lvl4pPr>
      <a:lvl5pPr marL="1279525" indent="-228600" algn="l" rtl="0" eaLnBrk="1" fontAlgn="base" hangingPunct="1">
        <a:spcBef>
          <a:spcPts val="400"/>
        </a:spcBef>
        <a:spcAft>
          <a:spcPct val="0"/>
        </a:spcAft>
        <a:buClr>
          <a:srgbClr val="F9B639"/>
        </a:buClr>
        <a:buSzPct val="70000"/>
        <a:buFont typeface="Wingdings" pitchFamily="2" charset="2"/>
        <a:buChar char="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fld id="{8B035875-89BC-4F42-B857-6269A2DD604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9223" name="Group 7"/>
          <p:cNvGrpSpPr>
            <a:grpSpLocks/>
          </p:cNvGrpSpPr>
          <p:nvPr/>
        </p:nvGrpSpPr>
        <p:grpSpPr bwMode="auto">
          <a:xfrm>
            <a:off x="279400" y="152400"/>
            <a:ext cx="8686800" cy="1600200"/>
            <a:chOff x="176" y="96"/>
            <a:chExt cx="5472" cy="1008"/>
          </a:xfrm>
        </p:grpSpPr>
        <p:sp>
          <p:nvSpPr>
            <p:cNvPr id="4104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5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/>
            </a:p>
          </p:txBody>
        </p:sp>
        <p:sp>
          <p:nvSpPr>
            <p:cNvPr id="4106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/>
            </a:p>
          </p:txBody>
        </p:sp>
        <p:sp>
          <p:nvSpPr>
            <p:cNvPr id="4107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/>
            </a:p>
          </p:txBody>
        </p:sp>
        <p:sp>
          <p:nvSpPr>
            <p:cNvPr id="4108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o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377950" indent="-468313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o"/>
        <a:defRPr sz="2400">
          <a:solidFill>
            <a:schemeClr val="tx1"/>
          </a:solidFill>
          <a:latin typeface="+mn-lt"/>
        </a:defRPr>
      </a:lvl3pPr>
      <a:lvl4pPr marL="1827213" indent="-4381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297113" indent="-46831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5pPr>
      <a:lvl6pPr marL="2754313" indent="-46831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6pPr>
      <a:lvl7pPr marL="3211513" indent="-46831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7pPr>
      <a:lvl8pPr marL="3668713" indent="-46831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8pPr>
      <a:lvl9pPr marL="4125913" indent="-46831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1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6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2.xml"/><Relationship Id="rId4" Type="http://schemas.openxmlformats.org/officeDocument/2006/relationships/hyperlink" Target="http://www.math.uri.edu/~bkaskosz/flashmo/derplot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1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1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112.xml"/><Relationship Id="rId16" Type="http://schemas.openxmlformats.org/officeDocument/2006/relationships/image" Target="../media/image14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3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1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dirty="0"/>
              <a:t>3.2 The Derivative Function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073650"/>
            <a:ext cx="6858000" cy="488950"/>
          </a:xfrm>
        </p:spPr>
        <p:txBody>
          <a:bodyPr/>
          <a:lstStyle/>
          <a:p>
            <a:pPr algn="r" eaLnBrk="1" hangingPunct="1">
              <a:lnSpc>
                <a:spcPct val="90000"/>
              </a:lnSpc>
            </a:pPr>
            <a:r>
              <a:rPr lang="en-US" dirty="0"/>
              <a:t>MATH 205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4000" dirty="0"/>
              <a:t>Three behaviors that ruin differentiability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28800"/>
            <a:ext cx="8189913" cy="4302125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+mj-lt"/>
              <a:buAutoNum type="romanUcPeriod"/>
            </a:pPr>
            <a:r>
              <a:rPr lang="en-US" sz="2400" dirty="0"/>
              <a:t>Corner:</a:t>
            </a:r>
          </a:p>
          <a:p>
            <a:pPr marL="609600" indent="-609600" eaLnBrk="1" hangingPunct="1">
              <a:lnSpc>
                <a:spcPct val="90000"/>
              </a:lnSpc>
              <a:buFont typeface="+mj-lt"/>
              <a:buAutoNum type="romanUcPeriod"/>
            </a:pPr>
            <a:endParaRPr lang="en-US" sz="2400" dirty="0"/>
          </a:p>
          <a:p>
            <a:pPr marL="1047750" lvl="1" indent="-609600">
              <a:lnSpc>
                <a:spcPct val="90000"/>
              </a:lnSpc>
            </a:pPr>
            <a:r>
              <a:rPr lang="en-US" sz="2000" dirty="0"/>
              <a:t>Cusp: </a:t>
            </a:r>
          </a:p>
          <a:p>
            <a:pPr marL="609600" indent="-609600" eaLnBrk="1" hangingPunct="1">
              <a:lnSpc>
                <a:spcPct val="90000"/>
              </a:lnSpc>
              <a:buFont typeface="+mj-lt"/>
              <a:buAutoNum type="romanUcPeriod"/>
            </a:pPr>
            <a:endParaRPr lang="en-US" sz="2400" dirty="0"/>
          </a:p>
          <a:p>
            <a:pPr marL="609600" indent="-609600" eaLnBrk="1" hangingPunct="1">
              <a:lnSpc>
                <a:spcPct val="90000"/>
              </a:lnSpc>
              <a:buFont typeface="+mj-lt"/>
              <a:buAutoNum type="romanUcPeriod"/>
            </a:pPr>
            <a:endParaRPr lang="en-US" sz="2400" dirty="0"/>
          </a:p>
          <a:p>
            <a:pPr marL="609600" indent="-609600" eaLnBrk="1" hangingPunct="1">
              <a:lnSpc>
                <a:spcPct val="90000"/>
              </a:lnSpc>
              <a:buFont typeface="+mj-lt"/>
              <a:buAutoNum type="romanUcPeriod"/>
            </a:pPr>
            <a:r>
              <a:rPr lang="en-US" sz="2400" dirty="0"/>
              <a:t>Vertical Tangent:   </a:t>
            </a:r>
          </a:p>
          <a:p>
            <a:pPr marL="609600" indent="-609600" eaLnBrk="1" hangingPunct="1">
              <a:lnSpc>
                <a:spcPct val="90000"/>
              </a:lnSpc>
              <a:buFont typeface="+mj-lt"/>
              <a:buAutoNum type="romanUcPeriod"/>
            </a:pPr>
            <a:endParaRPr lang="en-US" sz="2400" dirty="0"/>
          </a:p>
          <a:p>
            <a:pPr marL="609600" indent="-609600" eaLnBrk="1" hangingPunct="1">
              <a:lnSpc>
                <a:spcPct val="90000"/>
              </a:lnSpc>
              <a:buFont typeface="+mj-lt"/>
              <a:buAutoNum type="romanUcPeriod"/>
            </a:pPr>
            <a:endParaRPr lang="en-US" sz="2400" dirty="0"/>
          </a:p>
          <a:p>
            <a:pPr marL="609600" indent="-609600" eaLnBrk="1" hangingPunct="1">
              <a:lnSpc>
                <a:spcPct val="90000"/>
              </a:lnSpc>
              <a:buFont typeface="+mj-lt"/>
              <a:buAutoNum type="romanUcPeriod"/>
            </a:pPr>
            <a:r>
              <a:rPr lang="en-US" sz="2400" dirty="0"/>
              <a:t>Discontinuity:   </a:t>
            </a:r>
          </a:p>
        </p:txBody>
      </p:sp>
      <p:graphicFrame>
        <p:nvGraphicFramePr>
          <p:cNvPr id="25604" name="Object 4"/>
          <p:cNvGraphicFramePr>
            <a:graphicFrameLocks noGrp="1" noChangeAspect="1"/>
          </p:cNvGraphicFramePr>
          <p:nvPr>
            <p:ph sz="quarter" idx="2"/>
            <p:extLst/>
          </p:nvPr>
        </p:nvGraphicFramePr>
        <p:xfrm>
          <a:off x="2240294" y="1761486"/>
          <a:ext cx="1450975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Equation" r:id="rId3" imgW="609480" imgH="253800" progId="Equation.3">
                  <p:embed/>
                </p:oleObj>
              </mc:Choice>
              <mc:Fallback>
                <p:oleObj name="Equation" r:id="rId3" imgW="609480" imgH="253800" progId="Equation.3">
                  <p:embed/>
                  <p:pic>
                    <p:nvPicPr>
                      <p:cNvPr id="2560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0294" y="1761486"/>
                        <a:ext cx="1450975" cy="604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6"/>
          <p:cNvGraphicFramePr>
            <a:graphicFrameLocks noGrp="1" noChangeAspect="1"/>
          </p:cNvGraphicFramePr>
          <p:nvPr>
            <p:ph sz="quarter" idx="3"/>
            <p:extLst/>
          </p:nvPr>
        </p:nvGraphicFramePr>
        <p:xfrm>
          <a:off x="2327795" y="2491190"/>
          <a:ext cx="1288861" cy="5351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Equation" r:id="rId5" imgW="672840" imgH="279360" progId="Equation.3">
                  <p:embed/>
                </p:oleObj>
              </mc:Choice>
              <mc:Fallback>
                <p:oleObj name="Equation" r:id="rId5" imgW="672840" imgH="279360" progId="Equation.3">
                  <p:embed/>
                  <p:pic>
                    <p:nvPicPr>
                      <p:cNvPr id="2560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7795" y="2491190"/>
                        <a:ext cx="1288861" cy="53514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8"/>
          <p:cNvGraphicFramePr>
            <a:graphicFrameLocks noChangeAspect="1"/>
          </p:cNvGraphicFramePr>
          <p:nvPr>
            <p:extLst/>
          </p:nvPr>
        </p:nvGraphicFramePr>
        <p:xfrm>
          <a:off x="3456320" y="3668547"/>
          <a:ext cx="1735137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" name="Equation" r:id="rId7" imgW="660240" imgH="241200" progId="Equation.3">
                  <p:embed/>
                </p:oleObj>
              </mc:Choice>
              <mc:Fallback>
                <p:oleObj name="Equation" r:id="rId7" imgW="660240" imgH="241200" progId="Equation.3">
                  <p:embed/>
                  <p:pic>
                    <p:nvPicPr>
                      <p:cNvPr id="2560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6320" y="3668547"/>
                        <a:ext cx="1735137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Object 9"/>
          <p:cNvGraphicFramePr>
            <a:graphicFrameLocks noChangeAspect="1"/>
          </p:cNvGraphicFramePr>
          <p:nvPr>
            <p:extLst/>
          </p:nvPr>
        </p:nvGraphicFramePr>
        <p:xfrm>
          <a:off x="3106406" y="4722646"/>
          <a:ext cx="1506537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1" name="Equation" r:id="rId9" imgW="634680" imgH="419040" progId="Equation.3">
                  <p:embed/>
                </p:oleObj>
              </mc:Choice>
              <mc:Fallback>
                <p:oleObj name="Equation" r:id="rId9" imgW="634680" imgH="419040" progId="Equation.3">
                  <p:embed/>
                  <p:pic>
                    <p:nvPicPr>
                      <p:cNvPr id="2560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6406" y="4722646"/>
                        <a:ext cx="1506537" cy="995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715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dirty="0"/>
              <a:t>So, what can we conclude?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Continuity at a point does not guarantee differentiability at that point!</a:t>
            </a:r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If a function is differentiable at a point, then it is continuous at that point.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A differentiable function is a continuous function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In terms of functions defined on closed intervals, we can discuss right/left-handed differentiability just as we described right/left-handed continuity.</a:t>
            </a:r>
          </a:p>
        </p:txBody>
      </p:sp>
    </p:spTree>
    <p:extLst>
      <p:ext uri="{BB962C8B-B14F-4D97-AF65-F5344CB8AC3E}">
        <p14:creationId xmlns:p14="http://schemas.microsoft.com/office/powerpoint/2010/main" val="3236118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974" y="2634556"/>
            <a:ext cx="5229026" cy="42234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Graphically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6477" y="1787857"/>
                <a:ext cx="8686800" cy="4302125"/>
              </a:xfrm>
            </p:spPr>
            <p:txBody>
              <a:bodyPr/>
              <a:lstStyle/>
              <a:p>
                <a:r>
                  <a:rPr lang="en-US" dirty="0"/>
                  <a:t>Given the graph of </a:t>
                </a:r>
                <a:r>
                  <a:rPr lang="en-US" i="1" dirty="0"/>
                  <a:t>g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) on (-4, 4), determine where:</a:t>
                </a:r>
              </a:p>
              <a:p>
                <a:pPr lvl="1"/>
                <a:r>
                  <a:rPr lang="en-US" i="1" dirty="0"/>
                  <a:t>g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) is not continuous</a:t>
                </a:r>
              </a:p>
              <a:p>
                <a:pPr lvl="1"/>
                <a:r>
                  <a:rPr lang="en-US" i="1" dirty="0"/>
                  <a:t>g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) is not differentiable</a:t>
                </a:r>
              </a:p>
              <a:p>
                <a:pPr lvl="1"/>
                <a:r>
                  <a:rPr lang="en-US" dirty="0"/>
                  <a:t>graph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477" y="1787857"/>
                <a:ext cx="8686800" cy="4302125"/>
              </a:xfrm>
              <a:blipFill rotWithShape="0">
                <a:blip r:embed="rId3"/>
                <a:stretch>
                  <a:fillRect l="-772" t="-1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704541" y="6002740"/>
            <a:ext cx="219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Derivative Plotter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50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69880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dirty="0"/>
              <a:t>Derivative at a point versus the Derivative Function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28800"/>
            <a:ext cx="8382000" cy="4302125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Char char="§"/>
            </a:pPr>
            <a:r>
              <a:rPr lang="en-US" sz="2400" dirty="0"/>
              <a:t>But suppose, instead of looking at a single point, we wish to find a rule to determine the instantaneous rate of change anywhere on a given function.</a:t>
            </a:r>
          </a:p>
          <a:p>
            <a:pPr marL="609600" indent="-609600" eaLnBrk="1" hangingPunct="1">
              <a:buFont typeface="Wingdings" pitchFamily="2" charset="2"/>
              <a:buChar char="§"/>
            </a:pPr>
            <a:endParaRPr lang="en-US" sz="2400" dirty="0"/>
          </a:p>
          <a:p>
            <a:pPr marL="609600" indent="-609600" eaLnBrk="1" hangingPunct="1">
              <a:buFont typeface="Wingdings" pitchFamily="2" charset="2"/>
              <a:buChar char="§"/>
            </a:pPr>
            <a:r>
              <a:rPr lang="en-US" sz="2400" dirty="0"/>
              <a:t>If such a rule exists, we would have a function whose outputs would be the original functions IROCs for any input.</a:t>
            </a:r>
          </a:p>
          <a:p>
            <a:pPr marL="609600" indent="-609600" eaLnBrk="1" hangingPunct="1">
              <a:buFont typeface="Wingdings" pitchFamily="2" charset="2"/>
              <a:buChar char="§"/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The derivative of a function </a:t>
            </a:r>
            <a:r>
              <a:rPr lang="en-US" sz="2400" i="1" dirty="0"/>
              <a:t>f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) with respect to the variable </a:t>
            </a:r>
            <a:r>
              <a:rPr lang="en-US" sz="2400" i="1" dirty="0"/>
              <a:t>x</a:t>
            </a:r>
            <a:r>
              <a:rPr lang="en-US" sz="2400" dirty="0"/>
              <a:t> is the function            whose value at </a:t>
            </a:r>
            <a:r>
              <a:rPr lang="en-US" sz="2400" i="1" dirty="0"/>
              <a:t>x</a:t>
            </a:r>
            <a:r>
              <a:rPr lang="en-US" sz="2400" dirty="0"/>
              <a:t> is: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/>
              <a:t>                                            </a:t>
            </a:r>
          </a:p>
          <a:p>
            <a:pPr>
              <a:lnSpc>
                <a:spcPct val="90000"/>
              </a:lnSpc>
              <a:buNone/>
            </a:pPr>
            <a:endParaRPr lang="en-US" sz="2400" dirty="0"/>
          </a:p>
          <a:p>
            <a:pPr>
              <a:lnSpc>
                <a:spcPct val="90000"/>
              </a:lnSpc>
              <a:buNone/>
            </a:pPr>
            <a:r>
              <a:rPr lang="en-US" sz="2400" dirty="0"/>
              <a:t>       provided this limit exists.</a:t>
            </a:r>
          </a:p>
          <a:p>
            <a:pPr>
              <a:lnSpc>
                <a:spcPct val="90000"/>
              </a:lnSpc>
              <a:buNone/>
            </a:pPr>
            <a:endParaRPr lang="en-US" sz="2400" dirty="0"/>
          </a:p>
          <a:p>
            <a:pPr marL="609600" indent="-609600" eaLnBrk="1" hangingPunct="1">
              <a:buFont typeface="Wingdings" pitchFamily="2" charset="2"/>
              <a:buChar char="§"/>
            </a:pPr>
            <a:endParaRPr lang="en-US" sz="2400" dirty="0"/>
          </a:p>
        </p:txBody>
      </p:sp>
      <p:graphicFrame>
        <p:nvGraphicFramePr>
          <p:cNvPr id="2" name="Object 1"/>
          <p:cNvGraphicFramePr>
            <a:graphicFrameLocks noGrp="1" noChangeAspect="1"/>
          </p:cNvGraphicFramePr>
          <p:nvPr>
            <p:extLst/>
          </p:nvPr>
        </p:nvGraphicFramePr>
        <p:xfrm>
          <a:off x="2957224" y="5424199"/>
          <a:ext cx="3166484" cy="732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Equation" r:id="rId3" imgW="1701720" imgH="393480" progId="Equation.3">
                  <p:embed/>
                </p:oleObj>
              </mc:Choice>
              <mc:Fallback>
                <p:oleObj name="Equation" r:id="rId3" imgW="1701720" imgH="393480" progId="Equation.3">
                  <p:embed/>
                  <p:pic>
                    <p:nvPicPr>
                      <p:cNvPr id="2" name="Object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7224" y="5424199"/>
                        <a:ext cx="3166484" cy="7326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Grp="1" noChangeAspect="1"/>
          </p:cNvGraphicFramePr>
          <p:nvPr>
            <p:extLst/>
          </p:nvPr>
        </p:nvGraphicFramePr>
        <p:xfrm>
          <a:off x="2840759" y="5060372"/>
          <a:ext cx="646151" cy="356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Equation" r:id="rId5" imgW="368140" imgH="203112" progId="Equation.3">
                  <p:embed/>
                </p:oleObj>
              </mc:Choice>
              <mc:Fallback>
                <p:oleObj name="Equation" r:id="rId5" imgW="368140" imgH="203112" progId="Equation.3">
                  <p:embed/>
                  <p:pic>
                    <p:nvPicPr>
                      <p:cNvPr id="3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0759" y="5060372"/>
                        <a:ext cx="646151" cy="3567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257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dirty="0"/>
              <a:t>A few more definitions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28800"/>
            <a:ext cx="8077200" cy="4302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Differentiable at a point: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/>
              <a:t>	If     exists at </a:t>
            </a:r>
            <a:r>
              <a:rPr lang="en-US" sz="2800" i="1" dirty="0"/>
              <a:t>x</a:t>
            </a:r>
            <a:r>
              <a:rPr lang="en-US" sz="2800" dirty="0"/>
              <a:t> = </a:t>
            </a:r>
            <a:r>
              <a:rPr lang="en-US" sz="2800" i="1" dirty="0"/>
              <a:t>a</a:t>
            </a:r>
            <a:r>
              <a:rPr lang="en-US" sz="2800" dirty="0"/>
              <a:t>, then </a:t>
            </a:r>
            <a:r>
              <a:rPr lang="en-US" sz="2800" i="1" dirty="0"/>
              <a:t>f</a:t>
            </a:r>
            <a:r>
              <a:rPr lang="en-US" sz="2800" dirty="0"/>
              <a:t> is differentiable at </a:t>
            </a:r>
            <a:r>
              <a:rPr lang="en-US" sz="2800" i="1" dirty="0"/>
              <a:t>x</a:t>
            </a:r>
            <a:r>
              <a:rPr lang="en-US" sz="2800" dirty="0"/>
              <a:t> = </a:t>
            </a:r>
            <a:r>
              <a:rPr lang="en-US" sz="2800" i="1" dirty="0"/>
              <a:t>a</a:t>
            </a:r>
            <a:r>
              <a:rPr lang="en-US" sz="2800" dirty="0"/>
              <a:t>.</a:t>
            </a:r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Differentiable (function):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/>
              <a:t>	If      exists for all </a:t>
            </a:r>
            <a:r>
              <a:rPr lang="en-US" sz="2800" i="1" dirty="0"/>
              <a:t>x</a:t>
            </a:r>
            <a:r>
              <a:rPr lang="en-US" sz="2800" dirty="0"/>
              <a:t> in the domain of </a:t>
            </a:r>
            <a:r>
              <a:rPr lang="en-US" sz="2800" i="1" dirty="0"/>
              <a:t>f</a:t>
            </a:r>
            <a:r>
              <a:rPr lang="en-US" sz="2800" dirty="0"/>
              <a:t>, then </a:t>
            </a:r>
            <a:r>
              <a:rPr lang="en-US" sz="2800" i="1" dirty="0"/>
              <a:t>f</a:t>
            </a:r>
            <a:r>
              <a:rPr lang="en-US" sz="2800" dirty="0"/>
              <a:t> is called differentiable.</a:t>
            </a:r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The act of taking a derivative is differentiation.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The reverse is called </a:t>
            </a:r>
            <a:r>
              <a:rPr lang="en-US" sz="2400" dirty="0" err="1"/>
              <a:t>Antidifferentiation</a:t>
            </a:r>
            <a:r>
              <a:rPr lang="en-US" sz="2400" dirty="0"/>
              <a:t>.  </a:t>
            </a:r>
          </a:p>
        </p:txBody>
      </p:sp>
      <p:graphicFrame>
        <p:nvGraphicFramePr>
          <p:cNvPr id="1126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295400" y="2308225"/>
          <a:ext cx="4286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Equation" r:id="rId3" imgW="190440" imgH="203040" progId="Equation.3">
                  <p:embed/>
                </p:oleObj>
              </mc:Choice>
              <mc:Fallback>
                <p:oleObj name="Equation" r:id="rId3" imgW="190440" imgH="203040" progId="Equation.3">
                  <p:embed/>
                  <p:pic>
                    <p:nvPicPr>
                      <p:cNvPr id="112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308225"/>
                        <a:ext cx="42862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317625" y="3717925"/>
          <a:ext cx="465138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Equation" r:id="rId5" imgW="190440" imgH="203040" progId="Equation.3">
                  <p:embed/>
                </p:oleObj>
              </mc:Choice>
              <mc:Fallback>
                <p:oleObj name="Equation" r:id="rId5" imgW="190440" imgH="203040" progId="Equation.3">
                  <p:embed/>
                  <p:pic>
                    <p:nvPicPr>
                      <p:cNvPr id="1127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7625" y="3717925"/>
                        <a:ext cx="465138" cy="49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7085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dirty="0"/>
              <a:t>Notation</a:t>
            </a:r>
          </a:p>
        </p:txBody>
      </p:sp>
      <p:sp>
        <p:nvSpPr>
          <p:cNvPr id="308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0975" y="1828800"/>
            <a:ext cx="8786813" cy="4838700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None/>
            </a:pPr>
            <a:r>
              <a:rPr lang="en-US" sz="2800" dirty="0"/>
              <a:t>There are many ways to write the derivative of a function:</a:t>
            </a:r>
          </a:p>
          <a:p>
            <a:pPr marL="1004888" lvl="1" indent="-533400" eaLnBrk="1" hangingPunct="1">
              <a:buFont typeface="Wingdings" pitchFamily="2" charset="2"/>
              <a:buNone/>
            </a:pPr>
            <a:r>
              <a:rPr lang="en-US" sz="2400" dirty="0"/>
              <a:t> </a:t>
            </a:r>
          </a:p>
        </p:txBody>
      </p:sp>
      <p:graphicFrame>
        <p:nvGraphicFramePr>
          <p:cNvPr id="14340" name="Object 4"/>
          <p:cNvGraphicFramePr>
            <a:graphicFrameLocks noGrp="1" noChangeAspect="1"/>
          </p:cNvGraphicFramePr>
          <p:nvPr>
            <p:ph sz="quarter" idx="2"/>
            <p:extLst/>
          </p:nvPr>
        </p:nvGraphicFramePr>
        <p:xfrm>
          <a:off x="465138" y="2606675"/>
          <a:ext cx="377666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" name="Equation" r:id="rId3" imgW="1549080" imgH="203040" progId="Equation.3">
                  <p:embed/>
                </p:oleObj>
              </mc:Choice>
              <mc:Fallback>
                <p:oleObj name="Equation" r:id="rId3" imgW="1549080" imgH="203040" progId="Equation.3">
                  <p:embed/>
                  <p:pic>
                    <p:nvPicPr>
                      <p:cNvPr id="143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2606675"/>
                        <a:ext cx="3776662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6"/>
          <p:cNvGraphicFramePr>
            <a:graphicFrameLocks noGrp="1" noChangeAspect="1"/>
          </p:cNvGraphicFramePr>
          <p:nvPr>
            <p:ph sz="quarter" idx="3"/>
            <p:extLst/>
          </p:nvPr>
        </p:nvGraphicFramePr>
        <p:xfrm>
          <a:off x="5067300" y="2565400"/>
          <a:ext cx="27940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3" name="Equation" r:id="rId5" imgW="1130040" imgH="203040" progId="Equation.3">
                  <p:embed/>
                </p:oleObj>
              </mc:Choice>
              <mc:Fallback>
                <p:oleObj name="Equation" r:id="rId5" imgW="1130040" imgH="203040" progId="Equation.3">
                  <p:embed/>
                  <p:pic>
                    <p:nvPicPr>
                      <p:cNvPr id="1434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7300" y="2565400"/>
                        <a:ext cx="2794000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8"/>
          <p:cNvGraphicFramePr>
            <a:graphicFrameLocks noChangeAspect="1"/>
          </p:cNvGraphicFramePr>
          <p:nvPr>
            <p:extLst/>
          </p:nvPr>
        </p:nvGraphicFramePr>
        <p:xfrm>
          <a:off x="361950" y="3216275"/>
          <a:ext cx="5891213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4" name="Equation" r:id="rId7" imgW="2908080" imgH="393480" progId="Equation.3">
                  <p:embed/>
                </p:oleObj>
              </mc:Choice>
              <mc:Fallback>
                <p:oleObj name="Equation" r:id="rId7" imgW="2908080" imgH="393480" progId="Equation.3">
                  <p:embed/>
                  <p:pic>
                    <p:nvPicPr>
                      <p:cNvPr id="1434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" y="3216275"/>
                        <a:ext cx="5891213" cy="798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Object 9"/>
          <p:cNvGraphicFramePr>
            <a:graphicFrameLocks noChangeAspect="1"/>
          </p:cNvGraphicFramePr>
          <p:nvPr>
            <p:extLst/>
          </p:nvPr>
        </p:nvGraphicFramePr>
        <p:xfrm>
          <a:off x="1277938" y="3852863"/>
          <a:ext cx="6781800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" name="Equation" r:id="rId9" imgW="2908080" imgH="393480" progId="Equation.3">
                  <p:embed/>
                </p:oleObj>
              </mc:Choice>
              <mc:Fallback>
                <p:oleObj name="Equation" r:id="rId9" imgW="2908080" imgH="393480" progId="Equation.3">
                  <p:embed/>
                  <p:pic>
                    <p:nvPicPr>
                      <p:cNvPr id="1434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938" y="3852863"/>
                        <a:ext cx="6781800" cy="919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6" name="Object 10"/>
          <p:cNvGraphicFramePr>
            <a:graphicFrameLocks noChangeAspect="1"/>
          </p:cNvGraphicFramePr>
          <p:nvPr>
            <p:extLst/>
          </p:nvPr>
        </p:nvGraphicFramePr>
        <p:xfrm>
          <a:off x="2787650" y="4576763"/>
          <a:ext cx="50927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" name="Equation" r:id="rId11" imgW="2247840" imgH="393480" progId="Equation.3">
                  <p:embed/>
                </p:oleObj>
              </mc:Choice>
              <mc:Fallback>
                <p:oleObj name="Equation" r:id="rId11" imgW="2247840" imgH="393480" progId="Equation.3">
                  <p:embed/>
                  <p:pic>
                    <p:nvPicPr>
                      <p:cNvPr id="1434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7650" y="4576763"/>
                        <a:ext cx="5092700" cy="89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Object 11"/>
          <p:cNvGraphicFramePr>
            <a:graphicFrameLocks noChangeAspect="1"/>
          </p:cNvGraphicFramePr>
          <p:nvPr>
            <p:extLst/>
          </p:nvPr>
        </p:nvGraphicFramePr>
        <p:xfrm>
          <a:off x="1577975" y="5548313"/>
          <a:ext cx="5640388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" name="Equation" r:id="rId13" imgW="2400120" imgH="203040" progId="Equation.3">
                  <p:embed/>
                </p:oleObj>
              </mc:Choice>
              <mc:Fallback>
                <p:oleObj name="Equation" r:id="rId13" imgW="2400120" imgH="203040" progId="Equation.3">
                  <p:embed/>
                  <p:pic>
                    <p:nvPicPr>
                      <p:cNvPr id="1434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7975" y="5548313"/>
                        <a:ext cx="5640388" cy="477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8" name="Object 12"/>
          <p:cNvGraphicFramePr>
            <a:graphicFrameLocks noChangeAspect="1"/>
          </p:cNvGraphicFramePr>
          <p:nvPr>
            <p:extLst/>
          </p:nvPr>
        </p:nvGraphicFramePr>
        <p:xfrm>
          <a:off x="338138" y="6062663"/>
          <a:ext cx="8656637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8" name="Equation" r:id="rId15" imgW="3492360" imgH="228600" progId="Equation.3">
                  <p:embed/>
                </p:oleObj>
              </mc:Choice>
              <mc:Fallback>
                <p:oleObj name="Equation" r:id="rId15" imgW="3492360" imgH="228600" progId="Equation.3">
                  <p:embed/>
                  <p:pic>
                    <p:nvPicPr>
                      <p:cNvPr id="1434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38" y="6062663"/>
                        <a:ext cx="8656637" cy="566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9050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20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3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518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439A4-F768-428C-8C45-6F5032BCE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23445F-B08A-4E2D-8BFE-2D9ADD4EB0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 startAt="2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+5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23445F-B08A-4E2D-8BFE-2D9ADD4EB0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609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389C6-1F93-460E-9D1C-E0AD2E7E7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BCA681-4C55-4285-BF66-E31317E1A1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 startAt="3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+5</m:t>
                        </m:r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BCA681-4C55-4285-BF66-E31317E1A1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944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4C383-A688-40CA-9EC6-D59AF6D8E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EC3338-D9AE-4122-A999-EE01B938A8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 startAt="4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EC3338-D9AE-4122-A999-EE01B938A8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68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dirty="0"/>
              <a:t>Where does differentiability fail?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28800"/>
            <a:ext cx="8334375" cy="4302125"/>
          </a:xfrm>
        </p:spPr>
        <p:txBody>
          <a:bodyPr/>
          <a:lstStyle/>
          <a:p>
            <a:pPr eaLnBrk="1" hangingPunct="1"/>
            <a:r>
              <a:rPr lang="en-US" sz="2800" dirty="0"/>
              <a:t>Though a function may be continuous at a point, it might not be differentiable at the point.</a:t>
            </a:r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  <a:p>
            <a:pPr eaLnBrk="1" hangingPunct="1"/>
            <a:r>
              <a:rPr lang="en-US" sz="2800" dirty="0"/>
              <a:t>Continuity </a:t>
            </a:r>
            <a:r>
              <a:rPr lang="en-US" sz="2800" dirty="0">
                <a:solidFill>
                  <a:srgbClr val="FF0000"/>
                </a:solidFill>
              </a:rPr>
              <a:t>DOES NOT </a:t>
            </a:r>
            <a:r>
              <a:rPr lang="en-US" sz="2800" dirty="0"/>
              <a:t>guarantee differentiability.</a:t>
            </a:r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  <a:p>
            <a:pPr lvl="1" eaLnBrk="1" hangingPunct="1"/>
            <a:endParaRPr lang="en-US" sz="2400" dirty="0"/>
          </a:p>
        </p:txBody>
      </p:sp>
      <p:graphicFrame>
        <p:nvGraphicFramePr>
          <p:cNvPr id="23556" name="Object 4"/>
          <p:cNvGraphicFramePr>
            <a:graphicFrameLocks noGrp="1" noChangeAspect="1"/>
          </p:cNvGraphicFramePr>
          <p:nvPr>
            <p:ph sz="half" idx="2"/>
            <p:extLst/>
          </p:nvPr>
        </p:nvGraphicFramePr>
        <p:xfrm>
          <a:off x="727940" y="3213388"/>
          <a:ext cx="790892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Equation" r:id="rId3" imgW="3301920" imgH="393480" progId="Equation.3">
                  <p:embed/>
                </p:oleObj>
              </mc:Choice>
              <mc:Fallback>
                <p:oleObj name="Equation" r:id="rId3" imgW="3301920" imgH="393480" progId="Equation.3">
                  <p:embed/>
                  <p:pic>
                    <p:nvPicPr>
                      <p:cNvPr id="235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940" y="3213388"/>
                        <a:ext cx="7908925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40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uiExpand="1" build="p" autoUpdateAnimBg="0"/>
    </p:bldLst>
  </p:timing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Theme13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rtain Call">
  <a:themeElements>
    <a:clrScheme name="Curtain Call 1">
      <a:dk1>
        <a:srgbClr val="602000"/>
      </a:dk1>
      <a:lt1>
        <a:srgbClr val="FFFFFF"/>
      </a:lt1>
      <a:dk2>
        <a:srgbClr val="800000"/>
      </a:dk2>
      <a:lt2>
        <a:srgbClr val="FFFFCC"/>
      </a:lt2>
      <a:accent1>
        <a:srgbClr val="FF3300"/>
      </a:accent1>
      <a:accent2>
        <a:srgbClr val="000000"/>
      </a:accent2>
      <a:accent3>
        <a:srgbClr val="C0AAAA"/>
      </a:accent3>
      <a:accent4>
        <a:srgbClr val="DADADA"/>
      </a:accent4>
      <a:accent5>
        <a:srgbClr val="FFADAA"/>
      </a:accent5>
      <a:accent6>
        <a:srgbClr val="000000"/>
      </a:accent6>
      <a:hlink>
        <a:srgbClr val="EBF25A"/>
      </a:hlink>
      <a:folHlink>
        <a:srgbClr val="F2AA68"/>
      </a:folHlink>
    </a:clrScheme>
    <a:fontScheme name="Curtain Call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rtain Call 1">
        <a:dk1>
          <a:srgbClr val="602000"/>
        </a:dk1>
        <a:lt1>
          <a:srgbClr val="FFFFFF"/>
        </a:lt1>
        <a:dk2>
          <a:srgbClr val="800000"/>
        </a:dk2>
        <a:lt2>
          <a:srgbClr val="FFFFCC"/>
        </a:lt2>
        <a:accent1>
          <a:srgbClr val="FF3300"/>
        </a:accent1>
        <a:accent2>
          <a:srgbClr val="000000"/>
        </a:accent2>
        <a:accent3>
          <a:srgbClr val="C0AAAA"/>
        </a:accent3>
        <a:accent4>
          <a:srgbClr val="DADADA"/>
        </a:accent4>
        <a:accent5>
          <a:srgbClr val="FFADAA"/>
        </a:accent5>
        <a:accent6>
          <a:srgbClr val="000000"/>
        </a:accent6>
        <a:hlink>
          <a:srgbClr val="EBF25A"/>
        </a:hlink>
        <a:folHlink>
          <a:srgbClr val="F2AA6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2">
        <a:dk1>
          <a:srgbClr val="000066"/>
        </a:dk1>
        <a:lt1>
          <a:srgbClr val="FFFFFF"/>
        </a:lt1>
        <a:dk2>
          <a:srgbClr val="000099"/>
        </a:dk2>
        <a:lt2>
          <a:srgbClr val="D8F6F8"/>
        </a:lt2>
        <a:accent1>
          <a:srgbClr val="0099FF"/>
        </a:accent1>
        <a:accent2>
          <a:srgbClr val="00003A"/>
        </a:accent2>
        <a:accent3>
          <a:srgbClr val="AAAACA"/>
        </a:accent3>
        <a:accent4>
          <a:srgbClr val="DADADA"/>
        </a:accent4>
        <a:accent5>
          <a:srgbClr val="AACAFF"/>
        </a:accent5>
        <a:accent6>
          <a:srgbClr val="000034"/>
        </a:accent6>
        <a:hlink>
          <a:srgbClr val="DDD925"/>
        </a:hlink>
        <a:folHlink>
          <a:srgbClr val="72C67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3">
        <a:dk1>
          <a:srgbClr val="4C3D57"/>
        </a:dk1>
        <a:lt1>
          <a:srgbClr val="FFFFFF"/>
        </a:lt1>
        <a:dk2>
          <a:srgbClr val="660066"/>
        </a:dk2>
        <a:lt2>
          <a:srgbClr val="FDFBE3"/>
        </a:lt2>
        <a:accent1>
          <a:srgbClr val="976C9E"/>
        </a:accent1>
        <a:accent2>
          <a:srgbClr val="1E1822"/>
        </a:accent2>
        <a:accent3>
          <a:srgbClr val="B8AAB8"/>
        </a:accent3>
        <a:accent4>
          <a:srgbClr val="DADADA"/>
        </a:accent4>
        <a:accent5>
          <a:srgbClr val="C9BACC"/>
        </a:accent5>
        <a:accent6>
          <a:srgbClr val="1A151E"/>
        </a:accent6>
        <a:hlink>
          <a:srgbClr val="D8C460"/>
        </a:hlink>
        <a:folHlink>
          <a:srgbClr val="C3C2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4">
        <a:dk1>
          <a:srgbClr val="334D3F"/>
        </a:dk1>
        <a:lt1>
          <a:srgbClr val="FFFFFF"/>
        </a:lt1>
        <a:dk2>
          <a:srgbClr val="008000"/>
        </a:dk2>
        <a:lt2>
          <a:srgbClr val="D3F1DB"/>
        </a:lt2>
        <a:accent1>
          <a:srgbClr val="4A6D84"/>
        </a:accent1>
        <a:accent2>
          <a:srgbClr val="213329"/>
        </a:accent2>
        <a:accent3>
          <a:srgbClr val="AAC0AA"/>
        </a:accent3>
        <a:accent4>
          <a:srgbClr val="DADADA"/>
        </a:accent4>
        <a:accent5>
          <a:srgbClr val="B1BAC2"/>
        </a:accent5>
        <a:accent6>
          <a:srgbClr val="1D2D24"/>
        </a:accent6>
        <a:hlink>
          <a:srgbClr val="F0B100"/>
        </a:hlink>
        <a:folHlink>
          <a:srgbClr val="C3710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5">
        <a:dk1>
          <a:srgbClr val="566858"/>
        </a:dk1>
        <a:lt1>
          <a:srgbClr val="FFFFFF"/>
        </a:lt1>
        <a:dk2>
          <a:srgbClr val="6D8771"/>
        </a:dk2>
        <a:lt2>
          <a:srgbClr val="ECECB2"/>
        </a:lt2>
        <a:accent1>
          <a:srgbClr val="76A571"/>
        </a:accent1>
        <a:accent2>
          <a:srgbClr val="465648"/>
        </a:accent2>
        <a:accent3>
          <a:srgbClr val="BAC3BB"/>
        </a:accent3>
        <a:accent4>
          <a:srgbClr val="DADADA"/>
        </a:accent4>
        <a:accent5>
          <a:srgbClr val="BDCFBB"/>
        </a:accent5>
        <a:accent6>
          <a:srgbClr val="3F4D40"/>
        </a:accent6>
        <a:hlink>
          <a:srgbClr val="FFDC0B"/>
        </a:hlink>
        <a:folHlink>
          <a:srgbClr val="FC991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6">
        <a:dk1>
          <a:srgbClr val="0A6866"/>
        </a:dk1>
        <a:lt1>
          <a:srgbClr val="FFFFFF"/>
        </a:lt1>
        <a:dk2>
          <a:srgbClr val="0D8784"/>
        </a:dk2>
        <a:lt2>
          <a:srgbClr val="B8DEC6"/>
        </a:lt2>
        <a:accent1>
          <a:srgbClr val="3C7652"/>
        </a:accent1>
        <a:accent2>
          <a:srgbClr val="005250"/>
        </a:accent2>
        <a:accent3>
          <a:srgbClr val="AAC3C2"/>
        </a:accent3>
        <a:accent4>
          <a:srgbClr val="DADADA"/>
        </a:accent4>
        <a:accent5>
          <a:srgbClr val="AFBDB3"/>
        </a:accent5>
        <a:accent6>
          <a:srgbClr val="004948"/>
        </a:accent6>
        <a:hlink>
          <a:srgbClr val="00E0A5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7">
        <a:dk1>
          <a:srgbClr val="50688C"/>
        </a:dk1>
        <a:lt1>
          <a:srgbClr val="FFFFFF"/>
        </a:lt1>
        <a:dk2>
          <a:srgbClr val="6E87AC"/>
        </a:dk2>
        <a:lt2>
          <a:srgbClr val="FFFFFF"/>
        </a:lt2>
        <a:accent1>
          <a:srgbClr val="376EA5"/>
        </a:accent1>
        <a:accent2>
          <a:srgbClr val="445876"/>
        </a:accent2>
        <a:accent3>
          <a:srgbClr val="BAC3D2"/>
        </a:accent3>
        <a:accent4>
          <a:srgbClr val="DADADA"/>
        </a:accent4>
        <a:accent5>
          <a:srgbClr val="AEBACF"/>
        </a:accent5>
        <a:accent6>
          <a:srgbClr val="3D4F6A"/>
        </a:accent6>
        <a:hlink>
          <a:srgbClr val="66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8">
        <a:dk1>
          <a:srgbClr val="000000"/>
        </a:dk1>
        <a:lt1>
          <a:srgbClr val="DDDCC5"/>
        </a:lt1>
        <a:dk2>
          <a:srgbClr val="000000"/>
        </a:dk2>
        <a:lt2>
          <a:srgbClr val="C9C6A5"/>
        </a:lt2>
        <a:accent1>
          <a:srgbClr val="C0C0C0"/>
        </a:accent1>
        <a:accent2>
          <a:srgbClr val="B0AC90"/>
        </a:accent2>
        <a:accent3>
          <a:srgbClr val="EBEBDF"/>
        </a:accent3>
        <a:accent4>
          <a:srgbClr val="000000"/>
        </a:accent4>
        <a:accent5>
          <a:srgbClr val="DCDCDC"/>
        </a:accent5>
        <a:accent6>
          <a:srgbClr val="9F9B82"/>
        </a:accent6>
        <a:hlink>
          <a:srgbClr val="666699"/>
        </a:hlink>
        <a:folHlink>
          <a:srgbClr val="905C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rtain Call 9">
        <a:dk1>
          <a:srgbClr val="000000"/>
        </a:dk1>
        <a:lt1>
          <a:srgbClr val="FFFFFF"/>
        </a:lt1>
        <a:dk2>
          <a:srgbClr val="000099"/>
        </a:dk2>
        <a:lt2>
          <a:srgbClr val="DDDDDD"/>
        </a:lt2>
        <a:accent1>
          <a:srgbClr val="C6D4D4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DFE6E6"/>
        </a:accent5>
        <a:accent6>
          <a:srgbClr val="AEAEAE"/>
        </a:accent6>
        <a:hlink>
          <a:srgbClr val="6600FF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heme3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69900" marR="0" indent="-469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70000"/>
          <a:buFont typeface="Wingdings" pitchFamily="2" charset="2"/>
          <a:buChar char="o"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69900" marR="0" indent="-469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70000"/>
          <a:buFont typeface="Wingdings" pitchFamily="2" charset="2"/>
          <a:buChar char="o"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1_Theme3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5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6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7.xml><?xml version="1.0" encoding="utf-8"?>
<a:themeOverride xmlns:a="http://schemas.openxmlformats.org/drawingml/2006/main">
  <a:clrScheme name="Opulent">
    <a:dk1>
      <a:sysClr val="windowText" lastClr="000000"/>
    </a:dk1>
    <a:lt1>
      <a:sysClr val="window" lastClr="FFFFFF"/>
    </a:lt1>
    <a:dk2>
      <a:srgbClr val="B13F9A"/>
    </a:dk2>
    <a:lt2>
      <a:srgbClr val="F4E7ED"/>
    </a:lt2>
    <a:accent1>
      <a:srgbClr val="B83D68"/>
    </a:accent1>
    <a:accent2>
      <a:srgbClr val="AC66BB"/>
    </a:accent2>
    <a:accent3>
      <a:srgbClr val="DE6C36"/>
    </a:accent3>
    <a:accent4>
      <a:srgbClr val="F9B639"/>
    </a:accent4>
    <a:accent5>
      <a:srgbClr val="CF6DA4"/>
    </a:accent5>
    <a:accent6>
      <a:srgbClr val="FA8D3D"/>
    </a:accent6>
    <a:hlink>
      <a:srgbClr val="FFDE66"/>
    </a:hlink>
    <a:folHlink>
      <a:srgbClr val="D490C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643</TotalTime>
  <Words>354</Words>
  <Application>Microsoft Office PowerPoint</Application>
  <PresentationFormat>On-screen Show (4:3)</PresentationFormat>
  <Paragraphs>66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9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35" baseType="lpstr">
      <vt:lpstr>Arial</vt:lpstr>
      <vt:lpstr>Calibri</vt:lpstr>
      <vt:lpstr>Cambria Math</vt:lpstr>
      <vt:lpstr>Constantia</vt:lpstr>
      <vt:lpstr>Gill Sans MT</vt:lpstr>
      <vt:lpstr>Lucida Sans Unicode</vt:lpstr>
      <vt:lpstr>Tahoma</vt:lpstr>
      <vt:lpstr>Times New Roman</vt:lpstr>
      <vt:lpstr>Trebuchet MS</vt:lpstr>
      <vt:lpstr>Verdana</vt:lpstr>
      <vt:lpstr>Wingdings</vt:lpstr>
      <vt:lpstr>Wingdings 2</vt:lpstr>
      <vt:lpstr>Wingdings 3</vt:lpstr>
      <vt:lpstr>Theme13</vt:lpstr>
      <vt:lpstr>Curtain Call</vt:lpstr>
      <vt:lpstr>Watermark</vt:lpstr>
      <vt:lpstr>Theme3</vt:lpstr>
      <vt:lpstr>Solstice</vt:lpstr>
      <vt:lpstr>Concourse</vt:lpstr>
      <vt:lpstr>Flow</vt:lpstr>
      <vt:lpstr>Opulent</vt:lpstr>
      <vt:lpstr>1_Theme3</vt:lpstr>
      <vt:lpstr>Equation</vt:lpstr>
      <vt:lpstr>3.2 The Derivative Function</vt:lpstr>
      <vt:lpstr>Derivative at a point versus the Derivative Function</vt:lpstr>
      <vt:lpstr>A few more definitions</vt:lpstr>
      <vt:lpstr>Notation</vt:lpstr>
      <vt:lpstr>Practice</vt:lpstr>
      <vt:lpstr>Practice</vt:lpstr>
      <vt:lpstr>Practice</vt:lpstr>
      <vt:lpstr>Practice</vt:lpstr>
      <vt:lpstr>Where does differentiability fail?</vt:lpstr>
      <vt:lpstr>Three behaviors that ruin differentiability</vt:lpstr>
      <vt:lpstr>So, what can we conclude?</vt:lpstr>
      <vt:lpstr>Graphically</vt:lpstr>
    </vt:vector>
  </TitlesOfParts>
  <Company>NHTI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2.7 Tangents and Derivatives</dc:title>
  <dc:creator>USER</dc:creator>
  <cp:lastModifiedBy>Dan Shagena</cp:lastModifiedBy>
  <cp:revision>55</cp:revision>
  <dcterms:created xsi:type="dcterms:W3CDTF">2007-09-19T21:50:57Z</dcterms:created>
  <dcterms:modified xsi:type="dcterms:W3CDTF">2020-08-24T18:29:46Z</dcterms:modified>
</cp:coreProperties>
</file>