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stra13/Android-Universal-Image-Loader" TargetMode="Externa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27110"/>
            <a:ext cx="7772400" cy="1470025"/>
          </a:xfrm>
        </p:spPr>
        <p:txBody>
          <a:bodyPr/>
          <a:lstStyle/>
          <a:p>
            <a:r>
              <a:rPr lang="en-US" dirty="0" smtClean="0"/>
              <a:t>The Ultimate Lego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5" y="8557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Malheureusement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113" r="-7842" b="4370"/>
          <a:stretch/>
        </p:blipFill>
        <p:spPr/>
      </p:pic>
      <p:pic>
        <p:nvPicPr>
          <p:cNvPr id="6" name="Picture 5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01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Details Techniques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8258-24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06" t="-5963" r="-34155" b="-10403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75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 : </a:t>
            </a:r>
            <a:r>
              <a:rPr lang="en-US" dirty="0" err="1"/>
              <a:t>Cubiculous</a:t>
            </a:r>
            <a:endParaRPr lang="en-US" dirty="0"/>
          </a:p>
          <a:p>
            <a:r>
              <a:rPr lang="en-US" dirty="0"/>
              <a:t>URL :  http://</a:t>
            </a:r>
            <a:r>
              <a:rPr lang="en-US" dirty="0" err="1"/>
              <a:t>www.cubiculus.com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</a:p>
          <a:p>
            <a:r>
              <a:rPr lang="en-US" dirty="0"/>
              <a:t>Main API Calls :</a:t>
            </a:r>
          </a:p>
          <a:p>
            <a:pPr lvl="1"/>
            <a:r>
              <a:rPr lang="en-US" dirty="0" err="1"/>
              <a:t>GetAllLegoInstructions</a:t>
            </a:r>
            <a:endParaRPr lang="en-US" dirty="0"/>
          </a:p>
          <a:p>
            <a:pPr lvl="1"/>
            <a:r>
              <a:rPr lang="en-US" dirty="0" err="1"/>
              <a:t>GetLegoInstructionsById</a:t>
            </a:r>
            <a:endParaRPr lang="en-US" dirty="0"/>
          </a:p>
          <a:p>
            <a:pPr lvl="1"/>
            <a:r>
              <a:rPr lang="en-US" dirty="0" err="1"/>
              <a:t>GetLegoSetsById</a:t>
            </a:r>
            <a:endParaRPr lang="en-US" dirty="0"/>
          </a:p>
          <a:p>
            <a:r>
              <a:rPr lang="en-US" dirty="0"/>
              <a:t>Limitations : 10000 API Calls /month</a:t>
            </a:r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38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Problemes</a:t>
            </a:r>
            <a:r>
              <a:rPr lang="en-US" dirty="0"/>
              <a:t> </a:t>
            </a:r>
            <a:r>
              <a:rPr lang="en-US" dirty="0" err="1"/>
              <a:t>rencontrés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Beaucoup de </a:t>
            </a:r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l'API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Utilisation</a:t>
            </a:r>
            <a:r>
              <a:rPr lang="en-US" dirty="0"/>
              <a:t> du “name”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setId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le “name”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numérique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aucune</a:t>
            </a:r>
            <a:r>
              <a:rPr lang="en-US" dirty="0"/>
              <a:t> verification.</a:t>
            </a:r>
          </a:p>
          <a:p>
            <a:pPr lvl="1"/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quantite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r>
              <a:rPr lang="en-US" dirty="0" err="1"/>
              <a:t>retourné</a:t>
            </a:r>
            <a:r>
              <a:rPr lang="en-US" dirty="0"/>
              <a:t> par </a:t>
            </a:r>
            <a:r>
              <a:rPr lang="en-US" dirty="0" err="1"/>
              <a:t>l'API</a:t>
            </a:r>
            <a:r>
              <a:rPr lang="en-US" dirty="0"/>
              <a:t> call </a:t>
            </a:r>
            <a:r>
              <a:rPr lang="en-US" dirty="0" err="1"/>
              <a:t>getAllBuildingInstructions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7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 </a:t>
            </a:r>
            <a:r>
              <a:rPr lang="en-US" dirty="0" err="1" smtClean="0"/>
              <a:t>BuildingInstructions</a:t>
            </a:r>
            <a:endParaRPr lang="en-US" dirty="0" smtClean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Name  (</a:t>
            </a:r>
            <a:r>
              <a:rPr lang="en-US" dirty="0" err="1"/>
              <a:t>setId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ShortcutPicture</a:t>
            </a:r>
            <a:endParaRPr lang="en-US" dirty="0"/>
          </a:p>
          <a:p>
            <a:r>
              <a:rPr lang="en-US" dirty="0"/>
              <a:t>Table </a:t>
            </a:r>
            <a:r>
              <a:rPr lang="en-US" dirty="0" err="1" smtClean="0"/>
              <a:t>InstructionsImages</a:t>
            </a:r>
            <a:endParaRPr lang="en-US" dirty="0" smtClean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BuildingInstructionsId</a:t>
            </a:r>
            <a:endParaRPr lang="en-US" dirty="0"/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86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5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Table </a:t>
            </a:r>
            <a:r>
              <a:rPr lang="en-US" dirty="0" err="1" smtClean="0"/>
              <a:t>LegoSets</a:t>
            </a:r>
            <a:endParaRPr lang="en-US" dirty="0" smtClean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BoxNo</a:t>
            </a:r>
            <a:endParaRPr lang="en-US" dirty="0"/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Model Name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Pieces</a:t>
            </a:r>
          </a:p>
          <a:p>
            <a:pPr lvl="1"/>
            <a:r>
              <a:rPr lang="en-US" dirty="0"/>
              <a:t>Released</a:t>
            </a:r>
          </a:p>
          <a:p>
            <a:pPr lvl="1"/>
            <a:r>
              <a:rPr lang="en-US" dirty="0"/>
              <a:t>Favorite</a:t>
            </a:r>
          </a:p>
          <a:p>
            <a:pPr lvl="1"/>
            <a:r>
              <a:rPr lang="en-US" dirty="0"/>
              <a:t>Seen</a:t>
            </a:r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5" y="4506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6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Image </a:t>
            </a: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https://github.com/nostra13/Android-Universal-Image-</a:t>
            </a:r>
            <a:r>
              <a:rPr lang="en-US" dirty="0" smtClean="0">
                <a:hlinkClick r:id="rId2"/>
              </a:rPr>
              <a:t>Loader</a:t>
            </a:r>
            <a:endParaRPr lang="en-US" dirty="0" smtClean="0"/>
          </a:p>
          <a:p>
            <a:r>
              <a:rPr lang="en-US" dirty="0" err="1"/>
              <a:t>Utilité</a:t>
            </a:r>
            <a:r>
              <a:rPr lang="en-US" dirty="0"/>
              <a:t> : </a:t>
            </a:r>
            <a:r>
              <a:rPr lang="en-US" dirty="0" err="1"/>
              <a:t>télécharger</a:t>
            </a:r>
            <a:r>
              <a:rPr lang="en-US" dirty="0"/>
              <a:t> des images et les </a:t>
            </a:r>
            <a:r>
              <a:rPr lang="en-US" dirty="0" err="1"/>
              <a:t>mettre</a:t>
            </a:r>
            <a:r>
              <a:rPr lang="en-US" dirty="0"/>
              <a:t> en cache</a:t>
            </a:r>
          </a:p>
          <a:p>
            <a:r>
              <a:rPr lang="en-US" dirty="0" err="1"/>
              <a:t>Économie</a:t>
            </a:r>
            <a:r>
              <a:rPr lang="en-US" dirty="0"/>
              <a:t> de temps </a:t>
            </a:r>
            <a:r>
              <a:rPr lang="en-US" dirty="0" err="1"/>
              <a:t>substantielle</a:t>
            </a:r>
            <a:endParaRPr lang="en-US" dirty="0"/>
          </a:p>
          <a:p>
            <a:r>
              <a:rPr lang="en-US" dirty="0" err="1"/>
              <a:t>Plusieurs</a:t>
            </a:r>
            <a:r>
              <a:rPr lang="en-US" dirty="0"/>
              <a:t> options </a:t>
            </a:r>
            <a:r>
              <a:rPr lang="en-US" dirty="0" err="1"/>
              <a:t>disponibles</a:t>
            </a:r>
            <a:r>
              <a:rPr lang="en-US" dirty="0"/>
              <a:t> : cache en </a:t>
            </a:r>
            <a:r>
              <a:rPr lang="en-US" dirty="0" err="1"/>
              <a:t>mémoire</a:t>
            </a:r>
            <a:r>
              <a:rPr lang="en-US" dirty="0"/>
              <a:t>, </a:t>
            </a:r>
            <a:r>
              <a:rPr lang="en-US" dirty="0" err="1"/>
              <a:t>sur</a:t>
            </a:r>
            <a:r>
              <a:rPr lang="en-US" dirty="0"/>
              <a:t> </a:t>
            </a:r>
            <a:r>
              <a:rPr lang="en-US" dirty="0" err="1"/>
              <a:t>disque</a:t>
            </a:r>
            <a:r>
              <a:rPr lang="en-US" dirty="0"/>
              <a:t>, type de </a:t>
            </a:r>
            <a:r>
              <a:rPr lang="en-US" dirty="0" err="1"/>
              <a:t>redimensionnement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1" y="4632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Image </a:t>
            </a:r>
            <a:r>
              <a:rPr lang="en-US" dirty="0" smtClean="0"/>
              <a:t>Loader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129" t="1" r="-11919" b="-9810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91" y="4506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9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ViewPager</a:t>
            </a:r>
            <a:r>
              <a:rPr lang="en-US" dirty="0"/>
              <a:t> avec plus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074" t="3884" r="-41520" b="-162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632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2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ViewPager</a:t>
            </a:r>
            <a:r>
              <a:rPr lang="en-US" dirty="0"/>
              <a:t> avec plus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437" t="1" r="-13321" b="-767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632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3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Ultimate Lego Project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d'effectuer</a:t>
            </a:r>
            <a:r>
              <a:rPr lang="en-US" dirty="0"/>
              <a:t> des </a:t>
            </a:r>
            <a:r>
              <a:rPr lang="en-US" dirty="0" err="1"/>
              <a:t>recherches</a:t>
            </a:r>
            <a:r>
              <a:rPr lang="en-US" dirty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l'interieur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base de </a:t>
            </a:r>
            <a:r>
              <a:rPr lang="en-US" dirty="0" err="1" smtClean="0"/>
              <a:t>donnée</a:t>
            </a:r>
            <a:r>
              <a:rPr lang="en-US" dirty="0" smtClean="0"/>
              <a:t> </a:t>
            </a:r>
            <a:r>
              <a:rPr lang="en-US" dirty="0" err="1"/>
              <a:t>contenant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multitude de “sets” de </a:t>
            </a:r>
            <a:r>
              <a:rPr lang="en-US" dirty="0" err="1"/>
              <a:t>legos</a:t>
            </a:r>
            <a:r>
              <a:rPr lang="en-US" dirty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d’accéder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des instructions </a:t>
            </a:r>
            <a:r>
              <a:rPr lang="en-US" dirty="0" err="1" smtClean="0"/>
              <a:t>permettant</a:t>
            </a:r>
            <a:r>
              <a:rPr lang="en-US" dirty="0" smtClean="0"/>
              <a:t> de </a:t>
            </a:r>
            <a:r>
              <a:rPr lang="en-US" dirty="0" err="1" smtClean="0"/>
              <a:t>construire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mêmes</a:t>
            </a:r>
            <a:r>
              <a:rPr lang="en-US" dirty="0" smtClean="0"/>
              <a:t> sets.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5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1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l'API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55" r="-13507" b="-2260"/>
          <a:stretch/>
        </p:blipFill>
        <p:spPr>
          <a:xfrm>
            <a:off x="457200" y="1713373"/>
            <a:ext cx="8229600" cy="4525963"/>
          </a:xfrm>
        </p:spPr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25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9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l'API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585" r="-11649" b="-6576"/>
          <a:stretch/>
        </p:blipFill>
        <p:spPr>
          <a:xfrm>
            <a:off x="364628" y="1637924"/>
            <a:ext cx="8229600" cy="4525963"/>
          </a:xfrm>
        </p:spPr>
      </p:pic>
      <p:pic>
        <p:nvPicPr>
          <p:cNvPr id="6" name="Picture 5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25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Nom qui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/>
              <a:t>setId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02" t="1" r="-5652" b="-4110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25" y="17403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1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Nom qui </a:t>
            </a:r>
            <a:r>
              <a:rPr lang="en-US" dirty="0" err="1"/>
              <a:t>référence</a:t>
            </a:r>
            <a:r>
              <a:rPr lang="en-US" dirty="0"/>
              <a:t> </a:t>
            </a:r>
            <a:r>
              <a:rPr lang="en-US" dirty="0" err="1"/>
              <a:t>setId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070" t="2879" r="-9612" b="25750"/>
          <a:stretch/>
        </p:blipFill>
        <p:spPr/>
      </p:pic>
      <p:pic>
        <p:nvPicPr>
          <p:cNvPr id="12" name="Picture 11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25" y="17403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0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Du aux </a:t>
            </a:r>
            <a:r>
              <a:rPr lang="en-US" sz="2400" dirty="0" err="1" smtClean="0"/>
              <a:t>changements</a:t>
            </a:r>
            <a:r>
              <a:rPr lang="en-US" sz="2400" dirty="0" smtClean="0"/>
              <a:t> de </a:t>
            </a:r>
            <a:r>
              <a:rPr lang="en-US" sz="2400" dirty="0" err="1" smtClean="0"/>
              <a:t>dernières</a:t>
            </a:r>
            <a:r>
              <a:rPr lang="en-US" sz="2400" dirty="0" smtClean="0"/>
              <a:t> minutes de </a:t>
            </a:r>
            <a:r>
              <a:rPr lang="en-US" sz="2400" dirty="0" err="1" smtClean="0"/>
              <a:t>notre</a:t>
            </a:r>
            <a:r>
              <a:rPr lang="en-US" sz="2400" dirty="0" smtClean="0"/>
              <a:t> API, nous </a:t>
            </a:r>
            <a:r>
              <a:rPr lang="en-US" sz="2400" dirty="0" err="1" smtClean="0"/>
              <a:t>avons</a:t>
            </a:r>
            <a:r>
              <a:rPr lang="en-US" sz="2400" dirty="0" smtClean="0"/>
              <a:t> </a:t>
            </a:r>
            <a:r>
              <a:rPr lang="en-US" sz="2400" dirty="0" err="1" smtClean="0"/>
              <a:t>rencontrés</a:t>
            </a:r>
            <a:r>
              <a:rPr lang="en-US" sz="2400" dirty="0" smtClean="0"/>
              <a:t> de </a:t>
            </a:r>
            <a:r>
              <a:rPr lang="en-US" sz="2400" dirty="0" err="1" smtClean="0"/>
              <a:t>nombreux</a:t>
            </a:r>
            <a:r>
              <a:rPr lang="en-US" sz="2400" dirty="0" smtClean="0"/>
              <a:t> </a:t>
            </a:r>
            <a:r>
              <a:rPr lang="en-US" sz="2400" dirty="0" err="1" smtClean="0"/>
              <a:t>problèmes</a:t>
            </a:r>
            <a:r>
              <a:rPr lang="en-US" sz="2400" dirty="0" smtClean="0"/>
              <a:t> </a:t>
            </a:r>
            <a:r>
              <a:rPr lang="en-US" sz="2400" dirty="0" err="1" smtClean="0"/>
              <a:t>majeurs</a:t>
            </a:r>
            <a:r>
              <a:rPr lang="en-US" sz="2400" dirty="0" smtClean="0"/>
              <a:t> qui nous oblige </a:t>
            </a:r>
            <a:r>
              <a:rPr lang="en-US" sz="2400" dirty="0" err="1" smtClean="0"/>
              <a:t>aujourd’hui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vous</a:t>
            </a:r>
            <a:r>
              <a:rPr lang="en-US" sz="2400" dirty="0" smtClean="0"/>
              <a:t> demander d’être </a:t>
            </a:r>
            <a:r>
              <a:rPr lang="en-US" sz="2400" dirty="0" err="1" smtClean="0"/>
              <a:t>Idulgent</a:t>
            </a:r>
            <a:r>
              <a:rPr lang="en-US" sz="2400" dirty="0" smtClean="0"/>
              <a:t> quant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l’apparence</a:t>
            </a:r>
            <a:r>
              <a:rPr lang="en-US" sz="2400" dirty="0" smtClean="0"/>
              <a:t> première de </a:t>
            </a:r>
            <a:r>
              <a:rPr lang="en-US" sz="2400" dirty="0" err="1" smtClean="0"/>
              <a:t>notre</a:t>
            </a:r>
            <a:r>
              <a:rPr lang="en-US" sz="2400" dirty="0" smtClean="0"/>
              <a:t> </a:t>
            </a:r>
            <a:r>
              <a:rPr lang="en-US" sz="2400" dirty="0" err="1" smtClean="0"/>
              <a:t>chère</a:t>
            </a:r>
            <a:r>
              <a:rPr lang="en-US" sz="2400" dirty="0" smtClean="0"/>
              <a:t> application !</a:t>
            </a:r>
            <a:endParaRPr lang="en-US" sz="2400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25" y="450685"/>
            <a:ext cx="812800" cy="812800"/>
          </a:xfrm>
          <a:prstGeom prst="rect">
            <a:avLst/>
          </a:prstGeom>
        </p:spPr>
      </p:pic>
      <p:pic>
        <p:nvPicPr>
          <p:cNvPr id="5" name="Picture 4" descr="lego-set-de-construction-lego-chantiers-59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62" y="3363055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4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pic>
        <p:nvPicPr>
          <p:cNvPr id="5" name="Content Placeholder 4" descr="téléchargement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96" t="3803" r="-46282" b="1917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24" y="45068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3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voici</a:t>
            </a:r>
            <a:r>
              <a:rPr lang="en-US" dirty="0" smtClean="0"/>
              <a:t> un </a:t>
            </a:r>
            <a:r>
              <a:rPr lang="en-US" dirty="0" err="1" smtClean="0"/>
              <a:t>exemple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Content Placeholder 3" descr="image_drag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8" b="7898"/>
          <a:stretch>
            <a:fillRect/>
          </a:stretch>
        </p:blipFill>
        <p:spPr>
          <a:xfrm>
            <a:off x="2091741" y="1927147"/>
            <a:ext cx="4978745" cy="3505181"/>
          </a:xfrm>
        </p:spPr>
      </p:pic>
      <p:pic>
        <p:nvPicPr>
          <p:cNvPr id="5" name="Picture 4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81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8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L’application</a:t>
            </a:r>
            <a:r>
              <a:rPr lang="en-US" dirty="0" smtClean="0"/>
              <a:t> </a:t>
            </a:r>
            <a:r>
              <a:rPr lang="en-US" dirty="0" err="1" smtClean="0"/>
              <a:t>montre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le set recherché, les </a:t>
            </a:r>
            <a:r>
              <a:rPr lang="en-US" dirty="0" err="1" smtClean="0"/>
              <a:t>étapes</a:t>
            </a:r>
            <a:r>
              <a:rPr lang="en-US" dirty="0" smtClean="0"/>
              <a:t> de constructions sous </a:t>
            </a:r>
            <a:r>
              <a:rPr lang="en-US" dirty="0" err="1" smtClean="0"/>
              <a:t>forme</a:t>
            </a:r>
            <a:r>
              <a:rPr lang="en-US" dirty="0" smtClean="0"/>
              <a:t> de Slide :</a:t>
            </a:r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0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Première </a:t>
            </a:r>
            <a:r>
              <a:rPr lang="en-US" dirty="0" err="1" smtClean="0"/>
              <a:t>étape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22" y="425536"/>
            <a:ext cx="812800" cy="812800"/>
          </a:xfrm>
          <a:prstGeom prst="rect">
            <a:avLst/>
          </a:prstGeom>
        </p:spPr>
      </p:pic>
      <p:pic>
        <p:nvPicPr>
          <p:cNvPr id="6" name="Content Placeholder 4" descr="Capture d’écran 2014-04-24 à 10.25.0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30" t="16884" r="-17348" b="-6519"/>
          <a:stretch/>
        </p:blipFill>
        <p:spPr>
          <a:xfrm>
            <a:off x="457200" y="17526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étape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35" y="449323"/>
            <a:ext cx="812800" cy="812800"/>
          </a:xfrm>
          <a:prstGeom prst="rect">
            <a:avLst/>
          </a:prstGeom>
        </p:spPr>
      </p:pic>
      <p:pic>
        <p:nvPicPr>
          <p:cNvPr id="7" name="Content Placeholder 6" descr="Capture d’écran 2014-04-24 à 10.25.1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34" t="11757" r="-10356" b="-8074"/>
          <a:stretch/>
        </p:blipFill>
        <p:spPr/>
      </p:pic>
    </p:spTree>
    <p:extLst>
      <p:ext uri="{BB962C8B-B14F-4D97-AF65-F5344CB8AC3E}">
        <p14:creationId xmlns:p14="http://schemas.microsoft.com/office/powerpoint/2010/main" val="300621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ciblés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personnes</a:t>
            </a:r>
            <a:r>
              <a:rPr lang="en-US" dirty="0" smtClean="0"/>
              <a:t> </a:t>
            </a:r>
            <a:r>
              <a:rPr lang="en-US" dirty="0" err="1" smtClean="0"/>
              <a:t>possédant</a:t>
            </a:r>
            <a:r>
              <a:rPr lang="en-US" dirty="0" smtClean="0"/>
              <a:t> un </a:t>
            </a:r>
            <a:r>
              <a:rPr lang="en-US" dirty="0" err="1" smtClean="0"/>
              <a:t>téléphone</a:t>
            </a:r>
            <a:r>
              <a:rPr lang="en-US" dirty="0" smtClean="0"/>
              <a:t> android qui </a:t>
            </a:r>
            <a:r>
              <a:rPr lang="en-US" dirty="0" err="1" smtClean="0"/>
              <a:t>aime</a:t>
            </a:r>
            <a:r>
              <a:rPr lang="en-US" dirty="0" smtClean="0"/>
              <a:t> les </a:t>
            </a:r>
            <a:r>
              <a:rPr lang="en-US" dirty="0" err="1" smtClean="0"/>
              <a:t>legos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android-lego-android-franc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4" y="3118558"/>
            <a:ext cx="2512439" cy="2795089"/>
          </a:xfrm>
          <a:prstGeom prst="rect">
            <a:avLst/>
          </a:prstGeom>
        </p:spPr>
      </p:pic>
      <p:pic>
        <p:nvPicPr>
          <p:cNvPr id="5" name="Picture 4" descr="100012858-preview-lego-gmbh-le-28-mai-les-enfants-sont-dispens-s-de-t-l-vision-c-est-possible-gr-ce-au-groupe-lego-et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21" y="3264340"/>
            <a:ext cx="3351058" cy="2649307"/>
          </a:xfrm>
          <a:prstGeom prst="rect">
            <a:avLst/>
          </a:prstGeom>
        </p:spPr>
      </p:pic>
      <p:pic>
        <p:nvPicPr>
          <p:cNvPr id="6" name="Picture 5" descr="search_button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14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9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err="1" smtClean="0"/>
              <a:t>cet</a:t>
            </a:r>
            <a:r>
              <a:rPr lang="en-US" dirty="0" smtClean="0"/>
              <a:t> API 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2752" b="2752"/>
          <a:stretch>
            <a:fillRect/>
          </a:stretch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35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Avec </a:t>
            </a:r>
            <a:r>
              <a:rPr lang="en-US" dirty="0" err="1"/>
              <a:t>une</a:t>
            </a:r>
            <a:r>
              <a:rPr lang="en-US" dirty="0"/>
              <a:t> idée !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4826" r="-5460" b="-2213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35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661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</TotalTime>
  <Words>313</Words>
  <Application>Microsoft Macintosh PowerPoint</Application>
  <PresentationFormat>On-screen Show (4:3)</PresentationFormat>
  <Paragraphs>64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 Black </vt:lpstr>
      <vt:lpstr>The Ultimate Lego Project</vt:lpstr>
      <vt:lpstr>Description du projet</vt:lpstr>
      <vt:lpstr>En voici un exemple :</vt:lpstr>
      <vt:lpstr>Exemples</vt:lpstr>
      <vt:lpstr>Première étape</vt:lpstr>
      <vt:lpstr>Seconde étape :</vt:lpstr>
      <vt:lpstr>Utilisateur ciblés :</vt:lpstr>
      <vt:lpstr>Pourquoi cet API ?</vt:lpstr>
      <vt:lpstr>Avec une idée ! </vt:lpstr>
      <vt:lpstr>Malheureusement</vt:lpstr>
      <vt:lpstr>Details Techniques </vt:lpstr>
      <vt:lpstr>API </vt:lpstr>
      <vt:lpstr>Problemes rencontrés </vt:lpstr>
      <vt:lpstr>Database </vt:lpstr>
      <vt:lpstr>Database</vt:lpstr>
      <vt:lpstr>Universal Image Loader</vt:lpstr>
      <vt:lpstr>Universal Image Loader</vt:lpstr>
      <vt:lpstr>ViewPager avec plus d'une page</vt:lpstr>
      <vt:lpstr>ViewPager avec plus d'une page</vt:lpstr>
      <vt:lpstr>Changement à l'API </vt:lpstr>
      <vt:lpstr>Changement à l'API </vt:lpstr>
      <vt:lpstr>Nom qui référence setId </vt:lpstr>
      <vt:lpstr>Nom qui référence setId </vt:lpstr>
      <vt:lpstr>Problème !</vt:lpstr>
      <vt:lpstr>Fin</vt:lpstr>
    </vt:vector>
  </TitlesOfParts>
  <Company>AuA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Lego Project</dc:title>
  <dc:creator>Didier Robin</dc:creator>
  <cp:lastModifiedBy>Didier Robin</cp:lastModifiedBy>
  <cp:revision>6</cp:revision>
  <dcterms:created xsi:type="dcterms:W3CDTF">2014-04-24T14:20:22Z</dcterms:created>
  <dcterms:modified xsi:type="dcterms:W3CDTF">2014-04-24T16:11:34Z</dcterms:modified>
</cp:coreProperties>
</file>