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751C-7E4E-4A9C-A151-86D11723596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4546-509D-4401-82AA-B8CD61ABE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37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751C-7E4E-4A9C-A151-86D11723596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4546-509D-4401-82AA-B8CD61ABE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57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751C-7E4E-4A9C-A151-86D11723596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4546-509D-4401-82AA-B8CD61ABE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751C-7E4E-4A9C-A151-86D11723596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4546-509D-4401-82AA-B8CD61ABE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28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751C-7E4E-4A9C-A151-86D11723596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4546-509D-4401-82AA-B8CD61ABE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84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751C-7E4E-4A9C-A151-86D11723596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4546-509D-4401-82AA-B8CD61ABE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28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751C-7E4E-4A9C-A151-86D11723596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4546-509D-4401-82AA-B8CD61ABE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11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751C-7E4E-4A9C-A151-86D11723596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4546-509D-4401-82AA-B8CD61ABE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14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751C-7E4E-4A9C-A151-86D11723596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4546-509D-4401-82AA-B8CD61ABE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0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751C-7E4E-4A9C-A151-86D11723596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4546-509D-4401-82AA-B8CD61ABE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12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751C-7E4E-4A9C-A151-86D11723596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4546-509D-4401-82AA-B8CD61ABE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50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C751C-7E4E-4A9C-A151-86D117235968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A4546-509D-4401-82AA-B8CD61ABE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24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5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91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5">
        <p:split orient="vert"/>
      </p:transition>
    </mc:Choice>
    <mc:Fallback>
      <p:transition spd="slow" advTm="1005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15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1251">
        <p14:shred/>
      </p:transition>
    </mc:Choice>
    <mc:Fallback>
      <p:transition spd="slow" advTm="125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udio 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06894"/>
      </p:ext>
    </p:extLst>
  </p:cSld>
  <p:clrMapOvr>
    <a:masterClrMapping/>
  </p:clrMapOvr>
  <p:transition spd="slow" advTm="247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43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926">
        <p14:ripple/>
      </p:transition>
    </mc:Choice>
    <mc:Fallback>
      <p:transition spd="slow" advTm="292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89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545">
        <p14:vortex dir="r"/>
      </p:transition>
    </mc:Choice>
    <mc:Fallback>
      <p:transition spd="slow" advTm="454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rot="10800000" flipV="1">
            <a:off x="235665" y="548680"/>
            <a:ext cx="8748464" cy="3456384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Footlight MT Light" pitchFamily="18" charset="0"/>
              </a:rPr>
              <a:t>For Fast And </a:t>
            </a:r>
            <a:br>
              <a:rPr lang="en-US" sz="6000" dirty="0" smtClean="0">
                <a:latin typeface="Footlight MT Light" pitchFamily="18" charset="0"/>
              </a:rPr>
            </a:br>
            <a:r>
              <a:rPr lang="en-US" sz="6000" dirty="0" smtClean="0">
                <a:latin typeface="Footlight MT Light" pitchFamily="18" charset="0"/>
              </a:rPr>
              <a:t>Affordable Repair </a:t>
            </a:r>
            <a:br>
              <a:rPr lang="en-US" sz="6000" dirty="0" smtClean="0">
                <a:latin typeface="Footlight MT Light" pitchFamily="18" charset="0"/>
              </a:rPr>
            </a:br>
            <a:r>
              <a:rPr lang="en-US" sz="6000" dirty="0" smtClean="0">
                <a:latin typeface="Footlight MT Light" pitchFamily="18" charset="0"/>
              </a:rPr>
              <a:t>Visit</a:t>
            </a:r>
            <a:br>
              <a:rPr lang="en-US" sz="6000" dirty="0" smtClean="0">
                <a:latin typeface="Footlight MT Light" pitchFamily="18" charset="0"/>
              </a:rPr>
            </a:br>
            <a:r>
              <a:rPr lang="en-US" sz="6000" dirty="0" smtClean="0">
                <a:latin typeface="Footlight MT Light" pitchFamily="18" charset="0"/>
              </a:rPr>
              <a:t>NZ ELECTRONICS REPAIR</a:t>
            </a:r>
            <a:endParaRPr lang="en-IN" sz="6000" dirty="0">
              <a:latin typeface="Footlight MT Light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296397"/>
            <a:ext cx="5116355" cy="1944216"/>
          </a:xfrm>
          <a:prstGeom prst="rect">
            <a:avLst/>
          </a:prstGeom>
        </p:spPr>
      </p:pic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06247"/>
      </p:ext>
    </p:extLst>
  </p:cSld>
  <p:clrMapOvr>
    <a:masterClrMapping/>
  </p:clrMapOvr>
  <p:transition spd="slow" advTm="2893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</Words>
  <Application>Microsoft Office PowerPoint</Application>
  <PresentationFormat>On-screen Show (4:3)</PresentationFormat>
  <Paragraphs>1</Paragraphs>
  <Slides>6</Slides>
  <Notes>0</Notes>
  <HiddenSlides>0</HiddenSlides>
  <MMClips>6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Fast And  Affordable Repair  Visit NZ ELECTRONICS REPAIR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</cp:revision>
  <dcterms:created xsi:type="dcterms:W3CDTF">2023-01-23T05:57:07Z</dcterms:created>
  <dcterms:modified xsi:type="dcterms:W3CDTF">2023-01-23T06:18:03Z</dcterms:modified>
</cp:coreProperties>
</file>