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3" r:id="rId5"/>
    <p:sldId id="258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5026" autoAdjust="0"/>
  </p:normalViewPr>
  <p:slideViewPr>
    <p:cSldViewPr snapToGrid="0">
      <p:cViewPr varScale="1">
        <p:scale>
          <a:sx n="79" d="100"/>
          <a:sy n="79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</a:t>
            </a:r>
            <a:r>
              <a:rPr lang="en-NZ"/>
              <a:t>advanced features.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&lt;Name of Project&gt;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&lt;Your Name&gt;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&lt;MSA Email Address&gt;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did and why you did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Branding,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Your Schema,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API you used and why. How it integrates with your app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222</Words>
  <Application>Microsoft Macintosh PowerPoint</Application>
  <PresentationFormat>Widescreen</PresentationFormat>
  <Paragraphs>47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 Light</vt:lpstr>
      <vt:lpstr>Office Theme</vt:lpstr>
      <vt:lpstr>PowerPoint Presentation</vt:lpstr>
      <vt:lpstr>&lt;Name of Project&gt;</vt:lpstr>
      <vt:lpstr>A bit about yourself  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Dipesh Trikam</cp:lastModifiedBy>
  <cp:revision>42</cp:revision>
  <dcterms:created xsi:type="dcterms:W3CDTF">2016-10-16T03:02:52Z</dcterms:created>
  <dcterms:modified xsi:type="dcterms:W3CDTF">2018-11-21T08:50:04Z</dcterms:modified>
</cp:coreProperties>
</file>