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8" r:id="rId2"/>
    <p:sldId id="288" r:id="rId3"/>
    <p:sldId id="289" r:id="rId4"/>
    <p:sldId id="290" r:id="rId5"/>
    <p:sldId id="292" r:id="rId6"/>
    <p:sldId id="291" r:id="rId7"/>
    <p:sldId id="294" r:id="rId8"/>
    <p:sldId id="2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9D71BE"/>
    <a:srgbClr val="704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558"/>
  </p:normalViewPr>
  <p:slideViewPr>
    <p:cSldViewPr snapToGrid="0" snapToObjects="1">
      <p:cViewPr varScale="1">
        <p:scale>
          <a:sx n="75" d="100"/>
          <a:sy n="75" d="100"/>
        </p:scale>
        <p:origin x="129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0" d="100"/>
          <a:sy n="60" d="100"/>
        </p:scale>
        <p:origin x="4560" y="5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ie Chan" userId="719657c0010a2727" providerId="LiveId" clId="{52521DC9-DCEA-AA4C-9DBF-EB2F5A4B1742}"/>
    <pc:docChg chg="modSld">
      <pc:chgData name="Jackie Chan" userId="719657c0010a2727" providerId="LiveId" clId="{52521DC9-DCEA-AA4C-9DBF-EB2F5A4B1742}" dt="2021-10-13T09:39:57.973" v="1" actId="1076"/>
      <pc:docMkLst>
        <pc:docMk/>
      </pc:docMkLst>
      <pc:sldChg chg="modSp mod">
        <pc:chgData name="Jackie Chan" userId="719657c0010a2727" providerId="LiveId" clId="{52521DC9-DCEA-AA4C-9DBF-EB2F5A4B1742}" dt="2021-10-13T09:39:57.973" v="1" actId="1076"/>
        <pc:sldMkLst>
          <pc:docMk/>
          <pc:sldMk cId="642838331" sldId="288"/>
        </pc:sldMkLst>
        <pc:spChg chg="mod">
          <ac:chgData name="Jackie Chan" userId="719657c0010a2727" providerId="LiveId" clId="{52521DC9-DCEA-AA4C-9DBF-EB2F5A4B1742}" dt="2021-10-13T09:39:57.973" v="1" actId="1076"/>
          <ac:spMkLst>
            <pc:docMk/>
            <pc:sldMk cId="642838331" sldId="288"/>
            <ac:spMk id="3" creationId="{3F10A72B-F346-4267-9C28-BA8971A74A3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C7C6DC-EADE-48F5-82B7-8FDD039CDB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C92D5D-5384-4A6D-9721-A6B5F0C23E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D4E47-5B42-488C-AA35-7B0E2CF6216E}" type="datetimeFigureOut">
              <a:rPr lang="en-NZ" smtClean="0"/>
              <a:t>15/10/2021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F87B53-BC29-4C92-B4B0-D7B779B99B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E58BD-2897-4EB6-93F3-FE83BFF10A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EEFE8-AA3B-43CD-92E3-4EAD264738F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17430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551F1-3E25-2744-9BE7-0A04F579F8FB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FCC0C-D0C0-7443-B7C0-AFE35D3A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98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backend code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34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16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91" y="2557894"/>
            <a:ext cx="3423518" cy="1184085"/>
          </a:xfrm>
          <a:prstGeom prst="rect">
            <a:avLst/>
          </a:prstGeom>
        </p:spPr>
      </p:pic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5877645" y="1219200"/>
            <a:ext cx="0" cy="454342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265863" y="2483910"/>
            <a:ext cx="5926137" cy="1410758"/>
          </a:xfr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96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NZ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65863" y="4071938"/>
            <a:ext cx="5715000" cy="14827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NZ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34325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636"/>
            <a:ext cx="10515600" cy="4260273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6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2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5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7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56D17-FE2B-4A42-AE6B-E0B8894B79EA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6061588"/>
            <a:ext cx="12192000" cy="796412"/>
          </a:xfrm>
          <a:prstGeom prst="rect">
            <a:avLst/>
          </a:prstGeom>
          <a:solidFill>
            <a:srgbClr val="704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8" y="6169854"/>
            <a:ext cx="1649515" cy="6067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579" y="6147467"/>
            <a:ext cx="401820" cy="59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8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red-heart/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C71BF7-DE40-47A5-9CFC-4BB0EF6BC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2933" y="1979027"/>
            <a:ext cx="5926137" cy="2671510"/>
          </a:xfrm>
        </p:spPr>
        <p:txBody>
          <a:bodyPr>
            <a:noAutofit/>
          </a:bodyPr>
          <a:lstStyle/>
          <a:p>
            <a:r>
              <a:rPr lang="en-NZ" sz="3600" dirty="0"/>
              <a:t>TEAM!!! </a:t>
            </a:r>
            <a:r>
              <a:rPr lang="en-NZ" sz="10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😃 😄 😁 😆 😅 😂 🤣 🥲 ☺️</a:t>
            </a:r>
            <a:endParaRPr lang="en-AU" sz="13800" dirty="0">
              <a:hlinkClick r:id="rId3"/>
            </a:endParaRPr>
          </a:p>
          <a:p>
            <a:endParaRPr lang="en-NZ" sz="3600" dirty="0"/>
          </a:p>
          <a:p>
            <a:endParaRPr lang="en-NZ" sz="2400" dirty="0"/>
          </a:p>
          <a:p>
            <a:r>
              <a:rPr lang="en-NZ" sz="2400" dirty="0"/>
              <a:t>James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381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669925"/>
            <a:ext cx="10515600" cy="1006475"/>
          </a:xfrm>
        </p:spPr>
        <p:txBody>
          <a:bodyPr/>
          <a:lstStyle/>
          <a:p>
            <a:r>
              <a:rPr lang="en-US" dirty="0"/>
              <a:t>Learning Outcomes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0A72B-F346-4267-9C28-BA8971A74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229" y="2016369"/>
            <a:ext cx="7385539" cy="346257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NZ" dirty="0">
                <a:latin typeface="+mj-lt"/>
              </a:rPr>
              <a:t>What is a good team</a:t>
            </a:r>
          </a:p>
          <a:p>
            <a:pPr>
              <a:lnSpc>
                <a:spcPct val="150000"/>
              </a:lnSpc>
            </a:pPr>
            <a:r>
              <a:rPr lang="en-NZ" dirty="0">
                <a:latin typeface="+mj-lt"/>
              </a:rPr>
              <a:t>How to become a good team</a:t>
            </a:r>
          </a:p>
          <a:p>
            <a:pPr>
              <a:lnSpc>
                <a:spcPct val="150000"/>
              </a:lnSpc>
            </a:pPr>
            <a:r>
              <a:rPr lang="en-NZ" dirty="0">
                <a:latin typeface="+mj-lt"/>
              </a:rPr>
              <a:t>What roles to play in your team </a:t>
            </a:r>
          </a:p>
          <a:p>
            <a:pPr>
              <a:lnSpc>
                <a:spcPct val="150000"/>
              </a:lnSpc>
            </a:pPr>
            <a:r>
              <a:rPr lang="en-NZ" dirty="0">
                <a:latin typeface="+mj-lt"/>
              </a:rPr>
              <a:t>Good things to do in a team 😉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283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1532A-C855-4192-B650-135EBBCB8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is a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28A95-C1B2-4100-BAC6-DD286BA13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NZ" dirty="0"/>
              <a:t>Chess</a:t>
            </a:r>
          </a:p>
        </p:txBody>
      </p:sp>
      <p:pic>
        <p:nvPicPr>
          <p:cNvPr id="1026" name="Picture 2" descr="Chess Images, Stock Photos &amp;amp; Vectors | Shutterstock">
            <a:extLst>
              <a:ext uri="{FF2B5EF4-FFF2-40B4-BE49-F238E27FC236}">
                <a16:creationId xmlns:a16="http://schemas.microsoft.com/office/drawing/2014/main" id="{D739ABFB-9395-4D2F-BA6E-5F63535F9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021" y="2073893"/>
            <a:ext cx="7049958" cy="322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71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F3CB2-B051-40DC-B714-6AD4A0AD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How to form a good team (individually)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8CD3F-17D5-43C8-99E2-30F08CB08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NZ" dirty="0"/>
              <a:t>Know who you are</a:t>
            </a:r>
          </a:p>
          <a:p>
            <a:pPr>
              <a:lnSpc>
                <a:spcPct val="200000"/>
              </a:lnSpc>
            </a:pPr>
            <a:r>
              <a:rPr lang="en-NZ" dirty="0"/>
              <a:t>Know what you are good at</a:t>
            </a:r>
          </a:p>
          <a:p>
            <a:pPr>
              <a:lnSpc>
                <a:spcPct val="200000"/>
              </a:lnSpc>
            </a:pPr>
            <a:r>
              <a:rPr lang="en-NZ" dirty="0"/>
              <a:t>Know what you are not good at</a:t>
            </a:r>
          </a:p>
        </p:txBody>
      </p:sp>
    </p:spTree>
    <p:extLst>
      <p:ext uri="{BB962C8B-B14F-4D97-AF65-F5344CB8AC3E}">
        <p14:creationId xmlns:p14="http://schemas.microsoft.com/office/powerpoint/2010/main" val="316198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286D-7D6B-426F-95E8-D0EFBA50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How to form a good team (as a team)	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A85ADB-2701-4DC0-BC0A-205A0BAD7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636"/>
            <a:ext cx="10515600" cy="426027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NZ" dirty="0"/>
              <a:t>Open up the communication</a:t>
            </a:r>
          </a:p>
          <a:p>
            <a:pPr>
              <a:lnSpc>
                <a:spcPct val="200000"/>
              </a:lnSpc>
            </a:pPr>
            <a:r>
              <a:rPr lang="en-NZ" dirty="0"/>
              <a:t>Resolve conflicts</a:t>
            </a:r>
          </a:p>
          <a:p>
            <a:pPr>
              <a:lnSpc>
                <a:spcPct val="200000"/>
              </a:lnSpc>
            </a:pPr>
            <a:r>
              <a:rPr lang="en-NZ" dirty="0"/>
              <a:t>Commitment</a:t>
            </a:r>
          </a:p>
        </p:txBody>
      </p:sp>
    </p:spTree>
    <p:extLst>
      <p:ext uri="{BB962C8B-B14F-4D97-AF65-F5344CB8AC3E}">
        <p14:creationId xmlns:p14="http://schemas.microsoft.com/office/powerpoint/2010/main" val="51622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2F3A-B87A-4A0A-BAAE-9884ED9C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Let’s do some role playing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F73521B-2739-4B84-BD3B-9322954DB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636"/>
            <a:ext cx="10515600" cy="4260273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NZ" dirty="0"/>
              <a:t>Discuss within your team</a:t>
            </a:r>
          </a:p>
          <a:p>
            <a:pPr>
              <a:lnSpc>
                <a:spcPct val="200000"/>
              </a:lnSpc>
            </a:pPr>
            <a:r>
              <a:rPr lang="en-NZ" dirty="0"/>
              <a:t>Around 5 minutes per person to talk:</a:t>
            </a:r>
          </a:p>
          <a:p>
            <a:pPr lvl="1">
              <a:lnSpc>
                <a:spcPct val="200000"/>
              </a:lnSpc>
            </a:pPr>
            <a:r>
              <a:rPr lang="en-NZ" dirty="0"/>
              <a:t>What role you played in the past</a:t>
            </a:r>
          </a:p>
          <a:p>
            <a:pPr lvl="1">
              <a:lnSpc>
                <a:spcPct val="200000"/>
              </a:lnSpc>
            </a:pPr>
            <a:r>
              <a:rPr lang="en-NZ" dirty="0"/>
              <a:t>What role you would like to play in this team</a:t>
            </a:r>
          </a:p>
          <a:p>
            <a:pPr>
              <a:lnSpc>
                <a:spcPct val="200000"/>
              </a:lnSpc>
            </a:pPr>
            <a:r>
              <a:rPr lang="en-NZ" dirty="0"/>
              <a:t>James will pop in and say hi!</a:t>
            </a:r>
          </a:p>
        </p:txBody>
      </p:sp>
    </p:spTree>
    <p:extLst>
      <p:ext uri="{BB962C8B-B14F-4D97-AF65-F5344CB8AC3E}">
        <p14:creationId xmlns:p14="http://schemas.microsoft.com/office/powerpoint/2010/main" val="98643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F28E-097C-4E22-97E9-B215A1038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Any findings?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4BD98D-FB37-4EB9-BF1B-1C189AB4B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636"/>
            <a:ext cx="10515600" cy="42602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NZ" dirty="0"/>
              <a:t>Shout out your thoughts, no one? I will shout out your name </a:t>
            </a:r>
            <a:r>
              <a:rPr lang="en-NZ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😈</a:t>
            </a:r>
            <a:endParaRPr lang="en-NZ" dirty="0"/>
          </a:p>
          <a:p>
            <a:pPr>
              <a:lnSpc>
                <a:spcPct val="200000"/>
              </a:lnSpc>
            </a:pPr>
            <a:r>
              <a:rPr lang="en-NZ" dirty="0"/>
              <a:t>Surely you know who you are and what you want to be in a team</a:t>
            </a:r>
          </a:p>
        </p:txBody>
      </p:sp>
    </p:spTree>
    <p:extLst>
      <p:ext uri="{BB962C8B-B14F-4D97-AF65-F5344CB8AC3E}">
        <p14:creationId xmlns:p14="http://schemas.microsoft.com/office/powerpoint/2010/main" val="3086940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C0C6-6EBF-4CBE-8CE3-C46B1ABFC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Become better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925D0D-80FE-4337-8F84-9E3652308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636"/>
            <a:ext cx="10515600" cy="426027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NZ" dirty="0"/>
              <a:t>Communication, communication, communication</a:t>
            </a:r>
          </a:p>
          <a:p>
            <a:pPr>
              <a:lnSpc>
                <a:spcPct val="200000"/>
              </a:lnSpc>
            </a:pPr>
            <a:r>
              <a:rPr lang="en-NZ" dirty="0"/>
              <a:t>Keep exploring</a:t>
            </a:r>
          </a:p>
          <a:p>
            <a:pPr>
              <a:lnSpc>
                <a:spcPct val="200000"/>
              </a:lnSpc>
            </a:pPr>
            <a:r>
              <a:rPr lang="en-NZ" dirty="0"/>
              <a:t>What role you would like to play in this team</a:t>
            </a:r>
          </a:p>
          <a:p>
            <a:pPr>
              <a:lnSpc>
                <a:spcPct val="200000"/>
              </a:lnSpc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8240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4217</TotalTime>
  <Words>192</Words>
  <Application>Microsoft Office PowerPoint</Application>
  <PresentationFormat>Widescreen</PresentationFormat>
  <Paragraphs>34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 Emoji</vt:lpstr>
      <vt:lpstr>Segoe UI Light</vt:lpstr>
      <vt:lpstr>Office Theme</vt:lpstr>
      <vt:lpstr>PowerPoint Presentation</vt:lpstr>
      <vt:lpstr>Learning Outcomes</vt:lpstr>
      <vt:lpstr>What is a Team</vt:lpstr>
      <vt:lpstr>How to form a good team (individually) </vt:lpstr>
      <vt:lpstr>How to form a good team (as a team) </vt:lpstr>
      <vt:lpstr>Let’s do some role playing</vt:lpstr>
      <vt:lpstr>Any findings?</vt:lpstr>
      <vt:lpstr>Become better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James You</cp:lastModifiedBy>
  <cp:revision>26</cp:revision>
  <dcterms:created xsi:type="dcterms:W3CDTF">2015-11-28T01:04:47Z</dcterms:created>
  <dcterms:modified xsi:type="dcterms:W3CDTF">2021-10-16T02:09:38Z</dcterms:modified>
</cp:coreProperties>
</file>