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19" r:id="rId2"/>
    <p:sldId id="278" r:id="rId3"/>
    <p:sldId id="320" r:id="rId4"/>
    <p:sldId id="288" r:id="rId5"/>
    <p:sldId id="318" r:id="rId6"/>
    <p:sldId id="317" r:id="rId7"/>
    <p:sldId id="304" r:id="rId8"/>
    <p:sldId id="322" r:id="rId9"/>
    <p:sldId id="321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766705-9CC1-4B9F-BDF1-0EF057548594}">
          <p14:sldIdLst>
            <p14:sldId id="319"/>
            <p14:sldId id="278"/>
            <p14:sldId id="320"/>
            <p14:sldId id="288"/>
            <p14:sldId id="318"/>
            <p14:sldId id="317"/>
            <p14:sldId id="304"/>
            <p14:sldId id="322"/>
            <p14:sldId id="321"/>
            <p14:sldId id="323"/>
          </p14:sldIdLst>
        </p14:section>
        <p14:section name="Untitled Section" id="{510B1623-2CBD-4D69-A7F6-D6DD071F99E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9D71BE"/>
    <a:srgbClr val="704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/>
    <p:restoredTop sz="94547"/>
  </p:normalViewPr>
  <p:slideViewPr>
    <p:cSldViewPr snapToGrid="0" snapToObjects="1">
      <p:cViewPr varScale="1">
        <p:scale>
          <a:sx n="75" d="100"/>
          <a:sy n="75" d="100"/>
        </p:scale>
        <p:origin x="20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551F1-3E25-2744-9BE7-0A04F579F8FB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CC0C-D0C0-7443-B7C0-AFE35D3A8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3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backend code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DDF4-253B-4E36-BE28-46B8E6426B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6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91" y="2557894"/>
            <a:ext cx="3423518" cy="1184085"/>
          </a:xfrm>
          <a:prstGeom prst="rect">
            <a:avLst/>
          </a:prstGeom>
        </p:spPr>
      </p:pic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5877645" y="1219200"/>
            <a:ext cx="0" cy="4543425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265863" y="2483910"/>
            <a:ext cx="5926137" cy="1410758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9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NZ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65863" y="4071938"/>
            <a:ext cx="5715000" cy="14827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NZ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4325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636"/>
            <a:ext cx="10515600" cy="4260273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6D17-FE2B-4A42-AE6B-E0B8894B79EA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FF4-F54B-2545-810D-BBBBC8A7D7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6061588"/>
            <a:ext cx="12192000" cy="796412"/>
          </a:xfrm>
          <a:prstGeom prst="rect">
            <a:avLst/>
          </a:prstGeom>
          <a:solidFill>
            <a:srgbClr val="704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" y="6169854"/>
            <a:ext cx="1649515" cy="60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579" y="6147467"/>
            <a:ext cx="401820" cy="5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1230-030E-4DD5-AA73-0C40DE52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Before we start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DA91E-5661-4E92-8DCC-4A555F83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337"/>
            <a:ext cx="4023229" cy="4373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03212F-DB97-4C9B-9A6E-2F940FBA5E60}"/>
              </a:ext>
            </a:extLst>
          </p:cNvPr>
          <p:cNvSpPr txBox="1"/>
          <p:nvPr/>
        </p:nvSpPr>
        <p:spPr>
          <a:xfrm>
            <a:off x="7097113" y="1242337"/>
            <a:ext cx="39345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3200" b="1" dirty="0"/>
              <a:t>Discord:</a:t>
            </a:r>
          </a:p>
          <a:p>
            <a:endParaRPr lang="en-NZ" sz="3200" b="1" dirty="0"/>
          </a:p>
          <a:p>
            <a:r>
              <a:rPr lang="en-NZ" sz="2000" dirty="0"/>
              <a:t>https://discord.gg/MbYa5X93aY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9B6848-CC5A-41B0-B03B-677E0C77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742" y="5222647"/>
            <a:ext cx="2558143" cy="119179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NZ" dirty="0">
                <a:sym typeface="Wingdings" panose="05000000000000000000" pitchFamily="2" charset="2"/>
              </a:rPr>
              <a:t>It’s Your Team!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F8526B-3666-41A6-853E-150E3243E2F8}"/>
              </a:ext>
            </a:extLst>
          </p:cNvPr>
          <p:cNvSpPr txBox="1">
            <a:spLocks/>
          </p:cNvSpPr>
          <p:nvPr/>
        </p:nvSpPr>
        <p:spPr>
          <a:xfrm>
            <a:off x="7388200" y="5222646"/>
            <a:ext cx="3352371" cy="119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/>
              <a:buNone/>
            </a:pPr>
            <a:r>
              <a:rPr lang="en-NZ" dirty="0">
                <a:sym typeface="Wingdings" panose="05000000000000000000" pitchFamily="2" charset="2"/>
              </a:rPr>
              <a:t>Important Link </a:t>
            </a:r>
            <a:r>
              <a:rPr lang="en-NZ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↑↑↑</a:t>
            </a:r>
            <a:endParaRPr lang="en-NZ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577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6" y="1318814"/>
            <a:ext cx="5158145" cy="1815563"/>
          </a:xfrm>
        </p:spPr>
        <p:txBody>
          <a:bodyPr>
            <a:normAutofit fontScale="90000"/>
          </a:bodyPr>
          <a:lstStyle/>
          <a:p>
            <a:pPr algn="ctr"/>
            <a:r>
              <a:rPr lang="en-NZ" sz="8800" dirty="0"/>
              <a:t>That’s a </a:t>
            </a:r>
            <a:r>
              <a:rPr lang="en-NZ" sz="8800" dirty="0" err="1"/>
              <a:t>wwrap</a:t>
            </a:r>
            <a:endParaRPr lang="en-NZ" sz="8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A03D4E-6E2A-4040-9855-01411838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067" y="3633884"/>
            <a:ext cx="2433865" cy="548001"/>
          </a:xfrm>
        </p:spPr>
        <p:txBody>
          <a:bodyPr/>
          <a:lstStyle/>
          <a:p>
            <a:r>
              <a:rPr lang="en-NZ" dirty="0"/>
              <a:t>Any Questions?!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35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C71BF7-DE40-47A5-9CFC-4BB0EF6BC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2933" y="1979027"/>
            <a:ext cx="5926137" cy="2671510"/>
          </a:xfrm>
        </p:spPr>
        <p:txBody>
          <a:bodyPr>
            <a:noAutofit/>
          </a:bodyPr>
          <a:lstStyle/>
          <a:p>
            <a:r>
              <a:rPr lang="en-NZ" sz="3600" dirty="0"/>
              <a:t>Soft Skill Day 2021</a:t>
            </a:r>
          </a:p>
          <a:p>
            <a:endParaRPr lang="en-NZ" sz="2400" dirty="0"/>
          </a:p>
          <a:p>
            <a:r>
              <a:rPr lang="en-NZ" sz="2400" dirty="0"/>
              <a:t>MSA team 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81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10:00 – 15:00 (Lunch break from 12:00 – 13:00 </a:t>
            </a:r>
            <a:r>
              <a:rPr lang="en-NZ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😃</a:t>
            </a:r>
            <a:r>
              <a:rPr lang="en-NZ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68F6BF-27F1-48BD-B5CE-1C52AFBF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19" y="904999"/>
            <a:ext cx="9670781" cy="50480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122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A72B-F346-4267-9C28-BA8971A7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10:00 – 15:00 (Lunch break from 12:00 – 13:00 </a:t>
            </a:r>
            <a:r>
              <a:rPr lang="en-NZ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😃</a:t>
            </a:r>
            <a:r>
              <a:rPr lang="en-NZ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Fun activates on discord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8 discord channels, MSP’s will go in like Round Robin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MSP will rank your team, and the highest overall will win prizes </a:t>
            </a:r>
            <a:r>
              <a:rPr lang="en-NZ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😍</a:t>
            </a:r>
            <a:endParaRPr lang="en-NZ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83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84C64-B8FF-472B-A400-C14CC307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2592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Water, cookies, and coffee?</a:t>
            </a:r>
          </a:p>
          <a:p>
            <a:pPr>
              <a:lnSpc>
                <a:spcPct val="200000"/>
              </a:lnSpc>
            </a:pPr>
            <a:r>
              <a:rPr lang="en-NZ" dirty="0"/>
              <a:t>Your Camera &amp; Microphone</a:t>
            </a:r>
          </a:p>
          <a:p>
            <a:pPr>
              <a:lnSpc>
                <a:spcPct val="200000"/>
              </a:lnSpc>
            </a:pPr>
            <a:r>
              <a:rPr lang="en-NZ" dirty="0"/>
              <a:t>A discord account! </a:t>
            </a:r>
          </a:p>
          <a:p>
            <a:pPr>
              <a:lnSpc>
                <a:spcPct val="200000"/>
              </a:lnSpc>
            </a:pPr>
            <a:endParaRPr lang="en-NZ" dirty="0"/>
          </a:p>
          <a:p>
            <a:pPr>
              <a:lnSpc>
                <a:spcPct val="200000"/>
              </a:lnSpc>
            </a:pPr>
            <a:endParaRPr lang="en-NZ" dirty="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6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Icebreaker!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D6ED55-F6C5-4DAF-9E19-618FD341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2592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2 Truth 1 Lie within your team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Choose the best one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Shout out back in the general channel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04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Time to get more fun!!!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46D511-B773-47AE-BC0F-B27C6C1C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2592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Go into the your discord channel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MSP will go in to the channel for some fun activities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Your will learn and get some feedback on your performance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Collect points to win prize!</a:t>
            </a:r>
          </a:p>
          <a:p>
            <a:pPr>
              <a:lnSpc>
                <a:spcPct val="200000"/>
              </a:lnSpc>
            </a:pP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7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Remember there are prizes?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62719-0D28-4703-A4BC-6558E542D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37" y="2471055"/>
            <a:ext cx="11606926" cy="37465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2D592-8FB6-43C2-ACBD-2C3EDE61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100" y="2999455"/>
            <a:ext cx="7035800" cy="9457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NZ" dirty="0"/>
              <a:t>Congrats to….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8FBB64-5B63-4ECF-895E-9180F19380C5}"/>
              </a:ext>
            </a:extLst>
          </p:cNvPr>
          <p:cNvSpPr txBox="1">
            <a:spLocks/>
          </p:cNvSpPr>
          <p:nvPr/>
        </p:nvSpPr>
        <p:spPr>
          <a:xfrm>
            <a:off x="2578099" y="3945163"/>
            <a:ext cx="8401505" cy="1875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NZ" dirty="0"/>
              <a:t>Team 1</a:t>
            </a:r>
          </a:p>
          <a:p>
            <a:pPr>
              <a:lnSpc>
                <a:spcPct val="200000"/>
              </a:lnSpc>
            </a:pPr>
            <a:r>
              <a:rPr lang="en-NZ" dirty="0"/>
              <a:t>Team 8</a:t>
            </a:r>
          </a:p>
          <a:p>
            <a:pPr>
              <a:lnSpc>
                <a:spcPct val="200000"/>
              </a:lnSpc>
            </a:pPr>
            <a:r>
              <a:rPr lang="en-NZ" dirty="0"/>
              <a:t>Team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35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567C-E656-4D3A-BA85-A4EBF2E2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What’s next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46D511-B773-47AE-BC0F-B27C6C1C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25926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NZ" dirty="0"/>
              <a:t>Make sure you have a way to connect to your teammates</a:t>
            </a:r>
          </a:p>
          <a:p>
            <a:pPr lvl="1">
              <a:lnSpc>
                <a:spcPct val="200000"/>
              </a:lnSpc>
            </a:pPr>
            <a:r>
              <a:rPr lang="en-NZ" dirty="0"/>
              <a:t>Facebook, LinkedIn, WeChat?, Discord, WhatsApp, telegram, </a:t>
            </a:r>
            <a:r>
              <a:rPr lang="en-NZ" dirty="0" err="1"/>
              <a:t>blabala</a:t>
            </a:r>
            <a:r>
              <a:rPr lang="en-NZ" dirty="0"/>
              <a:t> </a:t>
            </a:r>
          </a:p>
          <a:p>
            <a:pPr>
              <a:lnSpc>
                <a:spcPct val="200000"/>
              </a:lnSpc>
            </a:pPr>
            <a:r>
              <a:rPr lang="en-NZ" dirty="0">
                <a:sym typeface="Wingdings" panose="05000000000000000000" pitchFamily="2" charset="2"/>
              </a:rPr>
              <a:t>Employer's night!!!!</a:t>
            </a:r>
          </a:p>
          <a:p>
            <a:pPr>
              <a:lnSpc>
                <a:spcPct val="200000"/>
              </a:lnSpc>
            </a:pPr>
            <a:r>
              <a:rPr lang="en-NZ" dirty="0" err="1">
                <a:sym typeface="Wingdings" panose="05000000000000000000" pitchFamily="2" charset="2"/>
              </a:rPr>
              <a:t>Alll</a:t>
            </a:r>
            <a:r>
              <a:rPr lang="en-NZ" dirty="0">
                <a:sym typeface="Wingdings" panose="05000000000000000000" pitchFamily="2" charset="2"/>
              </a:rPr>
              <a:t> the best for everything!</a:t>
            </a:r>
          </a:p>
          <a:p>
            <a:pPr>
              <a:lnSpc>
                <a:spcPct val="200000"/>
              </a:lnSpc>
            </a:pPr>
            <a:endParaRPr lang="en-NZ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016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239</Words>
  <Application>Microsoft Office PowerPoint</Application>
  <PresentationFormat>Widescreen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Segoe UI Emoji</vt:lpstr>
      <vt:lpstr>Segoe UI Light</vt:lpstr>
      <vt:lpstr>Office Theme</vt:lpstr>
      <vt:lpstr>Before we start</vt:lpstr>
      <vt:lpstr>PowerPoint Presentation</vt:lpstr>
      <vt:lpstr>Today’s Agenda</vt:lpstr>
      <vt:lpstr>Today’s Agenda</vt:lpstr>
      <vt:lpstr>What you need</vt:lpstr>
      <vt:lpstr>Icebreaker!</vt:lpstr>
      <vt:lpstr>Time to get more fun!!!</vt:lpstr>
      <vt:lpstr>Remember there are prizes?</vt:lpstr>
      <vt:lpstr>What’s next</vt:lpstr>
      <vt:lpstr>That’s a wwrap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James You</cp:lastModifiedBy>
  <cp:revision>31</cp:revision>
  <dcterms:created xsi:type="dcterms:W3CDTF">2015-11-28T01:04:47Z</dcterms:created>
  <dcterms:modified xsi:type="dcterms:W3CDTF">2021-10-16T02:09:35Z</dcterms:modified>
</cp:coreProperties>
</file>