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6" r:id="rId5"/>
    <p:sldId id="262" r:id="rId6"/>
    <p:sldId id="268" r:id="rId7"/>
    <p:sldId id="263" r:id="rId8"/>
    <p:sldId id="264" r:id="rId9"/>
    <p:sldId id="265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Quattrocento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lvNrrf478XXEqfa+dQHs5GUus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F4AC8E-9EFE-456D-A247-0B520A4E48BD}">
  <a:tblStyle styleId="{41F4AC8E-9EFE-456D-A247-0B520A4E48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221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5215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Quattrocento Sans"/>
              <a:buNone/>
              <a:defRPr>
                <a:solidFill>
                  <a:srgbClr val="7030A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38CB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38CB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38CB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38CB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38CB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38CB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38CB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38CB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38CB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eloper Code Layout">
  <p:cSld name="Developer Code Layou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Quattrocento Sans"/>
              <a:buNone/>
              <a:defRPr>
                <a:solidFill>
                  <a:srgbClr val="7030A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/>
          <p:nvPr/>
        </p:nvSpPr>
        <p:spPr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65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2"/>
          <p:cNvSpPr txBox="1">
            <a:spLocks noGrp="1"/>
          </p:cNvSpPr>
          <p:nvPr>
            <p:ph type="body" idx="1"/>
          </p:nvPr>
        </p:nvSpPr>
        <p:spPr>
          <a:xfrm>
            <a:off x="269239" y="1197322"/>
            <a:ext cx="11653522" cy="195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35"/>
              <a:buNone/>
              <a:defRPr sz="3234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Quattrocento Sans"/>
              <a:buNone/>
              <a:defRPr sz="3200">
                <a:solidFill>
                  <a:srgbClr val="7030A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4695" y="2557902"/>
            <a:ext cx="3423519" cy="11840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13"/>
          <p:cNvCxnSpPr/>
          <p:nvPr/>
        </p:nvCxnSpPr>
        <p:spPr>
          <a:xfrm>
            <a:off x="5877645" y="1219200"/>
            <a:ext cx="0" cy="4543425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13"/>
          <p:cNvSpPr txBox="1">
            <a:spLocks noGrp="1"/>
          </p:cNvSpPr>
          <p:nvPr>
            <p:ph type="body" idx="1"/>
          </p:nvPr>
        </p:nvSpPr>
        <p:spPr>
          <a:xfrm>
            <a:off x="6265869" y="2483910"/>
            <a:ext cx="5926137" cy="1410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2"/>
          </p:nvPr>
        </p:nvSpPr>
        <p:spPr>
          <a:xfrm>
            <a:off x="6265863" y="4071946"/>
            <a:ext cx="5715000" cy="148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6000"/>
              <a:buFont typeface="Quattrocento Sans"/>
              <a:buNone/>
              <a:defRPr sz="6000">
                <a:solidFill>
                  <a:srgbClr val="7030A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  <a:defRPr sz="2400">
                <a:solidFill>
                  <a:srgbClr val="7030A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6000"/>
              <a:buFont typeface="Quattrocento Sans"/>
              <a:buNone/>
              <a:defRPr sz="6000">
                <a:solidFill>
                  <a:srgbClr val="7030A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  <a:defRPr sz="2400">
                <a:solidFill>
                  <a:srgbClr val="C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38CBD"/>
              </a:buClr>
              <a:buSzPts val="2000"/>
              <a:buNone/>
              <a:defRPr sz="2000">
                <a:solidFill>
                  <a:srgbClr val="A38CBD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38CBD"/>
              </a:buClr>
              <a:buSzPts val="1800"/>
              <a:buNone/>
              <a:defRPr sz="1800">
                <a:solidFill>
                  <a:srgbClr val="A38CBD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38CBD"/>
              </a:buClr>
              <a:buSzPts val="1600"/>
              <a:buNone/>
              <a:defRPr sz="1600">
                <a:solidFill>
                  <a:srgbClr val="A38CBD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38CBD"/>
              </a:buClr>
              <a:buSzPts val="1600"/>
              <a:buNone/>
              <a:defRPr sz="1600">
                <a:solidFill>
                  <a:srgbClr val="A38CBD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38CBD"/>
              </a:buClr>
              <a:buSzPts val="1600"/>
              <a:buNone/>
              <a:defRPr sz="1600">
                <a:solidFill>
                  <a:srgbClr val="A38CBD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38CBD"/>
              </a:buClr>
              <a:buSzPts val="1600"/>
              <a:buNone/>
              <a:defRPr sz="1600">
                <a:solidFill>
                  <a:srgbClr val="A38CBD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38CBD"/>
              </a:buClr>
              <a:buSzPts val="1600"/>
              <a:buNone/>
              <a:defRPr sz="1600">
                <a:solidFill>
                  <a:srgbClr val="A38CBD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38CBD"/>
              </a:buClr>
              <a:buSzPts val="1600"/>
              <a:buNone/>
              <a:defRPr sz="1600">
                <a:solidFill>
                  <a:srgbClr val="A38CBD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Quattrocento Sans"/>
              <a:buNone/>
              <a:defRPr>
                <a:solidFill>
                  <a:srgbClr val="7030A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Quattrocento Sans"/>
              <a:buNone/>
              <a:defRPr>
                <a:solidFill>
                  <a:srgbClr val="7030A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  <a:defRPr sz="2400" b="1">
                <a:solidFill>
                  <a:srgbClr val="C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  <a:defRPr sz="2400" b="1">
                <a:solidFill>
                  <a:srgbClr val="C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Quattrocento Sans"/>
              <a:buNone/>
              <a:defRPr>
                <a:solidFill>
                  <a:srgbClr val="7030A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Section Slide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933090" y="265975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A38CB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A38CB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38CB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38CB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38CB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38CB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38CB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38CB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38CB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38CB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38CB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6494791" y="2494179"/>
            <a:ext cx="4959637" cy="137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43A2"/>
              </a:buClr>
              <a:buSzPts val="4400"/>
              <a:buNone/>
            </a:pPr>
            <a:r>
              <a:rPr lang="en-NZ" sz="4400" dirty="0">
                <a:solidFill>
                  <a:srgbClr val="7043A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Employers Evening Information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43A2"/>
              </a:buClr>
              <a:buSzPts val="44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Quattrocento Sans"/>
              <a:buNone/>
            </a:pPr>
            <a:r>
              <a:rPr lang="en-NZ" dirty="0"/>
              <a:t>Soft Skills Day</a:t>
            </a:r>
            <a:endParaRPr dirty="0"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074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 dirty="0"/>
              <a:t>Meet each other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 dirty="0"/>
              <a:t>Work together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 dirty="0"/>
              <a:t>Step outside of your comfort zone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Quattrocento Sans"/>
              <a:buNone/>
            </a:pPr>
            <a:r>
              <a:rPr lang="en-NZ" dirty="0"/>
              <a:t>Employers Evening</a:t>
            </a:r>
            <a:endParaRPr dirty="0"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600" dirty="0"/>
              <a:t>Meet the employers as a team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36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600" dirty="0"/>
              <a:t>Choose project preferences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NZ" sz="3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sz="36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Quattrocento Sans"/>
              <a:buNone/>
            </a:pPr>
            <a:r>
              <a:rPr lang="en-NZ" dirty="0"/>
              <a:t>Employers Evening Dates</a:t>
            </a:r>
            <a:endParaRPr dirty="0"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 i="1" dirty="0"/>
              <a:t>Aiming </a:t>
            </a:r>
            <a:r>
              <a:rPr lang="en-NZ" dirty="0"/>
              <a:t>to host it on the </a:t>
            </a:r>
            <a:r>
              <a:rPr lang="en-NZ" b="1" dirty="0"/>
              <a:t>week of 15/11/2021</a:t>
            </a:r>
            <a:r>
              <a:rPr lang="en-NZ" dirty="0"/>
              <a:t>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NZ" dirty="0"/>
              <a:t>Post-exam for the most of us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Will confirm the dates by the week of 08/11/2021 at the latest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 dirty="0"/>
              <a:t>Virtual Event over Microsoft Teams, have your webcam ready!</a:t>
            </a:r>
          </a:p>
        </p:txBody>
      </p:sp>
    </p:spTree>
    <p:extLst>
      <p:ext uri="{BB962C8B-B14F-4D97-AF65-F5344CB8AC3E}">
        <p14:creationId xmlns:p14="http://schemas.microsoft.com/office/powerpoint/2010/main" val="417377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Quattrocento Sans"/>
              <a:buNone/>
            </a:pPr>
            <a:r>
              <a:rPr lang="en-NZ"/>
              <a:t>Timeline of the Night</a:t>
            </a:r>
            <a:endParaRPr dirty="0"/>
          </a:p>
        </p:txBody>
      </p:sp>
      <p:graphicFrame>
        <p:nvGraphicFramePr>
          <p:cNvPr id="126" name="Google Shape;126;p7"/>
          <p:cNvGraphicFramePr/>
          <p:nvPr>
            <p:extLst>
              <p:ext uri="{D42A27DB-BD31-4B8C-83A1-F6EECF244321}">
                <p14:modId xmlns:p14="http://schemas.microsoft.com/office/powerpoint/2010/main" val="3717176824"/>
              </p:ext>
            </p:extLst>
          </p:nvPr>
        </p:nvGraphicFramePr>
        <p:xfrm>
          <a:off x="4172687" y="2066364"/>
          <a:ext cx="3322325" cy="3159935"/>
        </p:xfrm>
        <a:graphic>
          <a:graphicData uri="http://schemas.openxmlformats.org/drawingml/2006/table">
            <a:tbl>
              <a:tblPr>
                <a:noFill/>
                <a:tableStyleId>{41F4AC8E-9EFE-456D-A247-0B520A4E48BD}</a:tableStyleId>
              </a:tblPr>
              <a:tblGrid>
                <a:gridCol w="33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b="0" i="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Registrations </a:t>
                      </a:r>
                      <a:endParaRPr sz="1800" b="0" i="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b="0" i="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Welcome and briefing</a:t>
                      </a:r>
                      <a:endParaRPr sz="1800" b="0" i="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b="0" i="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Employers to give a company introduction/project pitch (Up to 2 minutes per project) </a:t>
                      </a:r>
                      <a:endParaRPr sz="1800" b="0" i="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b="0" i="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Speed Dating with MSA student teams </a:t>
                      </a:r>
                      <a:endParaRPr sz="1800" b="0" i="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b="0" i="0" u="none" strike="noStrike" cap="none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Preference Form Submission &amp; Wrapping up</a:t>
                      </a:r>
                      <a:endParaRPr sz="1800" b="0" i="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Quattrocento Sans"/>
              <a:buNone/>
            </a:pPr>
            <a:r>
              <a:rPr lang="en-NZ" dirty="0"/>
              <a:t>What’s happening afterward?</a:t>
            </a:r>
            <a:endParaRPr dirty="0"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Employers and Student Teams are matched.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 dirty="0"/>
              <a:t>Employers to contact students to sort out contracts etc.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NZ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NZ" dirty="0"/>
              <a:t>Placement begins at around 1</a:t>
            </a:r>
            <a:r>
              <a:rPr lang="en-NZ" baseline="30000" dirty="0"/>
              <a:t>st</a:t>
            </a:r>
            <a:r>
              <a:rPr lang="en-NZ" dirty="0"/>
              <a:t> December</a:t>
            </a:r>
          </a:p>
        </p:txBody>
      </p:sp>
    </p:spTree>
    <p:extLst>
      <p:ext uri="{BB962C8B-B14F-4D97-AF65-F5344CB8AC3E}">
        <p14:creationId xmlns:p14="http://schemas.microsoft.com/office/powerpoint/2010/main" val="278246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8" descr="No description available."/>
          <p:cNvPicPr preferRelativeResize="0"/>
          <p:nvPr/>
        </p:nvPicPr>
        <p:blipFill rotWithShape="1">
          <a:blip r:embed="rId3">
            <a:alphaModFix/>
          </a:blip>
          <a:srcRect t="37843"/>
          <a:stretch/>
        </p:blipFill>
        <p:spPr>
          <a:xfrm>
            <a:off x="224789" y="168165"/>
            <a:ext cx="5566682" cy="2595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8" descr="No description available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0711" y="2535321"/>
            <a:ext cx="4484914" cy="3363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8" descr="No description available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09656" y="259998"/>
            <a:ext cx="5412377" cy="4059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Quattrocento Sans"/>
              <a:buNone/>
            </a:pPr>
            <a:r>
              <a:rPr lang="en-NZ" dirty="0"/>
              <a:t>Companies that have shown interest</a:t>
            </a:r>
            <a:endParaRPr dirty="0"/>
          </a:p>
        </p:txBody>
      </p:sp>
      <p:sp>
        <p:nvSpPr>
          <p:cNvPr id="139" name="Google Shape;13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LAB3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DEFEND Limited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 err="1"/>
              <a:t>asBuilt</a:t>
            </a:r>
            <a:r>
              <a:rPr lang="en-US" dirty="0"/>
              <a:t> Digital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9Spokes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 err="1"/>
              <a:t>ProWorkflow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Quattrocento Sans"/>
              <a:buNone/>
            </a:pPr>
            <a:r>
              <a:rPr lang="en-NZ"/>
              <a:t>Question?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7030A0"/>
      </a:dk1>
      <a:lt1>
        <a:srgbClr val="E7E6E6"/>
      </a:lt1>
      <a:dk2>
        <a:srgbClr val="E7E6E6"/>
      </a:dk2>
      <a:lt2>
        <a:srgbClr val="FFFFFF"/>
      </a:lt2>
      <a:accent1>
        <a:srgbClr val="ED7D31"/>
      </a:accent1>
      <a:accent2>
        <a:srgbClr val="C00000"/>
      </a:accent2>
      <a:accent3>
        <a:srgbClr val="375623"/>
      </a:accent3>
      <a:accent4>
        <a:srgbClr val="02316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147</Words>
  <Application>Microsoft Office PowerPoint</Application>
  <PresentationFormat>Widescreen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Calibri</vt:lpstr>
      <vt:lpstr>Quattrocento Sans</vt:lpstr>
      <vt:lpstr>Office Theme</vt:lpstr>
      <vt:lpstr>PowerPoint Presentation</vt:lpstr>
      <vt:lpstr>Soft Skills Day</vt:lpstr>
      <vt:lpstr>Employers Evening</vt:lpstr>
      <vt:lpstr>Employers Evening Dates</vt:lpstr>
      <vt:lpstr>Timeline of the Night</vt:lpstr>
      <vt:lpstr>What’s happening afterward?</vt:lpstr>
      <vt:lpstr>PowerPoint Presentation</vt:lpstr>
      <vt:lpstr>Companies that have shown interest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Janarthanan</dc:creator>
  <cp:lastModifiedBy>Xiaobin Lin</cp:lastModifiedBy>
  <cp:revision>11</cp:revision>
  <dcterms:created xsi:type="dcterms:W3CDTF">2016-10-31T07:07:10Z</dcterms:created>
  <dcterms:modified xsi:type="dcterms:W3CDTF">2021-10-17T10:57:52Z</dcterms:modified>
</cp:coreProperties>
</file>