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78" r:id="rId2"/>
    <p:sldId id="288" r:id="rId3"/>
    <p:sldId id="289" r:id="rId4"/>
    <p:sldId id="290" r:id="rId5"/>
    <p:sldId id="293" r:id="rId6"/>
    <p:sldId id="291" r:id="rId7"/>
    <p:sldId id="294" r:id="rId8"/>
    <p:sldId id="292" r:id="rId9"/>
    <p:sldId id="29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30A0"/>
    <a:srgbClr val="9D71BE"/>
    <a:srgbClr val="7043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4F7743-4ED3-F7A0-8FAD-0EE354263064}" v="29" dt="2021-10-15T17:29:21.687"/>
    <p1510:client id="{14FDF3A0-C208-0BE8-F8AE-32B9BC5F5349}" v="82" dt="2021-10-14T07:07:14.037"/>
    <p1510:client id="{2B219337-D827-6456-352F-734B1BB36513}" v="151" dt="2021-10-15T17:00:33.2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94558"/>
  </p:normalViewPr>
  <p:slideViewPr>
    <p:cSldViewPr snapToGrid="0" snapToObjects="1">
      <p:cViewPr varScale="1">
        <p:scale>
          <a:sx n="109" d="100"/>
          <a:sy n="109" d="100"/>
        </p:scale>
        <p:origin x="216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D551F1-3E25-2744-9BE7-0A04F579F8FB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DFCC0C-D0C0-7443-B7C0-AFE35D3A8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898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the backend code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934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AU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6D17-FE2B-4A42-AE6B-E0B8894B79EA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FF4-F54B-2545-810D-BBBBC8A7D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96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6D17-FE2B-4A42-AE6B-E0B8894B79EA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FF4-F54B-2545-810D-BBBBC8A7D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756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6D17-FE2B-4A42-AE6B-E0B8894B79EA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FF4-F54B-2545-810D-BBBBC8A7D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3162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91" y="2557894"/>
            <a:ext cx="3423518" cy="1184085"/>
          </a:xfrm>
          <a:prstGeom prst="rect">
            <a:avLst/>
          </a:prstGeom>
        </p:spPr>
      </p:pic>
      <p:cxnSp>
        <p:nvCxnSpPr>
          <p:cNvPr id="9" name="Straight Connector 8"/>
          <p:cNvCxnSpPr>
            <a:cxnSpLocks/>
          </p:cNvCxnSpPr>
          <p:nvPr userDrawn="1"/>
        </p:nvCxnSpPr>
        <p:spPr>
          <a:xfrm>
            <a:off x="5877645" y="1219200"/>
            <a:ext cx="0" cy="4543425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6265863" y="2483910"/>
            <a:ext cx="5926137" cy="1410758"/>
          </a:xfrm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96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Title</a:t>
            </a:r>
            <a:endParaRPr lang="en-NZ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265863" y="4071938"/>
            <a:ext cx="5715000" cy="148272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NZ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343250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/>
          <a:lstStyle/>
          <a:p>
            <a:r>
              <a:rPr lang="en-AU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8636"/>
            <a:ext cx="10515600" cy="4260273"/>
          </a:xfrm>
        </p:spPr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6D17-FE2B-4A42-AE6B-E0B8894B79EA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FF4-F54B-2545-810D-BBBBC8A7D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169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6D17-FE2B-4A42-AE6B-E0B8894B79EA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FF4-F54B-2545-810D-BBBBC8A7D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32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6D17-FE2B-4A42-AE6B-E0B8894B79EA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FF4-F54B-2545-810D-BBBBC8A7D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224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6D17-FE2B-4A42-AE6B-E0B8894B79EA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FF4-F54B-2545-810D-BBBBC8A7D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159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6D17-FE2B-4A42-AE6B-E0B8894B79EA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FF4-F54B-2545-810D-BBBBC8A7D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37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6D17-FE2B-4A42-AE6B-E0B8894B79EA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FF4-F54B-2545-810D-BBBBC8A7D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174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6D17-FE2B-4A42-AE6B-E0B8894B79EA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FF4-F54B-2545-810D-BBBBC8A7D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78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6D17-FE2B-4A42-AE6B-E0B8894B79EA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FF4-F54B-2545-810D-BBBBC8A7D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74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356D17-FE2B-4A42-AE6B-E0B8894B79EA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0EFF4-F54B-2545-810D-BBBBC8A7D72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" y="6061588"/>
            <a:ext cx="12192000" cy="796412"/>
          </a:xfrm>
          <a:prstGeom prst="rect">
            <a:avLst/>
          </a:prstGeom>
          <a:solidFill>
            <a:srgbClr val="704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8" y="6169854"/>
            <a:ext cx="1649515" cy="60676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8579" y="6147467"/>
            <a:ext cx="401820" cy="599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583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BC71BF7-DE40-47A5-9CFC-4BB0EF6BC8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62933" y="1979027"/>
            <a:ext cx="5926137" cy="267151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NZ" sz="3600" dirty="0">
                <a:latin typeface="Segoe UI Light"/>
                <a:cs typeface="Segoe UI Light"/>
              </a:rPr>
              <a:t>Strengths </a:t>
            </a:r>
            <a:r>
              <a:rPr lang="en-NZ" sz="3600">
                <a:latin typeface="Segoe UI Light"/>
                <a:cs typeface="Segoe UI Light"/>
              </a:rPr>
              <a:t>💪 &amp; Weaknesses</a:t>
            </a:r>
            <a:endParaRPr lang="en-NZ" sz="3600" dirty="0"/>
          </a:p>
          <a:p>
            <a:endParaRPr lang="en-NZ" sz="2400" dirty="0"/>
          </a:p>
          <a:p>
            <a:r>
              <a:rPr lang="en-NZ" sz="2400" dirty="0">
                <a:latin typeface="Segoe UI Light"/>
                <a:cs typeface="Segoe UI Light"/>
              </a:rPr>
              <a:t>CZ </a:t>
            </a:r>
            <a:endParaRPr lang="en-NZ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03815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669925"/>
            <a:ext cx="10515600" cy="1006475"/>
          </a:xfrm>
        </p:spPr>
        <p:txBody>
          <a:bodyPr/>
          <a:lstStyle/>
          <a:p>
            <a:r>
              <a:rPr lang="en-US" dirty="0"/>
              <a:t>Learning Outcomes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0A72B-F346-4267-9C28-BA8971A74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3229" y="2016369"/>
            <a:ext cx="7385539" cy="346257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NZ">
                <a:latin typeface="+mj-lt"/>
              </a:rPr>
              <a:t>Learn what are strengths and weaknesses </a:t>
            </a:r>
            <a:endParaRPr lang="en-NZ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NZ">
                <a:latin typeface="+mj-lt"/>
              </a:rPr>
              <a:t>Identify your strengths</a:t>
            </a:r>
            <a:endParaRPr lang="en-NZ">
              <a:latin typeface="+mj-lt"/>
              <a:cs typeface="Calibri Light"/>
            </a:endParaRPr>
          </a:p>
          <a:p>
            <a:pPr>
              <a:lnSpc>
                <a:spcPct val="150000"/>
              </a:lnSpc>
            </a:pPr>
            <a:r>
              <a:rPr lang="en-NZ">
                <a:latin typeface="+mj-lt"/>
              </a:rPr>
              <a:t>Identify your weaknesses</a:t>
            </a:r>
            <a:endParaRPr lang="en-NZ">
              <a:latin typeface="+mj-lt"/>
              <a:cs typeface="Calibri Light"/>
            </a:endParaRPr>
          </a:p>
          <a:p>
            <a:pPr>
              <a:lnSpc>
                <a:spcPct val="150000"/>
              </a:lnSpc>
            </a:pPr>
            <a:r>
              <a:rPr lang="en-NZ">
                <a:latin typeface="+mj-lt"/>
              </a:rPr>
              <a:t>Improve on strengths and weaknesses 😉 </a:t>
            </a:r>
            <a:endParaRPr lang="en-NZ">
              <a:latin typeface="+mj-lt"/>
              <a:cs typeface="Calibri Light" panose="020F0302020204030204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42838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0220B-2B92-4879-B61F-DAE5D5DF7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What are Strengths and Weaknesses?</a:t>
            </a:r>
            <a:endParaRPr lang="en-US" dirty="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4144046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11038-B7DD-460A-8F39-D4108C628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Strengths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8E864-505B-4A55-A39B-B1B3A19BA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What comes easily to me or feels second nature?</a:t>
            </a:r>
            <a:endParaRPr lang="en-US">
              <a:cs typeface="Calibri"/>
            </a:endParaRPr>
          </a:p>
          <a:p>
            <a:r>
              <a:rPr lang="en-US">
                <a:ea typeface="+mn-lt"/>
                <a:cs typeface="+mn-lt"/>
              </a:rPr>
              <a:t>When do you feel like you’re “in the flow?” </a:t>
            </a:r>
            <a:endParaRPr lang="en-US" dirty="0">
              <a:cs typeface="Calibri"/>
            </a:endParaRPr>
          </a:p>
          <a:p>
            <a:r>
              <a:rPr lang="en-US">
                <a:ea typeface="+mn-lt"/>
                <a:cs typeface="+mn-lt"/>
              </a:rPr>
              <a:t>What do people ask you to help them with?</a:t>
            </a:r>
            <a:endParaRPr lang="en-US" dirty="0">
              <a:cs typeface="Calibri"/>
            </a:endParaRPr>
          </a:p>
          <a:p>
            <a:r>
              <a:rPr lang="en-US">
                <a:ea typeface="+mn-lt"/>
                <a:cs typeface="+mn-lt"/>
              </a:rPr>
              <a:t>What types of problems do you enjoy solving?</a:t>
            </a:r>
            <a:endParaRPr lang="en-US" dirty="0">
              <a:cs typeface="Calibri"/>
            </a:endParaRPr>
          </a:p>
          <a:p>
            <a:r>
              <a:rPr lang="en-US">
                <a:ea typeface="+mn-lt"/>
                <a:cs typeface="+mn-lt"/>
              </a:rPr>
              <a:t>What knowledge and skills have you learned throughout your career?</a:t>
            </a:r>
          </a:p>
          <a:p>
            <a:r>
              <a:rPr lang="en-US">
                <a:ea typeface="+mn-lt"/>
                <a:cs typeface="+mn-lt"/>
              </a:rPr>
              <a:t>What qualities do you love about yourself?</a:t>
            </a: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66348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383A5-AFE2-4B4B-B16B-33ED9B98B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Example of Strengths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717D5-A29E-44B5-BC32-073F4B7DF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>
                <a:ea typeface="+mn-lt"/>
                <a:cs typeface="+mn-lt"/>
              </a:rPr>
              <a:t>Communication skills.</a:t>
            </a:r>
          </a:p>
          <a:p>
            <a:r>
              <a:rPr lang="en-US" dirty="0">
                <a:ea typeface="+mn-lt"/>
                <a:cs typeface="+mn-lt"/>
              </a:rPr>
              <a:t>People skills.</a:t>
            </a:r>
          </a:p>
          <a:p>
            <a:r>
              <a:rPr lang="en-US" dirty="0">
                <a:ea typeface="+mn-lt"/>
                <a:cs typeface="+mn-lt"/>
              </a:rPr>
              <a:t>Honesty.</a:t>
            </a:r>
          </a:p>
          <a:p>
            <a:r>
              <a:rPr lang="en-US" dirty="0">
                <a:ea typeface="+mn-lt"/>
                <a:cs typeface="+mn-lt"/>
              </a:rPr>
              <a:t>Leadership skills.</a:t>
            </a:r>
          </a:p>
          <a:p>
            <a:r>
              <a:rPr lang="en-US" dirty="0">
                <a:ea typeface="+mn-lt"/>
                <a:cs typeface="+mn-lt"/>
              </a:rPr>
              <a:t>Patience.</a:t>
            </a:r>
          </a:p>
          <a:p>
            <a:r>
              <a:rPr lang="en-US" dirty="0">
                <a:ea typeface="+mn-lt"/>
                <a:cs typeface="+mn-lt"/>
              </a:rPr>
              <a:t>Writing skills.</a:t>
            </a:r>
          </a:p>
          <a:p>
            <a:r>
              <a:rPr lang="en-US" dirty="0">
                <a:ea typeface="+mn-lt"/>
                <a:cs typeface="+mn-lt"/>
              </a:rPr>
              <a:t>Empathy.</a:t>
            </a:r>
          </a:p>
          <a:p>
            <a:r>
              <a:rPr lang="en-US" dirty="0">
                <a:ea typeface="+mn-lt"/>
                <a:cs typeface="+mn-lt"/>
              </a:rPr>
              <a:t>Initiative.</a:t>
            </a:r>
          </a:p>
          <a:p>
            <a:r>
              <a:rPr lang="en-US" dirty="0">
                <a:ea typeface="+mn-lt"/>
                <a:cs typeface="+mn-lt"/>
              </a:rPr>
              <a:t>Self-motivation.</a:t>
            </a:r>
          </a:p>
          <a:p>
            <a:r>
              <a:rPr lang="en-US" dirty="0">
                <a:ea typeface="+mn-lt"/>
                <a:cs typeface="+mn-lt"/>
              </a:rPr>
              <a:t>Tech.</a:t>
            </a:r>
          </a:p>
        </p:txBody>
      </p:sp>
    </p:spTree>
    <p:extLst>
      <p:ext uri="{BB962C8B-B14F-4D97-AF65-F5344CB8AC3E}">
        <p14:creationId xmlns:p14="http://schemas.microsoft.com/office/powerpoint/2010/main" val="230039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ECB23-1CD3-4FB6-BF54-EC8B36506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Weaknesses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C05F2-DD95-460B-80A3-C062E78B0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What tasks do you leave until last on your to-do list?</a:t>
            </a:r>
            <a:endParaRPr lang="en-US"/>
          </a:p>
          <a:p>
            <a:r>
              <a:rPr lang="en-US">
                <a:ea typeface="+mn-lt"/>
                <a:cs typeface="+mn-lt"/>
              </a:rPr>
              <a:t>What drains your energy?</a:t>
            </a:r>
            <a:endParaRPr lang="en-US"/>
          </a:p>
          <a:p>
            <a:r>
              <a:rPr lang="en-US">
                <a:ea typeface="+mn-lt"/>
                <a:cs typeface="+mn-lt"/>
              </a:rPr>
              <a:t>When do you have to ask for help?</a:t>
            </a:r>
            <a:endParaRPr lang="en-US"/>
          </a:p>
          <a:p>
            <a:endParaRPr lang="en-US" dirty="0">
              <a:ea typeface="+mn-lt"/>
              <a:cs typeface="+mn-lt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77727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BBD12-3E85-4D1D-99A2-C1A225E45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Example of Weaknesses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A16E3-C056-44D2-8D77-D7BC4712E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Self-criticism.</a:t>
            </a:r>
            <a:endParaRPr lang="en-US" dirty="0">
              <a:cs typeface="Calibri" panose="020F0502020204030204"/>
            </a:endParaRPr>
          </a:p>
          <a:p>
            <a:r>
              <a:rPr lang="en-US" dirty="0">
                <a:ea typeface="+mn-lt"/>
                <a:cs typeface="+mn-lt"/>
              </a:rPr>
              <a:t>Shyness.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Lack of knowledge of tech.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Public speaking.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Taking criticism.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Lack of experience.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Inability to delegate.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Lack of confidence.</a:t>
            </a:r>
            <a:endParaRPr lang="en-US" dirty="0"/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66976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C19EF-5450-4A21-A378-5EE1430FB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Activity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324A9-2617-40FA-BDB7-867ACBB8A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>
                <a:cs typeface="Calibri"/>
              </a:rPr>
              <a:t>Write down (paper or text editor) a list of strengths and weaknesses approx 5 </a:t>
            </a:r>
            <a:r>
              <a:rPr lang="en-US" dirty="0">
                <a:cs typeface="Calibri"/>
              </a:rPr>
              <a:t>each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>
                <a:cs typeface="Calibri"/>
              </a:rPr>
              <a:t>We will be discusing 2 strengths and 2 weaknesses each.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30257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BE21A-D216-4A3B-BEC6-E3A9396A4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25996"/>
            <a:ext cx="10515600" cy="1006475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Calibri Light"/>
              </a:rPr>
              <a:t>How do you improve on strength and strengthen weaknesses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06575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3154</TotalTime>
  <Words>43</Words>
  <Application>Microsoft Office PowerPoint</Application>
  <PresentationFormat>Widescreen</PresentationFormat>
  <Paragraphs>11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Learning Outcomes</vt:lpstr>
      <vt:lpstr>What are Strengths and Weaknesses?</vt:lpstr>
      <vt:lpstr>Strengths</vt:lpstr>
      <vt:lpstr>Example of Strengths</vt:lpstr>
      <vt:lpstr>Weaknesses</vt:lpstr>
      <vt:lpstr>Example of Weaknesses</vt:lpstr>
      <vt:lpstr>Activity</vt:lpstr>
      <vt:lpstr>How do you improve on strength and strengthen weaknesses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Jackie Chan</cp:lastModifiedBy>
  <cp:revision>84</cp:revision>
  <dcterms:created xsi:type="dcterms:W3CDTF">2015-11-28T01:04:47Z</dcterms:created>
  <dcterms:modified xsi:type="dcterms:W3CDTF">2021-10-16T02:25:08Z</dcterms:modified>
</cp:coreProperties>
</file>