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78" r:id="rId2"/>
    <p:sldId id="288" r:id="rId3"/>
    <p:sldId id="320" r:id="rId4"/>
    <p:sldId id="323" r:id="rId5"/>
    <p:sldId id="322" r:id="rId6"/>
    <p:sldId id="321" r:id="rId7"/>
    <p:sldId id="32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9D71BE"/>
    <a:srgbClr val="7043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6"/>
    <p:restoredTop sz="94547"/>
  </p:normalViewPr>
  <p:slideViewPr>
    <p:cSldViewPr snapToGrid="0" snapToObjects="1">
      <p:cViewPr varScale="1">
        <p:scale>
          <a:sx n="59" d="100"/>
          <a:sy n="59" d="100"/>
        </p:scale>
        <p:origin x="3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551F1-3E25-2744-9BE7-0A04F579F8FB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FCC0C-D0C0-7443-B7C0-AFE35D3A8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98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34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backend code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69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backend code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77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Who’s not afraid of public speaking?</a:t>
            </a:r>
          </a:p>
          <a:p>
            <a:r>
              <a:rPr lang="en-US" dirty="0"/>
              <a:t>How do we do that? Practice, practice, practice. This session is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FCC0C-D0C0-7443-B7C0-AFE35D3A82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69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backend code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00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Who’s not afraid of public speaking?</a:t>
            </a:r>
          </a:p>
          <a:p>
            <a:r>
              <a:rPr lang="en-US" dirty="0"/>
              <a:t>How do we do that? Practice, practice, practice. This session is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FCC0C-D0C0-7443-B7C0-AFE35D3A82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3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56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16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91" y="2557894"/>
            <a:ext cx="3423518" cy="1184085"/>
          </a:xfrm>
          <a:prstGeom prst="rect">
            <a:avLst/>
          </a:prstGeom>
        </p:spPr>
      </p:pic>
      <p:cxnSp>
        <p:nvCxnSpPr>
          <p:cNvPr id="9" name="Straight Connector 8"/>
          <p:cNvCxnSpPr>
            <a:cxnSpLocks/>
          </p:cNvCxnSpPr>
          <p:nvPr userDrawn="1"/>
        </p:nvCxnSpPr>
        <p:spPr>
          <a:xfrm>
            <a:off x="5877645" y="1219200"/>
            <a:ext cx="0" cy="454342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265863" y="2483910"/>
            <a:ext cx="5926137" cy="1410758"/>
          </a:xfrm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96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en-NZ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65863" y="4071938"/>
            <a:ext cx="5715000" cy="14827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NZ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343250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8636"/>
            <a:ext cx="10515600" cy="4260273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69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2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2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59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7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8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56D17-FE2B-4A42-AE6B-E0B8894B79EA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" y="6061588"/>
            <a:ext cx="12192000" cy="796412"/>
          </a:xfrm>
          <a:prstGeom prst="rect">
            <a:avLst/>
          </a:prstGeom>
          <a:solidFill>
            <a:srgbClr val="704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8" y="6169854"/>
            <a:ext cx="1649515" cy="6067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579" y="6147467"/>
            <a:ext cx="401820" cy="59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8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x78q99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C71BF7-DE40-47A5-9CFC-4BB0EF6BC8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2933" y="1979027"/>
            <a:ext cx="5926137" cy="1690986"/>
          </a:xfrm>
        </p:spPr>
        <p:txBody>
          <a:bodyPr>
            <a:noAutofit/>
          </a:bodyPr>
          <a:lstStyle/>
          <a:p>
            <a:r>
              <a:rPr lang="en-NZ" sz="4000" dirty="0">
                <a:latin typeface="Segoe UI" panose="020B0502040204020203" pitchFamily="34" charset="0"/>
                <a:cs typeface="Segoe UI" panose="020B0502040204020203" pitchFamily="34" charset="0"/>
              </a:rPr>
              <a:t>Presentation Essentials</a:t>
            </a:r>
          </a:p>
          <a:p>
            <a:endParaRPr lang="en-NZ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NZ" sz="4000" dirty="0">
                <a:latin typeface="Segoe UI" panose="020B0502040204020203" pitchFamily="34" charset="0"/>
                <a:cs typeface="Segoe UI" panose="020B0502040204020203" pitchFamily="34" charset="0"/>
              </a:rPr>
              <a:t>David Lin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381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0A72B-F346-4267-9C28-BA8971A74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Script MT Bold" panose="03040602040607080904" pitchFamily="66" charset="0"/>
              </a:rPr>
              <a:t>It’s </a:t>
            </a:r>
            <a:r>
              <a:rPr lang="en-US" sz="1600" b="1" dirty="0">
                <a:latin typeface="Script MT Bold" panose="03040602040607080904" pitchFamily="66" charset="0"/>
              </a:rPr>
              <a:t>very </a:t>
            </a:r>
            <a:r>
              <a:rPr lang="en-US" sz="1600" dirty="0">
                <a:latin typeface="Script MT Bold" panose="03040602040607080904" pitchFamily="66" charset="0"/>
              </a:rPr>
              <a:t>likely that we will need to present in a workplace, so it is important to </a:t>
            </a:r>
            <a:r>
              <a:rPr lang="en-US" sz="1600" i="1" dirty="0">
                <a:latin typeface="Script MT Bold" panose="03040602040607080904" pitchFamily="66" charset="0"/>
              </a:rPr>
              <a:t>be comfortable </a:t>
            </a:r>
            <a:r>
              <a:rPr lang="en-US" sz="1600" dirty="0">
                <a:latin typeface="Script MT Bold" panose="03040602040607080904" pitchFamily="66" charset="0"/>
              </a:rPr>
              <a:t>with presenting in front of an audience. </a:t>
            </a:r>
          </a:p>
          <a:p>
            <a:r>
              <a:rPr lang="en-NZ" sz="1600" dirty="0">
                <a:solidFill>
                  <a:srgbClr val="FF0000"/>
                </a:solidFill>
                <a:highlight>
                  <a:srgbClr val="FFFF00"/>
                </a:highlight>
              </a:rPr>
              <a:t>You will practice how to work as a team to deliver a coherent presentation</a:t>
            </a:r>
          </a:p>
          <a:p>
            <a:r>
              <a:rPr lang="en-NZ" sz="1600" dirty="0">
                <a:solidFill>
                  <a:schemeClr val="bg1">
                    <a:lumMod val="85000"/>
                  </a:schemeClr>
                </a:solidFill>
              </a:rPr>
              <a:t>You and your teammates will also learn how to work quickly in unfamiliar context.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2838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Giving feedback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0A72B-F346-4267-9C28-BA8971A74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Any feedback for the previous slide?</a:t>
            </a:r>
            <a:endParaRPr lang="en-NZ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9595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Giving feedback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0A72B-F346-4267-9C28-BA8971A74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feedback for the previous slide? Was it bad?</a:t>
            </a:r>
          </a:p>
          <a:p>
            <a:pPr lvl="1"/>
            <a:r>
              <a:rPr lang="en-US" dirty="0"/>
              <a:t>Too much content in the slide</a:t>
            </a:r>
          </a:p>
          <a:p>
            <a:pPr lvl="1"/>
            <a:r>
              <a:rPr lang="en-US" dirty="0"/>
              <a:t>Hard to read</a:t>
            </a:r>
          </a:p>
          <a:p>
            <a:pPr lvl="1"/>
            <a:r>
              <a:rPr lang="en-US" dirty="0"/>
              <a:t>Inconsistent formatting, bad spelling and grammar</a:t>
            </a:r>
          </a:p>
          <a:p>
            <a:pPr lvl="1"/>
            <a:r>
              <a:rPr lang="en-US" dirty="0"/>
              <a:t>Bad font choices</a:t>
            </a:r>
          </a:p>
          <a:p>
            <a:pPr lvl="1"/>
            <a:r>
              <a:rPr lang="en-US" dirty="0"/>
              <a:t>Text are too </a:t>
            </a:r>
            <a:r>
              <a:rPr lang="en-US" sz="1200" dirty="0"/>
              <a:t>small</a:t>
            </a:r>
          </a:p>
          <a:p>
            <a:pPr lvl="1"/>
            <a:endParaRPr lang="en-US" sz="1200" dirty="0"/>
          </a:p>
          <a:p>
            <a:pPr lvl="1"/>
            <a:endParaRPr lang="en-NZ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1801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A84F4-8188-405B-9598-90FDB1792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mission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99640-9414-48ED-87DB-AAA65B689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team, you will:</a:t>
            </a:r>
          </a:p>
          <a:p>
            <a:pPr lvl="1"/>
            <a:r>
              <a:rPr lang="en-US" dirty="0"/>
              <a:t>Deliver a 1 to 2 minute presentation.</a:t>
            </a:r>
          </a:p>
          <a:p>
            <a:pPr lvl="2"/>
            <a:r>
              <a:rPr lang="en-US" dirty="0"/>
              <a:t>Up to three slides.</a:t>
            </a:r>
          </a:p>
          <a:p>
            <a:pPr lvl="2"/>
            <a:r>
              <a:rPr lang="en-US" dirty="0"/>
              <a:t>Each person should speak for around the same time.</a:t>
            </a:r>
          </a:p>
          <a:p>
            <a:pPr lvl="2"/>
            <a:r>
              <a:rPr lang="en-US" dirty="0"/>
              <a:t>Present on an unfamiliar topic. </a:t>
            </a:r>
          </a:p>
          <a:p>
            <a:pPr lvl="1"/>
            <a:endParaRPr lang="en-US" dirty="0"/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Push beyond your comfort zone.</a:t>
            </a:r>
          </a:p>
          <a:p>
            <a:pPr lvl="2"/>
            <a:r>
              <a:rPr lang="en-US" dirty="0"/>
              <a:t>Get comfortable with being uncomfortable.</a:t>
            </a:r>
          </a:p>
          <a:p>
            <a:pPr lvl="1"/>
            <a:r>
              <a:rPr lang="en-US" dirty="0"/>
              <a:t>Work as a team.</a:t>
            </a:r>
          </a:p>
          <a:p>
            <a:pPr lvl="1"/>
            <a:endParaRPr lang="en-US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45419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to choose from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0A72B-F346-4267-9C28-BA8971A74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Adverse Effects of GMOs on Health and Life</a:t>
            </a:r>
          </a:p>
          <a:p>
            <a:r>
              <a:rPr lang="en-US" dirty="0"/>
              <a:t>PKT Cash - The World's First Bandwidth-Hard Blockchain</a:t>
            </a:r>
          </a:p>
          <a:p>
            <a:r>
              <a:rPr lang="en-US" dirty="0"/>
              <a:t>Wi-Fi toaster – Why it’s the future</a:t>
            </a:r>
          </a:p>
          <a:p>
            <a:r>
              <a:rPr lang="en-US" dirty="0"/>
              <a:t>Any other less known topic</a:t>
            </a:r>
          </a:p>
          <a:p>
            <a:endParaRPr lang="en-US" sz="1200" dirty="0"/>
          </a:p>
          <a:p>
            <a:pPr lvl="1"/>
            <a:endParaRPr lang="en-NZ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6446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A84F4-8188-405B-9598-90FDB1792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99640-9414-48ED-87DB-AAA65B689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 a team, you will:</a:t>
            </a:r>
          </a:p>
          <a:p>
            <a:pPr lvl="1"/>
            <a:r>
              <a:rPr lang="en-US" dirty="0"/>
              <a:t>Deliver a 1 to 2 minute presentation.</a:t>
            </a:r>
          </a:p>
          <a:p>
            <a:pPr lvl="1"/>
            <a:r>
              <a:rPr lang="en-US" dirty="0"/>
              <a:t>Up to three slides.</a:t>
            </a:r>
          </a:p>
          <a:p>
            <a:pPr lvl="1"/>
            <a:r>
              <a:rPr lang="en-US" dirty="0"/>
              <a:t>Each person should speak for around the same time.</a:t>
            </a:r>
          </a:p>
          <a:p>
            <a:pPr lvl="1"/>
            <a:r>
              <a:rPr lang="en-US" dirty="0"/>
              <a:t>Present on an unfamiliar topic. </a:t>
            </a:r>
          </a:p>
          <a:p>
            <a:pPr lvl="1"/>
            <a:endParaRPr lang="en-US" dirty="0"/>
          </a:p>
          <a:p>
            <a:r>
              <a:rPr lang="en-US" dirty="0"/>
              <a:t>Topics to choose from</a:t>
            </a:r>
          </a:p>
          <a:p>
            <a:pPr lvl="1"/>
            <a:r>
              <a:rPr lang="en-US" dirty="0"/>
              <a:t>Adverse Effects of GMOs on Health and Life</a:t>
            </a:r>
          </a:p>
          <a:p>
            <a:pPr lvl="1"/>
            <a:r>
              <a:rPr lang="en-US" dirty="0"/>
              <a:t>PKT Cash - The World's First Bandwidth-Hard Blockchain</a:t>
            </a:r>
          </a:p>
          <a:p>
            <a:pPr lvl="1"/>
            <a:r>
              <a:rPr lang="en-US" dirty="0"/>
              <a:t>Wi-Fi toaster – Why it’s the future</a:t>
            </a:r>
          </a:p>
          <a:p>
            <a:pPr lvl="1"/>
            <a:r>
              <a:rPr lang="en-US" dirty="0"/>
              <a:t>Any other bizarre topic</a:t>
            </a:r>
          </a:p>
          <a:p>
            <a:endParaRPr lang="en-NZ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1E0C66-6C89-4A70-A6AE-4C29DAC19348}"/>
              </a:ext>
            </a:extLst>
          </p:cNvPr>
          <p:cNvSpPr txBox="1"/>
          <p:nvPr/>
        </p:nvSpPr>
        <p:spPr>
          <a:xfrm>
            <a:off x="8519228" y="621709"/>
            <a:ext cx="32231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Be ready by XX:XX</a:t>
            </a:r>
            <a:endParaRPr lang="en-NZ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6A4811-A5FA-4C4A-8C47-BCFDC86493DF}"/>
              </a:ext>
            </a:extLst>
          </p:cNvPr>
          <p:cNvSpPr txBox="1"/>
          <p:nvPr/>
        </p:nvSpPr>
        <p:spPr>
          <a:xfrm>
            <a:off x="8551657" y="1558636"/>
            <a:ext cx="34236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Recommended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Decide your topic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Edit this Shared Google Slide:</a:t>
            </a:r>
            <a:br>
              <a:rPr lang="en-US" dirty="0"/>
            </a:br>
            <a:r>
              <a:rPr lang="en-US" dirty="0">
                <a:hlinkClick r:id="rId3"/>
              </a:rPr>
              <a:t>https://tinyurl.com/x78q990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Discuss about the topic and decide who does what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Split off to do your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Practise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41744842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3488</TotalTime>
  <Words>374</Words>
  <Application>Microsoft Office PowerPoint</Application>
  <PresentationFormat>Widescreen</PresentationFormat>
  <Paragraphs>65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Script MT Bold</vt:lpstr>
      <vt:lpstr>Segoe UI</vt:lpstr>
      <vt:lpstr>Segoe UI Light</vt:lpstr>
      <vt:lpstr>Office Theme</vt:lpstr>
      <vt:lpstr>PowerPoint Presentation</vt:lpstr>
      <vt:lpstr>Learning Outcomes</vt:lpstr>
      <vt:lpstr>Giving feedback</vt:lpstr>
      <vt:lpstr>Giving feedback</vt:lpstr>
      <vt:lpstr>Your mission</vt:lpstr>
      <vt:lpstr>Topics to choose from</vt:lpstr>
      <vt:lpstr>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 David</dc:creator>
  <cp:lastModifiedBy>Xiaobin Lin</cp:lastModifiedBy>
  <cp:revision>13</cp:revision>
  <dcterms:created xsi:type="dcterms:W3CDTF">2015-11-28T01:04:47Z</dcterms:created>
  <dcterms:modified xsi:type="dcterms:W3CDTF">2021-10-15T23:41:03Z</dcterms:modified>
</cp:coreProperties>
</file>