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8" r:id="rId2"/>
    <p:sldId id="28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58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Chan" userId="719657c0010a2727" providerId="LiveId" clId="{52521DC9-DCEA-AA4C-9DBF-EB2F5A4B1742}"/>
    <pc:docChg chg="modSld">
      <pc:chgData name="Jackie Chan" userId="719657c0010a2727" providerId="LiveId" clId="{52521DC9-DCEA-AA4C-9DBF-EB2F5A4B1742}" dt="2021-10-13T09:39:57.973" v="1" actId="1076"/>
      <pc:docMkLst>
        <pc:docMk/>
      </pc:docMkLst>
      <pc:sldChg chg="modSp mod">
        <pc:chgData name="Jackie Chan" userId="719657c0010a2727" providerId="LiveId" clId="{52521DC9-DCEA-AA4C-9DBF-EB2F5A4B1742}" dt="2021-10-13T09:39:57.973" v="1" actId="1076"/>
        <pc:sldMkLst>
          <pc:docMk/>
          <pc:sldMk cId="642838331" sldId="288"/>
        </pc:sldMkLst>
        <pc:spChg chg="mod">
          <ac:chgData name="Jackie Chan" userId="719657c0010a2727" providerId="LiveId" clId="{52521DC9-DCEA-AA4C-9DBF-EB2F5A4B1742}" dt="2021-10-13T09:39:57.973" v="1" actId="1076"/>
          <ac:spMkLst>
            <pc:docMk/>
            <pc:sldMk cId="642838331" sldId="288"/>
            <ac:spMk id="3" creationId="{3F10A72B-F346-4267-9C28-BA8971A74A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red-heart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>
            <a:noAutofit/>
          </a:bodyPr>
          <a:lstStyle/>
          <a:p>
            <a:r>
              <a:rPr lang="en-NZ" sz="3600" dirty="0"/>
              <a:t>❤️ Speed Dating ❤️</a:t>
            </a:r>
            <a:endParaRPr lang="en-AU" dirty="0">
              <a:hlinkClick r:id="rId3"/>
            </a:endParaRPr>
          </a:p>
          <a:p>
            <a:endParaRPr lang="en-NZ" sz="3600" dirty="0"/>
          </a:p>
          <a:p>
            <a:endParaRPr lang="en-NZ" sz="2400" dirty="0"/>
          </a:p>
          <a:p>
            <a:r>
              <a:rPr lang="en-NZ" sz="2400" dirty="0"/>
              <a:t>Jackie Chan &amp; Paul </a:t>
            </a:r>
            <a:r>
              <a:rPr lang="en-NZ" sz="2400" dirty="0" err="1"/>
              <a:t>Tanchareon</a:t>
            </a:r>
            <a:r>
              <a:rPr lang="en-NZ" sz="24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69925"/>
            <a:ext cx="10515600" cy="1006475"/>
          </a:xfrm>
        </p:spPr>
        <p:txBody>
          <a:bodyPr/>
          <a:lstStyle/>
          <a:p>
            <a:r>
              <a:rPr lang="en-US" dirty="0"/>
              <a:t>Learning Outcomes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229" y="2016369"/>
            <a:ext cx="7385539" cy="34625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NZ" dirty="0">
                <a:latin typeface="+mj-lt"/>
              </a:rPr>
              <a:t>What to expect during a speed dating session </a:t>
            </a:r>
          </a:p>
          <a:p>
            <a:pPr>
              <a:lnSpc>
                <a:spcPct val="150000"/>
              </a:lnSpc>
            </a:pPr>
            <a:r>
              <a:rPr lang="en-NZ" dirty="0">
                <a:latin typeface="+mj-lt"/>
              </a:rPr>
              <a:t>How to answer questions </a:t>
            </a:r>
          </a:p>
          <a:p>
            <a:pPr>
              <a:lnSpc>
                <a:spcPct val="150000"/>
              </a:lnSpc>
            </a:pPr>
            <a:r>
              <a:rPr lang="en-NZ" dirty="0">
                <a:latin typeface="+mj-lt"/>
              </a:rPr>
              <a:t>What questions to ask </a:t>
            </a:r>
          </a:p>
          <a:p>
            <a:pPr>
              <a:lnSpc>
                <a:spcPct val="150000"/>
              </a:lnSpc>
            </a:pPr>
            <a:r>
              <a:rPr lang="en-NZ" dirty="0">
                <a:latin typeface="+mj-lt"/>
              </a:rPr>
              <a:t>How to pick someone up and be their friend 😉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43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Jackie Chan</cp:lastModifiedBy>
  <cp:revision>3</cp:revision>
  <dcterms:created xsi:type="dcterms:W3CDTF">2015-11-28T01:04:47Z</dcterms:created>
  <dcterms:modified xsi:type="dcterms:W3CDTF">2021-10-13T09:40:06Z</dcterms:modified>
</cp:coreProperties>
</file>