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OOz03rvu5rEban7cIH3OQ4Rg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N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sana.com/resources/anatomy-of-work" TargetMode="External"/><Relationship Id="rId3" Type="http://schemas.openxmlformats.org/officeDocument/2006/relationships/hyperlink" Target="https://asana.com/resources/anatomy-of-work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Explain the backend code here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 sz="1200"/>
              <a:t>In the context of employment – an Elevator pitch is a quick synopsis of your background and experience. The “Elevator” part is that it should be short enough to present during a brief elevator ride.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It’s pretty much an answer to “So what do you do” – the golden tinder / bumble question wink wink.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Elevator pitches become particularly important and can be called upon when you are: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NZ"/>
              <a:t>Trying to build connections with people that you may or may not know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NZ"/>
              <a:t>Landing a new job – being able to talk to employers who are talking to 1000’s of other candidates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NZ"/>
              <a:t>Connecting with colleagues on your first day of work – particularly important during these times of COVID.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NZ"/>
              <a:t>Meeting new people – gives them a quick glimpse of who you are – think of it as an executive summary of yourself but given in a person to person context.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NZ"/>
              <a:t>All these help you gain more confidence in speaking with people and introducing yourself!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Explain the backend code here</a:t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Keep it short and sweet – no one wants to hear about your life story / what you had for breakfast or your favourite fast food chain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Get specific and talk about some actions. Yeah sure, don’t talk the talk if you cant walk the walk. Tell me more! Interest me by things and actions I can 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Providing eye opening, interest grabbing facts are the best.</a:t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f094ec2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f094ec2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8f094ec2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NZ"/>
              <a:t>Since throughout the day you’ve been all getting to know eachother within your own groups – lets start off with a chill icebreaker type elevator pitch.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NZ"/>
              <a:t>This is based off the game “Elevator Pitch” which is essentially Cards against humanity but you get a problem to solve for a customer.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NZ"/>
              <a:t>What I will do is give you 10 minutes each to get into pairs – preferably someone you might not have worked with before, I will give your pair a “Problem” and a “Customer”.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NZ"/>
              <a:t>Your goal is to pitch me a solution to that problem for your customer.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NZ"/>
              <a:t>To keep this short and sweet we will limit this to, and structure this using the “One Liner” elevator pitch approach, so remember: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lang="en-NZ"/>
              <a:t>Grab the users interest. This can be by facts, comedic etc.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lang="en-NZ"/>
              <a:t>This is where you share your solution – it should link nicely with your opener.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lang="en-NZ"/>
              <a:t>Drop your hook -  get your users interested and sell your product.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NZ"/>
              <a:t>E.g.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NZ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NZ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 one-quarter (26%) of all deadlines</a:t>
            </a:r>
            <a:r>
              <a:rPr b="0" i="1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missed each week because of a lack of clarity.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with the right project management tools, that number could be much lower.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question is, can your business afford not to use project management software?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your boss ever asked you to </a:t>
            </a:r>
            <a:r>
              <a:rPr b="0" i="1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"whip up a quick report before the end of the day"</a:t>
            </a: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say yes with a sinking heart — because you know it'll be the opposite of quick.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founders of my company, AnswerASAP, constantly dealt with this problem in their roles as marketing executives.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they created a tool that puts all your data in one place and creates unique reports within 30 seconds or less.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a Senior Project Manager with a creative attitude to problem solving [Professional Persona].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current position as Chief of Project Management at Seton Hospital, my recent challenge has been the reduction of stockroom waste [Problem].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introduced a new kanban system and designed Lean training programs [Action] to be carried out across all departments.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managed to cut stockroom waste by 65% which, ultimately, slashed monthly costs by a quarter [Result].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cost-saving solutions for the infant ward are amongst your key priorities. I’m sure I can use my expertise to achieve great results with this initiative [Your offer].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company develops and designs personalized online sales funnels [what your company does].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means two things: one, online customers enjoy a flawless user experience tailored to their needs and interests, and two: our clients get automated solutions that dramatically boost sales [unique business proposition].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helped our last client increase online revenue by 120% month-on-month [hard numbers behind your results].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your company have any experience with ecommerce automation? [engaging question]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N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I want to test your creativity. Lets start with the example for team one (or if they are not in pairs just give them singular).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2nd person: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Problem - Getting the smell of onion out of your breath.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Customer - Elon Musk’s personal assistant.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NZ"/>
              <a:t>Problem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f094ec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f094ec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Choose a problem, customer and lets construct one in your teams! Help eachother, create your own or ask me for some guidance!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Remember guys this is a safe environment, where we promote sharing, learning and growth. This is not a test and there is no right or wrong answer! Everyone can get better at creating elevator pitches!</a:t>
            </a:r>
            <a:endParaRPr/>
          </a:p>
        </p:txBody>
      </p:sp>
      <p:sp>
        <p:nvSpPr>
          <p:cNvPr id="142" name="Google Shape;142;gf8f094ec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4691" y="2557894"/>
            <a:ext cx="3423518" cy="1184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9"/>
          <p:cNvCxnSpPr/>
          <p:nvPr/>
        </p:nvCxnSpPr>
        <p:spPr>
          <a:xfrm>
            <a:off x="5877645" y="1219200"/>
            <a:ext cx="0" cy="4543425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265863" y="2483910"/>
            <a:ext cx="5926137" cy="141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6265863" y="4071938"/>
            <a:ext cx="5715000" cy="148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1558636"/>
            <a:ext cx="10515600" cy="426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788" y="6169854"/>
            <a:ext cx="1649515" cy="6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98579" y="6147467"/>
            <a:ext cx="401820" cy="5997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deed.com/career-advice/interviewing/how-to-give-an-elevator-pitch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" type="body"/>
          </p:nvPr>
        </p:nvSpPr>
        <p:spPr>
          <a:xfrm>
            <a:off x="5962933" y="1979027"/>
            <a:ext cx="5926137" cy="2671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NZ" sz="3600"/>
              <a:t>Softskills 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NZ" sz="3600"/>
              <a:t>“Elevator Pitch”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NZ" sz="2400"/>
              <a:t>Kenny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NZ"/>
              <a:t>Learning Outcomes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558636"/>
            <a:ext cx="10515600" cy="426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Know what an elevator pitch is all about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Be able to construct a simple yet impactful elevator pitch ☺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Be able to use this in a situation where critical thinking, problem solving and communication are all required.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NZ" sz="3200">
                <a:latin typeface="Quattrocento Sans"/>
                <a:ea typeface="Quattrocento Sans"/>
                <a:cs typeface="Quattrocento Sans"/>
                <a:sym typeface="Quattrocento Sans"/>
              </a:rPr>
              <a:t>What is an Elevator Pitch and Why is it important to me?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558636"/>
            <a:ext cx="10515600" cy="426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NZ" sz="2400"/>
              <a:t>“So what do you do”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NZ" sz="2400"/>
              <a:t>Situations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 sz="2400"/>
              <a:t>Building a network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 sz="2400"/>
              <a:t>Landing a job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 sz="2400"/>
              <a:t>Connecting with colleagues on your first day of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 sz="2400"/>
              <a:t>Meeting new people and making friends.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 sz="2400"/>
              <a:t>Gain confidence!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786" y="468086"/>
            <a:ext cx="7962900" cy="5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NZ"/>
              <a:t>Tips and tricks to creating an elevator pitch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558636"/>
            <a:ext cx="10515600" cy="426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Three main types of elevator pitches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General – elevator pitches for job seekers to use at networking events, job fairs, career expos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Elevator speech for interviews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NZ"/>
              <a:t>“Sales pitch” to get stakeholders interested in your product.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Keep it short and sweet.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Get specific, talk about actions.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/>
              <a:t>Provide examples, or attention grabbing facts.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f8f094ec2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14" y="448025"/>
            <a:ext cx="8401570" cy="5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f8f094ec2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325" y="445970"/>
            <a:ext cx="8401550" cy="530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f8f094ec2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534" y="0"/>
            <a:ext cx="531093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NZ"/>
              <a:t>Lets get right into the Activity!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1462087"/>
            <a:ext cx="102870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f094ec2d_0_0"/>
          <p:cNvSpPr txBox="1"/>
          <p:nvPr>
            <p:ph type="title"/>
          </p:nvPr>
        </p:nvSpPr>
        <p:spPr>
          <a:xfrm>
            <a:off x="838200" y="365125"/>
            <a:ext cx="10515600" cy="10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Elevator Pitch! Lets get creative!</a:t>
            </a:r>
            <a:endParaRPr/>
          </a:p>
        </p:txBody>
      </p:sp>
      <p:sp>
        <p:nvSpPr>
          <p:cNvPr id="145" name="Google Shape;145;gf8f094ec2d_0_0"/>
          <p:cNvSpPr txBox="1"/>
          <p:nvPr>
            <p:ph idx="1" type="body"/>
          </p:nvPr>
        </p:nvSpPr>
        <p:spPr>
          <a:xfrm>
            <a:off x="203425" y="1571075"/>
            <a:ext cx="5571600" cy="4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Problem - Finding a babysitter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Customer - CEO’s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Solution - ????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Problem - Getting the smell of onion out of your breath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Customer - Elon Musk’s Personal Assistant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Solution - 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Problem - Slowing down of iPhone’s each year when Apple releases new iPhones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Customer - College students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/>
              <a:t>Solution - ???</a:t>
            </a:r>
            <a:endParaRPr/>
          </a:p>
        </p:txBody>
      </p:sp>
      <p:sp>
        <p:nvSpPr>
          <p:cNvPr id="146" name="Google Shape;146;gf8f094ec2d_0_0"/>
          <p:cNvSpPr txBox="1"/>
          <p:nvPr>
            <p:ph idx="1" type="body"/>
          </p:nvPr>
        </p:nvSpPr>
        <p:spPr>
          <a:xfrm>
            <a:off x="6106100" y="1371625"/>
            <a:ext cx="5571600" cy="42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Problem - Not getting exactly what you want for Christmas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Customer - Children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Solution - ????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Problem - My phone is too big to fit in my favourite pants pocket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Customer - Working professionals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NZ" sz="1950"/>
              <a:t>Solution - ???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NZ"/>
              <a:t>References/Further Info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558636"/>
            <a:ext cx="10515600" cy="1900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NZ"/>
              <a:t>Some useful resources I found when I was preparing these slides :P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u="sng">
                <a:solidFill>
                  <a:schemeClr val="hlink"/>
                </a:solidFill>
                <a:hlinkClick r:id="rId3"/>
              </a:rPr>
              <a:t>https://www.indeed.com/career-advice/interviewing/how-to-give-an-elevator-pitch-examples</a:t>
            </a:r>
            <a:r>
              <a:rPr lang="en-NZ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2015-11-28T01:04:47Z</dcterms:created>
  <dc:creator>Kenny Nguyen</dc:creator>
</cp:coreProperties>
</file>