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CC"/>
    <a:srgbClr val="337ACC"/>
    <a:srgbClr val="337AC6"/>
    <a:srgbClr val="4076BC"/>
    <a:srgbClr val="F3DF4F"/>
    <a:srgbClr val="7030A0"/>
    <a:srgbClr val="7043A2"/>
    <a:srgbClr val="9D7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2"/>
    <p:restoredTop sz="88978" autoAdjust="0"/>
  </p:normalViewPr>
  <p:slideViewPr>
    <p:cSldViewPr snapToGrid="0" snapToObjects="1">
      <p:cViewPr varScale="1">
        <p:scale>
          <a:sx n="145" d="100"/>
          <a:sy n="14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78EFC-E799-6C46-AA06-A65E8916E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Modeling Titanic</a:t>
            </a:r>
          </a:p>
          <a:p>
            <a:pPr algn="ctr"/>
            <a:r>
              <a:rPr lang="en-US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0B266C9-3357-3E49-B39D-FDBB3CE24490}"/>
              </a:ext>
            </a:extLst>
          </p:cNvPr>
          <p:cNvSpPr txBox="1">
            <a:spLocks/>
          </p:cNvSpPr>
          <p:nvPr/>
        </p:nvSpPr>
        <p:spPr>
          <a:xfrm>
            <a:off x="7484269" y="2032530"/>
            <a:ext cx="3278187" cy="8011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Overview</a:t>
            </a:r>
            <a:endParaRPr lang="en-NZ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D28ECF-6997-2741-97AA-D64183F55A9A}"/>
              </a:ext>
            </a:extLst>
          </p:cNvPr>
          <p:cNvSpPr txBox="1">
            <a:spLocks/>
          </p:cNvSpPr>
          <p:nvPr/>
        </p:nvSpPr>
        <p:spPr>
          <a:xfrm>
            <a:off x="6265863" y="3219979"/>
            <a:ext cx="5715000" cy="148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Training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5927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512-B374-9D4C-B5C3-32CFC8EB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D4478B-86F7-0D4D-9562-5E54E560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66" y="1558925"/>
            <a:ext cx="6875667" cy="4259263"/>
          </a:xfrm>
        </p:spPr>
      </p:pic>
    </p:spTree>
    <p:extLst>
      <p:ext uri="{BB962C8B-B14F-4D97-AF65-F5344CB8AC3E}">
        <p14:creationId xmlns:p14="http://schemas.microsoft.com/office/powerpoint/2010/main" val="40138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2FAE-1AC1-8D41-B3C9-15C643C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A84568-E125-9748-99EB-CCB1FED64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66" y="1558925"/>
            <a:ext cx="6875667" cy="4259263"/>
          </a:xfrm>
        </p:spPr>
      </p:pic>
    </p:spTree>
    <p:extLst>
      <p:ext uri="{BB962C8B-B14F-4D97-AF65-F5344CB8AC3E}">
        <p14:creationId xmlns:p14="http://schemas.microsoft.com/office/powerpoint/2010/main" val="3687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B169-372D-804C-B526-95133146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11478C1-C8B1-6646-9958-E6CDB4848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166" y="1558925"/>
            <a:ext cx="6875667" cy="4259263"/>
          </a:xfrm>
        </p:spPr>
      </p:pic>
    </p:spTree>
    <p:extLst>
      <p:ext uri="{BB962C8B-B14F-4D97-AF65-F5344CB8AC3E}">
        <p14:creationId xmlns:p14="http://schemas.microsoft.com/office/powerpoint/2010/main" val="32588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D70A-FE98-CA42-8365-02553AC7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w/ cross-validation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85ADB1-A112-334E-83B2-4325B47D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41" y="1558925"/>
            <a:ext cx="9326317" cy="4259263"/>
          </a:xfrm>
        </p:spPr>
      </p:pic>
    </p:spTree>
    <p:extLst>
      <p:ext uri="{BB962C8B-B14F-4D97-AF65-F5344CB8AC3E}">
        <p14:creationId xmlns:p14="http://schemas.microsoft.com/office/powerpoint/2010/main" val="393196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19</Words>
  <Application>Microsoft Macintosh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Decision tree</vt:lpstr>
      <vt:lpstr>Random forest</vt:lpstr>
      <vt:lpstr>Perceptron</vt:lpstr>
      <vt:lpstr>Decision tree w/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Chung</cp:lastModifiedBy>
  <cp:revision>109</cp:revision>
  <dcterms:created xsi:type="dcterms:W3CDTF">2015-11-28T01:04:47Z</dcterms:created>
  <dcterms:modified xsi:type="dcterms:W3CDTF">2021-04-30T12:54:55Z</dcterms:modified>
</cp:coreProperties>
</file>