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8" r:id="rId2"/>
    <p:sldId id="288" r:id="rId3"/>
    <p:sldId id="318" r:id="rId4"/>
    <p:sldId id="317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D71BE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/>
    <p:restoredTop sz="94547"/>
  </p:normalViewPr>
  <p:slideViewPr>
    <p:cSldViewPr snapToGrid="0" snapToObjects="1">
      <p:cViewPr varScale="1">
        <p:scale>
          <a:sx n="77" d="100"/>
          <a:sy n="77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2671510"/>
          </a:xfrm>
        </p:spPr>
        <p:txBody>
          <a:bodyPr>
            <a:noAutofit/>
          </a:bodyPr>
          <a:lstStyle/>
          <a:p>
            <a:r>
              <a:rPr lang="en-NZ" sz="3600" dirty="0"/>
              <a:t>&lt;Topic Name&gt;</a:t>
            </a:r>
          </a:p>
          <a:p>
            <a:endParaRPr lang="en-NZ" sz="2400" dirty="0"/>
          </a:p>
          <a:p>
            <a:r>
              <a:rPr lang="en-NZ" sz="2400" dirty="0"/>
              <a:t>&lt;Presenter Name&gt;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&lt;Learning outcomes you’ll cover&gt;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&lt;Bullet points of prerequisites needed i.e. software, accounts&gt;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/>
          </a:bodyPr>
          <a:lstStyle/>
          <a:p>
            <a:endParaRPr lang="en-NZ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0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References/Further 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FE7D0-549A-4352-9AB7-6549434250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8636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&lt;Add if any, else can remove this slide.&gt;</a:t>
            </a: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722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64</Words>
  <Application>Microsoft Office PowerPoint</Application>
  <PresentationFormat>Widescreen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PowerPoint Presentation</vt:lpstr>
      <vt:lpstr>Learning Outcomes</vt:lpstr>
      <vt:lpstr>Prerequisites</vt:lpstr>
      <vt:lpstr>PowerPoint Presentation</vt:lpstr>
      <vt:lpstr>References/Further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Khoda Sisodia</cp:lastModifiedBy>
  <cp:revision>1</cp:revision>
  <dcterms:created xsi:type="dcterms:W3CDTF">2015-11-28T01:04:47Z</dcterms:created>
  <dcterms:modified xsi:type="dcterms:W3CDTF">2021-04-05T14:26:21Z</dcterms:modified>
</cp:coreProperties>
</file>