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8" r:id="rId2"/>
    <p:sldId id="288" r:id="rId3"/>
    <p:sldId id="318" r:id="rId4"/>
    <p:sldId id="317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043A2"/>
    <a:srgbClr val="9D7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4"/>
    <p:restoredTop sz="94539"/>
  </p:normalViewPr>
  <p:slideViewPr>
    <p:cSldViewPr snapToGrid="0" snapToObjects="1">
      <p:cViewPr varScale="1">
        <p:scale>
          <a:sx n="114" d="100"/>
          <a:sy n="114" d="100"/>
        </p:scale>
        <p:origin x="1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nodejs.org/en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TypeScript</a:t>
            </a:r>
          </a:p>
          <a:p>
            <a:endParaRPr lang="en-NZ" sz="2400" dirty="0"/>
          </a:p>
          <a:p>
            <a:r>
              <a:rPr lang="en-NZ" sz="2400" dirty="0" err="1"/>
              <a:t>Shrey</a:t>
            </a:r>
            <a:r>
              <a:rPr lang="en-NZ" sz="2400" dirty="0"/>
              <a:t> Tailor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is TypeScipt?</a:t>
            </a:r>
          </a:p>
          <a:p>
            <a:r>
              <a:rPr lang="en-NZ" dirty="0"/>
              <a:t>Why do we require TypeScript?</a:t>
            </a:r>
          </a:p>
          <a:p>
            <a:pPr lvl="1"/>
            <a:r>
              <a:rPr lang="en-NZ" dirty="0"/>
              <a:t>Advantages over JavaScript in some scenarios.</a:t>
            </a:r>
          </a:p>
          <a:p>
            <a:r>
              <a:rPr lang="en-NZ" dirty="0"/>
              <a:t>Example of Slack</a:t>
            </a:r>
          </a:p>
          <a:p>
            <a:r>
              <a:rPr lang="en-NZ" dirty="0"/>
              <a:t>Features provided by TypeScript</a:t>
            </a:r>
          </a:p>
          <a:p>
            <a:pPr lvl="1"/>
            <a:r>
              <a:rPr lang="en-NZ" dirty="0"/>
              <a:t>Datatypes</a:t>
            </a:r>
          </a:p>
          <a:p>
            <a:pPr lvl="1"/>
            <a:r>
              <a:rPr lang="en-NZ" dirty="0"/>
              <a:t>Classes</a:t>
            </a:r>
          </a:p>
          <a:p>
            <a:pPr lvl="1"/>
            <a:r>
              <a:rPr lang="en-NZ" dirty="0"/>
              <a:t>Interfaces</a:t>
            </a:r>
          </a:p>
          <a:p>
            <a:r>
              <a:rPr lang="en-NZ" dirty="0"/>
              <a:t>Migration Strategies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NodeJS (for </a:t>
            </a:r>
            <a:r>
              <a:rPr lang="en-NZ" dirty="0" err="1"/>
              <a:t>npm</a:t>
            </a:r>
            <a:r>
              <a:rPr lang="en-NZ" dirty="0"/>
              <a:t>)</a:t>
            </a:r>
          </a:p>
          <a:p>
            <a:pPr lvl="1"/>
            <a:r>
              <a:rPr lang="en-NZ" dirty="0"/>
              <a:t>Available from </a:t>
            </a:r>
            <a:r>
              <a:rPr lang="en-NZ" dirty="0">
                <a:solidFill>
                  <a:srgbClr val="7030A0"/>
                </a:solidFill>
                <a:hlinkClick r:id="rId4"/>
              </a:rPr>
              <a:t>https://nodejs.org/en/download/</a:t>
            </a:r>
            <a:endParaRPr lang="en-NZ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NZ" dirty="0">
              <a:solidFill>
                <a:srgbClr val="7030A0"/>
              </a:solidFill>
            </a:endParaRPr>
          </a:p>
          <a:p>
            <a:r>
              <a:rPr lang="en-NZ" dirty="0"/>
              <a:t>Visual Studio Code</a:t>
            </a:r>
          </a:p>
          <a:p>
            <a:pPr lvl="1"/>
            <a:r>
              <a:rPr lang="en-NZ" dirty="0"/>
              <a:t>Available from </a:t>
            </a:r>
            <a:r>
              <a:rPr lang="en-NZ" dirty="0">
                <a:solidFill>
                  <a:srgbClr val="7030A0"/>
                </a:solidFill>
                <a:hlinkClick r:id="rId5"/>
              </a:rPr>
              <a:t>https://code.visualstudio.com/</a:t>
            </a:r>
            <a:endParaRPr lang="en-NZ" dirty="0">
              <a:solidFill>
                <a:srgbClr val="7030A0"/>
              </a:solidFill>
            </a:endParaRPr>
          </a:p>
          <a:p>
            <a:pPr lvl="1"/>
            <a:endParaRPr lang="en-NZ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74508-0870-0542-B8A5-642BBA7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1"/>
            <a:r>
              <a:rPr lang="en-NZ" dirty="0"/>
              <a:t>An open-source language by Microsoft that extends the features JavaScript.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References/Further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E7D0-549A-4352-9AB7-654943425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863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&lt;Add if any, else can remove this slide.&gt;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113</Words>
  <Application>Microsoft Macintosh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Learning Outcomes</vt:lpstr>
      <vt:lpstr>Prerequisites</vt:lpstr>
      <vt:lpstr>What is TypeScript?</vt:lpstr>
      <vt:lpstr>References/Further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 Tailor</cp:lastModifiedBy>
  <cp:revision>18</cp:revision>
  <dcterms:created xsi:type="dcterms:W3CDTF">2015-11-28T01:04:47Z</dcterms:created>
  <dcterms:modified xsi:type="dcterms:W3CDTF">2021-04-12T03:29:11Z</dcterms:modified>
</cp:coreProperties>
</file>