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78" r:id="rId2"/>
    <p:sldId id="288" r:id="rId3"/>
    <p:sldId id="318" r:id="rId4"/>
    <p:sldId id="317" r:id="rId5"/>
    <p:sldId id="319" r:id="rId6"/>
    <p:sldId id="320" r:id="rId7"/>
    <p:sldId id="30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9D71BE"/>
    <a:srgbClr val="7043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6"/>
    <p:restoredTop sz="94547"/>
  </p:normalViewPr>
  <p:slideViewPr>
    <p:cSldViewPr snapToGrid="0" snapToObjects="1">
      <p:cViewPr varScale="1">
        <p:scale>
          <a:sx n="77" d="100"/>
          <a:sy n="77" d="100"/>
        </p:scale>
        <p:origin x="102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551F1-3E25-2744-9BE7-0A04F579F8FB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FCC0C-D0C0-7443-B7C0-AFE35D3A8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98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the backend code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34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the backend code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01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the backend code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790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the backend code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259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the backend code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459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6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56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316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91" y="2557894"/>
            <a:ext cx="3423518" cy="1184085"/>
          </a:xfrm>
          <a:prstGeom prst="rect">
            <a:avLst/>
          </a:prstGeom>
        </p:spPr>
      </p:pic>
      <p:cxnSp>
        <p:nvCxnSpPr>
          <p:cNvPr id="9" name="Straight Connector 8"/>
          <p:cNvCxnSpPr>
            <a:cxnSpLocks/>
          </p:cNvCxnSpPr>
          <p:nvPr userDrawn="1"/>
        </p:nvCxnSpPr>
        <p:spPr>
          <a:xfrm>
            <a:off x="5877645" y="1219200"/>
            <a:ext cx="0" cy="4543425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6265863" y="2483910"/>
            <a:ext cx="5926137" cy="1410758"/>
          </a:xfrm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96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  <a:endParaRPr lang="en-NZ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65863" y="4071938"/>
            <a:ext cx="5715000" cy="14827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NZ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343250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8636"/>
            <a:ext cx="10515600" cy="4260273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69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2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24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59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7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74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8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4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56D17-FE2B-4A42-AE6B-E0B8894B79EA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" y="6061588"/>
            <a:ext cx="12192000" cy="796412"/>
          </a:xfrm>
          <a:prstGeom prst="rect">
            <a:avLst/>
          </a:prstGeom>
          <a:solidFill>
            <a:srgbClr val="704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8" y="6169854"/>
            <a:ext cx="1649515" cy="6067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8579" y="6147467"/>
            <a:ext cx="401820" cy="59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583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hyperlink" Target="https://code.visualstudio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C71BF7-DE40-47A5-9CFC-4BB0EF6BC8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74808" y="1979027"/>
            <a:ext cx="6229067" cy="2671510"/>
          </a:xfrm>
        </p:spPr>
        <p:txBody>
          <a:bodyPr>
            <a:noAutofit/>
          </a:bodyPr>
          <a:lstStyle/>
          <a:p>
            <a:r>
              <a:rPr lang="en-US" sz="3600" dirty="0"/>
              <a:t>Intro to HTML CSS &amp; JavaScript</a:t>
            </a:r>
            <a:endParaRPr lang="en-NZ" sz="2400" dirty="0"/>
          </a:p>
          <a:p>
            <a:endParaRPr lang="en-NZ" sz="2400" dirty="0"/>
          </a:p>
          <a:p>
            <a:r>
              <a:rPr lang="en-NZ" sz="2400" dirty="0"/>
              <a:t>Jason, Raymond, CZ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3815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0A72B-F346-4267-9C28-BA8971A74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Intro to HTML</a:t>
            </a:r>
          </a:p>
          <a:p>
            <a:pPr lvl="1"/>
            <a:r>
              <a:rPr lang="en-NZ" dirty="0"/>
              <a:t>Basic HTML</a:t>
            </a:r>
          </a:p>
          <a:p>
            <a:pPr lvl="1"/>
            <a:r>
              <a:rPr lang="en-NZ" dirty="0" err="1"/>
              <a:t>DevTools</a:t>
            </a:r>
            <a:r>
              <a:rPr lang="en-NZ" dirty="0"/>
              <a:t> – Inspect</a:t>
            </a:r>
          </a:p>
          <a:p>
            <a:r>
              <a:rPr lang="en-NZ" dirty="0"/>
              <a:t>Cascading Style Sheets</a:t>
            </a:r>
          </a:p>
          <a:p>
            <a:pPr lvl="1"/>
            <a:r>
              <a:rPr lang="en-NZ" dirty="0" err="1"/>
              <a:t>Classnames</a:t>
            </a:r>
            <a:r>
              <a:rPr lang="en-NZ" dirty="0"/>
              <a:t> &amp; IDs</a:t>
            </a:r>
          </a:p>
          <a:p>
            <a:pPr lvl="1"/>
            <a:r>
              <a:rPr lang="en-NZ" dirty="0"/>
              <a:t>Basic CSS styling</a:t>
            </a:r>
          </a:p>
          <a:p>
            <a:r>
              <a:rPr lang="en-NZ" dirty="0"/>
              <a:t>Basic JavaScript</a:t>
            </a:r>
          </a:p>
          <a:p>
            <a:pPr lvl="1"/>
            <a:r>
              <a:rPr lang="en-NZ" dirty="0" err="1"/>
              <a:t>DevTools</a:t>
            </a:r>
            <a:r>
              <a:rPr lang="en-NZ" dirty="0"/>
              <a:t> – Console</a:t>
            </a:r>
          </a:p>
          <a:p>
            <a:pPr lvl="1"/>
            <a:r>
              <a:rPr lang="en-NZ" dirty="0"/>
              <a:t>Interacting with HTML &amp; CSS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2838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0A72B-F346-4267-9C28-BA8971A74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A Browser</a:t>
            </a:r>
          </a:p>
          <a:p>
            <a:pPr lvl="1"/>
            <a:r>
              <a:rPr lang="en-NZ" dirty="0"/>
              <a:t>Recommending Chrome, Firefox, or Microsoft Edge</a:t>
            </a:r>
          </a:p>
          <a:p>
            <a:pPr lvl="1"/>
            <a:endParaRPr lang="en-NZ" dirty="0"/>
          </a:p>
          <a:p>
            <a:r>
              <a:rPr lang="en-NZ" dirty="0"/>
              <a:t>Text Editor</a:t>
            </a:r>
          </a:p>
          <a:p>
            <a:pPr lvl="1"/>
            <a:r>
              <a:rPr lang="en-NZ" dirty="0"/>
              <a:t>Recommending Visual Studio Code </a:t>
            </a:r>
            <a:r>
              <a:rPr lang="en-NZ" dirty="0">
                <a:hlinkClick r:id="rId4"/>
              </a:rPr>
              <a:t>https://code.visualstudio.com/</a:t>
            </a:r>
            <a:r>
              <a:rPr lang="en-NZ" dirty="0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467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Intro to HTML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E04B231-F20B-4D24-B5FF-A05D73501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8636"/>
            <a:ext cx="10515600" cy="4260273"/>
          </a:xfrm>
        </p:spPr>
        <p:txBody>
          <a:bodyPr>
            <a:normAutofit/>
          </a:bodyPr>
          <a:lstStyle/>
          <a:p>
            <a:r>
              <a:rPr lang="en-US" sz="3600" dirty="0"/>
              <a:t>HTML (Hyper Text Markup Language)</a:t>
            </a:r>
            <a:endParaRPr lang="en-NZ" sz="3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6042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CSS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E04B231-F20B-4D24-B5FF-A05D73501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8636"/>
            <a:ext cx="10515600" cy="4260273"/>
          </a:xfrm>
        </p:spPr>
        <p:txBody>
          <a:bodyPr>
            <a:normAutofit/>
          </a:bodyPr>
          <a:lstStyle/>
          <a:p>
            <a:r>
              <a:rPr lang="en-US" sz="3600" dirty="0"/>
              <a:t>CSS (Cascading Style Sheets)</a:t>
            </a:r>
            <a:endParaRPr lang="en-NZ" sz="3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0906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JavaScript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E04B231-F20B-4D24-B5FF-A05D73501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8636"/>
            <a:ext cx="10515600" cy="4260273"/>
          </a:xfrm>
        </p:spPr>
        <p:txBody>
          <a:bodyPr>
            <a:normAutofit/>
          </a:bodyPr>
          <a:lstStyle/>
          <a:p>
            <a:r>
              <a:rPr lang="en-US" sz="3600" dirty="0"/>
              <a:t>JS (JavaScript) – lightweight, interpreted language</a:t>
            </a:r>
          </a:p>
          <a:p>
            <a:r>
              <a:rPr lang="en-NZ" sz="3600" dirty="0"/>
              <a:t>JS makes webpages interactive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19689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D567C-E656-4D3A-BA85-A4EBF2E23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References/Further Info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7FE7D0-549A-4352-9AB7-6549434250A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558636"/>
            <a:ext cx="105156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&lt;Add if any, else can remove this slide.&gt;</a:t>
            </a:r>
            <a:endParaRPr lang="en-NZ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17222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3235</TotalTime>
  <Words>141</Words>
  <Application>Microsoft Office PowerPoint</Application>
  <PresentationFormat>Widescreen</PresentationFormat>
  <Paragraphs>38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Segoe UI Light</vt:lpstr>
      <vt:lpstr>Office Theme</vt:lpstr>
      <vt:lpstr>PowerPoint Presentation</vt:lpstr>
      <vt:lpstr>Learning Outcomes</vt:lpstr>
      <vt:lpstr>Prerequisites</vt:lpstr>
      <vt:lpstr>Intro to HTML</vt:lpstr>
      <vt:lpstr>CSS</vt:lpstr>
      <vt:lpstr>JavaScript</vt:lpstr>
      <vt:lpstr>References/Further Info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Cheng-Zhen Yang</cp:lastModifiedBy>
  <cp:revision>8</cp:revision>
  <dcterms:created xsi:type="dcterms:W3CDTF">2015-11-28T01:04:47Z</dcterms:created>
  <dcterms:modified xsi:type="dcterms:W3CDTF">2021-04-13T12:30:50Z</dcterms:modified>
</cp:coreProperties>
</file>