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1F5-6756-40BC-941D-AEFA0F977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F516D-3623-481A-B757-45F151C88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84B2-A331-4E96-A04F-A9D26B11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ECDD-8A61-42A8-B78C-E9D3D67C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EC95-BDC7-416E-A8E6-D068C70E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162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606F-4A44-40E8-8306-9359EA54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C42C9-6D65-4BC6-BD1D-5D5A1BCEA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6534-5F0D-4104-A637-C6704113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EC0B-FBF7-495F-B22A-8849B0FE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B28C-C41C-4FAA-AAE5-C65F50AB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157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9AACE-B2E8-4D93-B301-73699CB2E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4C78-D193-405A-B9C4-08CB2D1B5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23DA-E508-4E7B-B4A0-906DD771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656E-1F39-4028-A17B-980936A1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FCAD-D6C2-4968-8717-2D2EC101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8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46C5-DB0F-4D7E-861E-4FE36B6C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24E6-57B7-472E-B8A6-BC3A1477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CFCB-B8FB-4752-A810-FDA72EBC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A92B-9020-4F62-A708-F1F6D58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5FFF2-340F-46BC-A1ED-B12DBAB3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858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F166-FE84-4192-A444-7229DB23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B7F6-0DE6-45CE-80FB-BAD5F49B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7B56-0B95-4C5A-88C2-EDECC501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C111-0745-4B00-BBD3-2E86A35F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7269-1FAE-4195-B07E-1B03BFFE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933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A05F-056A-4D24-960E-A1D27BD7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E6B7-481F-4041-B105-0D14ACB2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56AF8-B130-4A59-9C69-9B30EE50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0749E-768F-4352-8904-ADE268B3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4553D-0DEC-4763-8346-37C7F96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362A-16A7-4582-9168-A412188E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03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2EE6-51B1-40C3-B490-168CAD21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9FD7-D5C2-4880-8CA8-E7941D82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5C92-8D06-41F0-86E8-A0AD2A198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53EEB-F68E-4CA3-B582-314EBF0C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F126E-C5DC-4024-8F15-34D32E9C5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F3F00-262A-4A87-BFF6-8801B0F9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B62F9-158D-46FF-AFBC-F7DE59E6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3B8C5-759C-4739-8944-18FCCB06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8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6A7E-D756-4390-A5EA-1EA283C9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2C879-B23F-4E91-B5C5-AE040714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2F20-E972-4476-98A0-EC3137F0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5FB4D-8C58-4044-860A-BF2B985E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837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763A8-3343-426C-903D-6404281C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475B2-096E-43DA-81E5-1BFC458F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14E77-1611-4572-B41E-FA95B28A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4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29E-1909-435F-877C-0D7B9BD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C0A3-CB2A-4598-95B7-1D47300E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FF309-06DC-436D-BB9D-B20E8AED7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F013-D3FE-427A-A806-97494A1B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35C2-237D-480B-83E3-81F29D3E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0A239-0374-4C11-AEC7-5A4058FA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142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8707-7966-4E69-8887-96ECA82C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45DC0-978B-400D-A8D0-37D8AC071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DDA75-5EE3-4170-9071-10D77200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CB05-FA31-449D-9BB1-35D45F70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11743-3161-4EF2-9CD7-425F22B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95662-0DED-4602-A3E5-B74D64B7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745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C739F-B92E-497C-8D2B-A5C2DCF3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A02F-F71C-494B-873D-37155A3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05CE-D549-40EB-B8CD-5234F2B97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D80D-8D93-4CA2-A0F3-536B715DB5F8}" type="datetimeFigureOut">
              <a:rPr lang="en-NZ" smtClean="0"/>
              <a:t>27/01/2020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36719-19D5-425D-B854-30991A0DC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0AC-6495-4157-8B73-5BD8661E9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2A37-28E4-4635-BCEA-46A1CDC43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81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9E3F-8AF5-42C1-AAB9-DB63D1279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NZ" sz="3800" b="1">
                <a:latin typeface="Garamond" panose="02020404030301010803" pitchFamily="18" charset="0"/>
              </a:rPr>
              <a:t>The effects of wealth, sex and birth year on life expectancy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7370-C4A4-4604-B56B-52DBBFF5D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NZ" dirty="0">
                <a:latin typeface="Garamond" panose="02020404030301010803" pitchFamily="18" charset="0"/>
              </a:rPr>
              <a:t>Rufus Turner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3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AB7F-A831-4516-BDE6-1AACB610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>
                <a:latin typeface="Garamond" panose="02020404030301010803" pitchFamily="18" charset="0"/>
              </a:rPr>
              <a:t>Hypotheses</a:t>
            </a:r>
            <a:endParaRPr lang="en-NZ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C261-B05F-48A2-989B-2DB5CCC3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>
                <a:latin typeface="Garamond" panose="02020404030301010803" pitchFamily="18" charset="0"/>
              </a:rPr>
              <a:t>Null Hypotheses are</a:t>
            </a:r>
          </a:p>
          <a:p>
            <a:pPr marL="0" indent="0">
              <a:buNone/>
            </a:pPr>
            <a:endParaRPr lang="en-NZ" dirty="0">
              <a:latin typeface="Garamond" panose="02020404030301010803" pitchFamily="18" charset="0"/>
            </a:endParaRPr>
          </a:p>
          <a:p>
            <a:pPr marL="514350" indent="-514350">
              <a:buAutoNum type="arabicParenR"/>
            </a:pPr>
            <a:r>
              <a:rPr lang="en-NZ" dirty="0">
                <a:latin typeface="Garamond" panose="02020404030301010803" pitchFamily="18" charset="0"/>
              </a:rPr>
              <a:t>The wealth of a country will have no effect on Life Expectancy</a:t>
            </a:r>
          </a:p>
          <a:p>
            <a:pPr marL="0" indent="0">
              <a:buNone/>
            </a:pPr>
            <a:endParaRPr lang="en-NZ" dirty="0">
              <a:latin typeface="Garamond" panose="02020404030301010803" pitchFamily="18" charset="0"/>
            </a:endParaRPr>
          </a:p>
          <a:p>
            <a:pPr marL="514350" indent="-514350">
              <a:buAutoNum type="arabicParenR" startAt="2"/>
            </a:pPr>
            <a:r>
              <a:rPr lang="en-NZ" dirty="0">
                <a:latin typeface="Garamond" panose="02020404030301010803" pitchFamily="18" charset="0"/>
              </a:rPr>
              <a:t>There will be a no differences between sexes for Life Expectancy</a:t>
            </a:r>
          </a:p>
          <a:p>
            <a:pPr marL="514350" indent="-514350">
              <a:buAutoNum type="arabicParenR" startAt="2"/>
            </a:pPr>
            <a:endParaRPr lang="en-NZ" dirty="0">
              <a:latin typeface="Garamond" panose="02020404030301010803" pitchFamily="18" charset="0"/>
            </a:endParaRPr>
          </a:p>
          <a:p>
            <a:pPr marL="514350" indent="-514350">
              <a:buAutoNum type="arabicParenR" startAt="2"/>
            </a:pPr>
            <a:r>
              <a:rPr lang="en-NZ" dirty="0">
                <a:latin typeface="Garamond" panose="02020404030301010803" pitchFamily="18" charset="0"/>
              </a:rPr>
              <a:t>There will be no effect on birth date for Life Expectancy</a:t>
            </a:r>
          </a:p>
          <a:p>
            <a:pPr marL="514350" indent="-514350">
              <a:buAutoNum type="arabicParenR" startAt="2"/>
            </a:pPr>
            <a:endParaRPr lang="en-NZ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6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47FD-381E-4298-96EE-D68D37E1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latin typeface="Garamond" panose="02020404030301010803" pitchFamily="18" charset="0"/>
              </a:rPr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B0C6-661C-4567-81AC-56891D3E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>
                <a:latin typeface="Garamond" panose="02020404030301010803" pitchFamily="18" charset="0"/>
              </a:rPr>
              <a:t>Data was taken from Kaggle –World Development Indicators</a:t>
            </a:r>
          </a:p>
          <a:p>
            <a:endParaRPr lang="en-NZ" dirty="0">
              <a:latin typeface="Garamond" panose="02020404030301010803" pitchFamily="18" charset="0"/>
            </a:endParaRPr>
          </a:p>
          <a:p>
            <a:r>
              <a:rPr lang="en-NZ" dirty="0">
                <a:latin typeface="Garamond" panose="02020404030301010803" pitchFamily="18" charset="0"/>
              </a:rPr>
              <a:t>Countries were divided into 1) high and 2) medium and low income groups </a:t>
            </a:r>
          </a:p>
          <a:p>
            <a:endParaRPr lang="en-NZ" dirty="0">
              <a:latin typeface="Garamond" panose="02020404030301010803" pitchFamily="18" charset="0"/>
            </a:endParaRPr>
          </a:p>
          <a:p>
            <a:r>
              <a:rPr lang="en-NZ" dirty="0">
                <a:latin typeface="Garamond" panose="02020404030301010803" pitchFamily="18" charset="0"/>
              </a:rPr>
              <a:t>Life expectancy (both total and by sex) variable was extracted and observed to investigate if there were differences based on wealth, sex or year</a:t>
            </a:r>
          </a:p>
          <a:p>
            <a:pPr marL="0" indent="0">
              <a:buNone/>
            </a:pPr>
            <a:endParaRPr lang="en-NZ" dirty="0">
              <a:latin typeface="Garamond" panose="02020404030301010803" pitchFamily="18" charset="0"/>
            </a:endParaRPr>
          </a:p>
          <a:p>
            <a:r>
              <a:rPr lang="en-NZ" dirty="0">
                <a:latin typeface="Garamond" panose="02020404030301010803" pitchFamily="18" charset="0"/>
              </a:rPr>
              <a:t>This was exploratory data analysis so no statistics were performed</a:t>
            </a:r>
          </a:p>
          <a:p>
            <a:pPr marL="0" indent="0">
              <a:buNone/>
            </a:pPr>
            <a:endParaRPr lang="en-NZ" dirty="0">
              <a:latin typeface="Garamond" panose="02020404030301010803" pitchFamily="18" charset="0"/>
            </a:endParaRPr>
          </a:p>
          <a:p>
            <a:r>
              <a:rPr lang="en-NZ" dirty="0" err="1">
                <a:latin typeface="Garamond" panose="02020404030301010803" pitchFamily="18" charset="0"/>
              </a:rPr>
              <a:t>Juptyer</a:t>
            </a:r>
            <a:r>
              <a:rPr lang="en-NZ" dirty="0">
                <a:latin typeface="Garamond" panose="02020404030301010803" pitchFamily="18" charset="0"/>
              </a:rPr>
              <a:t> Notebooks alongside Matplotlib and Seaborn for graphical display</a:t>
            </a:r>
          </a:p>
        </p:txBody>
      </p:sp>
    </p:spTree>
    <p:extLst>
      <p:ext uri="{BB962C8B-B14F-4D97-AF65-F5344CB8AC3E}">
        <p14:creationId xmlns:p14="http://schemas.microsoft.com/office/powerpoint/2010/main" val="113411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679C781-75BF-4797-B35A-6CF4B1B32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83" y="1159332"/>
            <a:ext cx="9008348" cy="42038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3F810-A079-4B8C-ABBD-F2B812E9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3600" b="1" dirty="0">
                <a:latin typeface="Garamond" panose="02020404030301010803" pitchFamily="18" charset="0"/>
              </a:rPr>
              <a:t>Life expectancy of a child based upon year of birth and wealth of country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8F748-1BC0-4056-B064-75A808612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264260"/>
            <a:ext cx="10737044" cy="1421548"/>
          </a:xfrm>
        </p:spPr>
        <p:txBody>
          <a:bodyPr>
            <a:noAutofit/>
          </a:bodyPr>
          <a:lstStyle/>
          <a:p>
            <a:r>
              <a:rPr lang="en-NZ" sz="2400" dirty="0">
                <a:latin typeface="Garamond" panose="02020404030301010803" pitchFamily="18" charset="0"/>
              </a:rPr>
              <a:t>Life expectancy is longer for wealthier countries</a:t>
            </a:r>
          </a:p>
          <a:p>
            <a:r>
              <a:rPr lang="en-NZ" sz="2400" dirty="0">
                <a:latin typeface="Garamond" panose="02020404030301010803" pitchFamily="18" charset="0"/>
              </a:rPr>
              <a:t>Larger increase in life expectancy in 1960’s for low and middle income countries</a:t>
            </a:r>
          </a:p>
          <a:p>
            <a:r>
              <a:rPr lang="en-NZ" sz="2400" dirty="0">
                <a:latin typeface="Garamond" panose="02020404030301010803" pitchFamily="18" charset="0"/>
              </a:rPr>
              <a:t>Life expectancy increases as the closer to present day a child is born</a:t>
            </a:r>
          </a:p>
        </p:txBody>
      </p:sp>
    </p:spTree>
    <p:extLst>
      <p:ext uri="{BB962C8B-B14F-4D97-AF65-F5344CB8AC3E}">
        <p14:creationId xmlns:p14="http://schemas.microsoft.com/office/powerpoint/2010/main" val="21328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17BB239-8023-4CB7-A2D6-39C4EC590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23"/>
            <a:ext cx="12192000" cy="4915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F13946-9A0D-4601-8182-BBF90DD5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3600" b="1" dirty="0">
                <a:latin typeface="Garamond" panose="02020404030301010803" pitchFamily="18" charset="0"/>
              </a:rPr>
              <a:t>Life expectancy of a child (male and female) based upon year of birth and wealth of country</a:t>
            </a:r>
            <a:endParaRPr lang="en-NZ" sz="3600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58984-2749-45AE-B25A-E40FF160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6906"/>
            <a:ext cx="10515600" cy="97109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Life expectancy for Females is longer than for Males on average</a:t>
            </a:r>
          </a:p>
          <a:p>
            <a:r>
              <a:rPr lang="en-US" dirty="0">
                <a:latin typeface="Garamond" panose="02020404030301010803" pitchFamily="18" charset="0"/>
              </a:rPr>
              <a:t>Life expectancy difference between females and males is larger for high income countries </a:t>
            </a:r>
            <a:r>
              <a:rPr lang="en-US" dirty="0" err="1">
                <a:latin typeface="Garamond" panose="02020404030301010803" pitchFamily="18" charset="0"/>
              </a:rPr>
              <a:t>cf</a:t>
            </a:r>
            <a:r>
              <a:rPr lang="en-US" dirty="0">
                <a:latin typeface="Garamond" panose="02020404030301010803" pitchFamily="18" charset="0"/>
              </a:rPr>
              <a:t> low &amp; middle income countries</a:t>
            </a:r>
            <a:endParaRPr lang="en-NZ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478599-AE69-4166-A8FC-ADFE1A2F3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135"/>
            <a:ext cx="12192000" cy="3804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6DC2-CA49-43B2-95BC-BDDAF8D8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NZ" sz="3600" b="1" dirty="0">
                <a:latin typeface="Garamond" panose="02020404030301010803" pitchFamily="18" charset="0"/>
              </a:rPr>
              <a:t>Alternative way to display </a:t>
            </a:r>
            <a:br>
              <a:rPr lang="en-NZ" sz="3600" b="1" dirty="0">
                <a:latin typeface="Garamond" panose="02020404030301010803" pitchFamily="18" charset="0"/>
              </a:rPr>
            </a:br>
            <a:r>
              <a:rPr lang="en-NZ" sz="3600" b="1" dirty="0">
                <a:latin typeface="Garamond" panose="02020404030301010803" pitchFamily="18" charset="0"/>
              </a:rPr>
              <a:t>Life expectancy of a child (male and female) based upon year of birth and wealth of country</a:t>
            </a:r>
            <a:endParaRPr lang="en-NZ" sz="3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1FF7-BBED-4763-A672-D36E43C0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latin typeface="Garamond" panose="02020404030301010803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0DE6-E0BB-4F6C-B53D-1E2CACC3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latin typeface="Garamond" panose="02020404030301010803" pitchFamily="18" charset="0"/>
              </a:rPr>
              <a:t>Life expectancy increasing the closer you get to 2013 for both males and females </a:t>
            </a:r>
          </a:p>
          <a:p>
            <a:endParaRPr lang="en-NZ" dirty="0">
              <a:latin typeface="Garamond" panose="02020404030301010803" pitchFamily="18" charset="0"/>
            </a:endParaRPr>
          </a:p>
          <a:p>
            <a:r>
              <a:rPr lang="en-NZ" dirty="0">
                <a:latin typeface="Garamond" panose="02020404030301010803" pitchFamily="18" charset="0"/>
              </a:rPr>
              <a:t>High income countries have higher life expectancy than low and middle income countries for both sexes</a:t>
            </a:r>
          </a:p>
          <a:p>
            <a:endParaRPr lang="en-NZ" dirty="0">
              <a:latin typeface="Garamond" panose="02020404030301010803" pitchFamily="18" charset="0"/>
            </a:endParaRPr>
          </a:p>
          <a:p>
            <a:r>
              <a:rPr lang="en-NZ" dirty="0">
                <a:latin typeface="Garamond" panose="02020404030301010803" pitchFamily="18" charset="0"/>
              </a:rPr>
              <a:t>After an initial large increase in low and middle income countries in 1960’s, the rate of increase in life expectancy is similar between high income and non-high income countries</a:t>
            </a:r>
          </a:p>
        </p:txBody>
      </p:sp>
    </p:spTree>
    <p:extLst>
      <p:ext uri="{BB962C8B-B14F-4D97-AF65-F5344CB8AC3E}">
        <p14:creationId xmlns:p14="http://schemas.microsoft.com/office/powerpoint/2010/main" val="103882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The effects of wealth, sex and birth year on life expectancy</vt:lpstr>
      <vt:lpstr>Hypotheses</vt:lpstr>
      <vt:lpstr>Methods used</vt:lpstr>
      <vt:lpstr>Life expectancy of a child based upon year of birth and wealth of country</vt:lpstr>
      <vt:lpstr>Life expectancy of a child (male and female) based upon year of birth and wealth of country</vt:lpstr>
      <vt:lpstr>Alternative way to display  Life expectancy of a child (male and female) based upon year of birth and wealth of country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wealth, sex and birth year on life expectancy</dc:title>
  <dc:creator>Rufus Turner</dc:creator>
  <cp:lastModifiedBy>Rufus Turner</cp:lastModifiedBy>
  <cp:revision>13</cp:revision>
  <dcterms:created xsi:type="dcterms:W3CDTF">2020-01-23T02:38:59Z</dcterms:created>
  <dcterms:modified xsi:type="dcterms:W3CDTF">2020-01-27T07:55:00Z</dcterms:modified>
</cp:coreProperties>
</file>