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6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113C5D-BEC7-4CB7-B855-D528677011D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4BB8B-EFF0-4B26-861B-7B9EDFABBF24}" type="slidenum">
              <a:rPr lang="en-US" smtClean="0"/>
              <a:t>‹#›</a:t>
            </a:fld>
            <a:endParaRPr lang="en-US"/>
          </a:p>
        </p:txBody>
      </p:sp>
    </p:spTree>
    <p:extLst>
      <p:ext uri="{BB962C8B-B14F-4D97-AF65-F5344CB8AC3E}">
        <p14:creationId xmlns:p14="http://schemas.microsoft.com/office/powerpoint/2010/main" val="392288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113C5D-BEC7-4CB7-B855-D528677011D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4BB8B-EFF0-4B26-861B-7B9EDFABBF24}" type="slidenum">
              <a:rPr lang="en-US" smtClean="0"/>
              <a:t>‹#›</a:t>
            </a:fld>
            <a:endParaRPr lang="en-US"/>
          </a:p>
        </p:txBody>
      </p:sp>
    </p:spTree>
    <p:extLst>
      <p:ext uri="{BB962C8B-B14F-4D97-AF65-F5344CB8AC3E}">
        <p14:creationId xmlns:p14="http://schemas.microsoft.com/office/powerpoint/2010/main" val="297613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113C5D-BEC7-4CB7-B855-D528677011D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4BB8B-EFF0-4B26-861B-7B9EDFABBF24}" type="slidenum">
              <a:rPr lang="en-US" smtClean="0"/>
              <a:t>‹#›</a:t>
            </a:fld>
            <a:endParaRPr lang="en-US"/>
          </a:p>
        </p:txBody>
      </p:sp>
    </p:spTree>
    <p:extLst>
      <p:ext uri="{BB962C8B-B14F-4D97-AF65-F5344CB8AC3E}">
        <p14:creationId xmlns:p14="http://schemas.microsoft.com/office/powerpoint/2010/main" val="404195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113C5D-BEC7-4CB7-B855-D528677011D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4BB8B-EFF0-4B26-861B-7B9EDFABBF24}" type="slidenum">
              <a:rPr lang="en-US" smtClean="0"/>
              <a:t>‹#›</a:t>
            </a:fld>
            <a:endParaRPr lang="en-US"/>
          </a:p>
        </p:txBody>
      </p:sp>
    </p:spTree>
    <p:extLst>
      <p:ext uri="{BB962C8B-B14F-4D97-AF65-F5344CB8AC3E}">
        <p14:creationId xmlns:p14="http://schemas.microsoft.com/office/powerpoint/2010/main" val="69649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113C5D-BEC7-4CB7-B855-D528677011D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4BB8B-EFF0-4B26-861B-7B9EDFABBF24}" type="slidenum">
              <a:rPr lang="en-US" smtClean="0"/>
              <a:t>‹#›</a:t>
            </a:fld>
            <a:endParaRPr lang="en-US"/>
          </a:p>
        </p:txBody>
      </p:sp>
    </p:spTree>
    <p:extLst>
      <p:ext uri="{BB962C8B-B14F-4D97-AF65-F5344CB8AC3E}">
        <p14:creationId xmlns:p14="http://schemas.microsoft.com/office/powerpoint/2010/main" val="317440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113C5D-BEC7-4CB7-B855-D528677011D9}"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4BB8B-EFF0-4B26-861B-7B9EDFABBF24}" type="slidenum">
              <a:rPr lang="en-US" smtClean="0"/>
              <a:t>‹#›</a:t>
            </a:fld>
            <a:endParaRPr lang="en-US"/>
          </a:p>
        </p:txBody>
      </p:sp>
    </p:spTree>
    <p:extLst>
      <p:ext uri="{BB962C8B-B14F-4D97-AF65-F5344CB8AC3E}">
        <p14:creationId xmlns:p14="http://schemas.microsoft.com/office/powerpoint/2010/main" val="72912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113C5D-BEC7-4CB7-B855-D528677011D9}"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E4BB8B-EFF0-4B26-861B-7B9EDFABBF24}" type="slidenum">
              <a:rPr lang="en-US" smtClean="0"/>
              <a:t>‹#›</a:t>
            </a:fld>
            <a:endParaRPr lang="en-US"/>
          </a:p>
        </p:txBody>
      </p:sp>
    </p:spTree>
    <p:extLst>
      <p:ext uri="{BB962C8B-B14F-4D97-AF65-F5344CB8AC3E}">
        <p14:creationId xmlns:p14="http://schemas.microsoft.com/office/powerpoint/2010/main" val="3967619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113C5D-BEC7-4CB7-B855-D528677011D9}"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E4BB8B-EFF0-4B26-861B-7B9EDFABBF24}" type="slidenum">
              <a:rPr lang="en-US" smtClean="0"/>
              <a:t>‹#›</a:t>
            </a:fld>
            <a:endParaRPr lang="en-US"/>
          </a:p>
        </p:txBody>
      </p:sp>
    </p:spTree>
    <p:extLst>
      <p:ext uri="{BB962C8B-B14F-4D97-AF65-F5344CB8AC3E}">
        <p14:creationId xmlns:p14="http://schemas.microsoft.com/office/powerpoint/2010/main" val="87632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13C5D-BEC7-4CB7-B855-D528677011D9}"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E4BB8B-EFF0-4B26-861B-7B9EDFABBF24}" type="slidenum">
              <a:rPr lang="en-US" smtClean="0"/>
              <a:t>‹#›</a:t>
            </a:fld>
            <a:endParaRPr lang="en-US"/>
          </a:p>
        </p:txBody>
      </p:sp>
    </p:spTree>
    <p:extLst>
      <p:ext uri="{BB962C8B-B14F-4D97-AF65-F5344CB8AC3E}">
        <p14:creationId xmlns:p14="http://schemas.microsoft.com/office/powerpoint/2010/main" val="101477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113C5D-BEC7-4CB7-B855-D528677011D9}"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4BB8B-EFF0-4B26-861B-7B9EDFABBF24}" type="slidenum">
              <a:rPr lang="en-US" smtClean="0"/>
              <a:t>‹#›</a:t>
            </a:fld>
            <a:endParaRPr lang="en-US"/>
          </a:p>
        </p:txBody>
      </p:sp>
    </p:spTree>
    <p:extLst>
      <p:ext uri="{BB962C8B-B14F-4D97-AF65-F5344CB8AC3E}">
        <p14:creationId xmlns:p14="http://schemas.microsoft.com/office/powerpoint/2010/main" val="35730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113C5D-BEC7-4CB7-B855-D528677011D9}"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4BB8B-EFF0-4B26-861B-7B9EDFABBF24}" type="slidenum">
              <a:rPr lang="en-US" smtClean="0"/>
              <a:t>‹#›</a:t>
            </a:fld>
            <a:endParaRPr lang="en-US"/>
          </a:p>
        </p:txBody>
      </p:sp>
    </p:spTree>
    <p:extLst>
      <p:ext uri="{BB962C8B-B14F-4D97-AF65-F5344CB8AC3E}">
        <p14:creationId xmlns:p14="http://schemas.microsoft.com/office/powerpoint/2010/main" val="352733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13C5D-BEC7-4CB7-B855-D528677011D9}" type="datetimeFigureOut">
              <a:rPr lang="en-US" smtClean="0"/>
              <a:t>11/1/2016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4BB8B-EFF0-4B26-861B-7B9EDFABBF24}" type="slidenum">
              <a:rPr lang="en-US" smtClean="0"/>
              <a:t>‹#›</a:t>
            </a:fld>
            <a:endParaRPr lang="en-US"/>
          </a:p>
        </p:txBody>
      </p:sp>
    </p:spTree>
    <p:extLst>
      <p:ext uri="{BB962C8B-B14F-4D97-AF65-F5344CB8AC3E}">
        <p14:creationId xmlns:p14="http://schemas.microsoft.com/office/powerpoint/2010/main" val="4209786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US" sz="4400" dirty="0" smtClean="0"/>
              <a:t>What is a responsive website design and why is it important?	</a:t>
            </a:r>
            <a:endParaRPr lang="en-US" sz="4400" dirty="0"/>
          </a:p>
        </p:txBody>
      </p:sp>
      <p:sp>
        <p:nvSpPr>
          <p:cNvPr id="3" name="Subtitle 2"/>
          <p:cNvSpPr>
            <a:spLocks noGrp="1"/>
          </p:cNvSpPr>
          <p:nvPr>
            <p:ph type="subTitle" idx="1"/>
          </p:nvPr>
        </p:nvSpPr>
        <p:spPr/>
        <p:txBody>
          <a:bodyPr>
            <a:normAutofit fontScale="70000" lnSpcReduction="20000"/>
          </a:bodyPr>
          <a:lstStyle/>
          <a:p>
            <a:r>
              <a:rPr lang="en-US" dirty="0" smtClean="0"/>
              <a:t>Starting with the why, with devices changing and developing everyday, it became clear that web design needed to be elegant, intelligent and flexible solution. From this “Responsive Web Design”, was born.</a:t>
            </a:r>
          </a:p>
          <a:p>
            <a:endParaRPr lang="en-US" dirty="0"/>
          </a:p>
          <a:p>
            <a:r>
              <a:rPr lang="en-US" dirty="0" smtClean="0"/>
              <a:t>Now, what is RWD? It’s an approach to web page creation that makes use of flexible layouts, images, and cascading style sheet media queries. In English, it makes web pages mobile friendly. </a:t>
            </a:r>
          </a:p>
        </p:txBody>
      </p:sp>
    </p:spTree>
    <p:extLst>
      <p:ext uri="{BB962C8B-B14F-4D97-AF65-F5344CB8AC3E}">
        <p14:creationId xmlns:p14="http://schemas.microsoft.com/office/powerpoint/2010/main" val="252137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Scrum	</a:t>
            </a:r>
            <a:endParaRPr lang="en-US" dirty="0"/>
          </a:p>
        </p:txBody>
      </p:sp>
      <p:sp>
        <p:nvSpPr>
          <p:cNvPr id="3" name="Content Placeholder 2"/>
          <p:cNvSpPr>
            <a:spLocks noGrp="1"/>
          </p:cNvSpPr>
          <p:nvPr>
            <p:ph idx="1"/>
          </p:nvPr>
        </p:nvSpPr>
        <p:spPr/>
        <p:txBody>
          <a:bodyPr/>
          <a:lstStyle/>
          <a:p>
            <a:pPr marL="0" indent="0">
              <a:buNone/>
            </a:pPr>
            <a:r>
              <a:rPr lang="en-US" dirty="0" smtClean="0"/>
              <a:t>The video is about proper management. Scrum is a team building tool that allows executives, other cohorts, overall anyone that wants to be involved to monitor progress on a given product. This progress is all broken down in subsections of amount of hours, days, months that it will take for the product to be released. With this management tool, the team can make adjustments accordingly and in turn be on track to complete whatever was requested of them to do.</a:t>
            </a:r>
            <a:endParaRPr lang="en-US" dirty="0"/>
          </a:p>
        </p:txBody>
      </p:sp>
    </p:spTree>
    <p:extLst>
      <p:ext uri="{BB962C8B-B14F-4D97-AF65-F5344CB8AC3E}">
        <p14:creationId xmlns:p14="http://schemas.microsoft.com/office/powerpoint/2010/main" val="305488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Six Sigma</a:t>
            </a:r>
            <a:endParaRPr lang="en-US" dirty="0"/>
          </a:p>
        </p:txBody>
      </p:sp>
      <p:sp>
        <p:nvSpPr>
          <p:cNvPr id="3" name="Content Placeholder 2"/>
          <p:cNvSpPr>
            <a:spLocks noGrp="1"/>
          </p:cNvSpPr>
          <p:nvPr>
            <p:ph idx="1"/>
          </p:nvPr>
        </p:nvSpPr>
        <p:spPr/>
        <p:txBody>
          <a:bodyPr/>
          <a:lstStyle/>
          <a:p>
            <a:pPr marL="0" indent="0">
              <a:buNone/>
            </a:pPr>
            <a:r>
              <a:rPr lang="en-US" dirty="0" smtClean="0"/>
              <a:t>What is Six Sigma? It’s a process for improvement of manufacturing or business processes. It shows how to improve processes that create an already existing product or service. Six Sigma is broken down into steps, these steps consist of: Defining, Measuring, Analyzing, Improvement and Control. These steps allow you to break down a larger subject easily, and have more freedom over the work you are doing. This is essential when handling anything, if you have no control over what you are doing, you get deterred easily, this process allows you do the exact opposite </a:t>
            </a:r>
            <a:r>
              <a:rPr lang="en-US" smtClean="0"/>
              <a:t>of that.</a:t>
            </a:r>
            <a:endParaRPr lang="en-US" dirty="0"/>
          </a:p>
        </p:txBody>
      </p:sp>
    </p:spTree>
    <p:extLst>
      <p:ext uri="{BB962C8B-B14F-4D97-AF65-F5344CB8AC3E}">
        <p14:creationId xmlns:p14="http://schemas.microsoft.com/office/powerpoint/2010/main" val="1774991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294</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What is a responsive website design and why is it important? </vt:lpstr>
      <vt:lpstr>                                   Scrum </vt:lpstr>
      <vt:lpstr>                                 Six Sigma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responsive website design and why is it important?</dc:title>
  <dc:creator>Student</dc:creator>
  <cp:lastModifiedBy>Student</cp:lastModifiedBy>
  <cp:revision>2</cp:revision>
  <dcterms:created xsi:type="dcterms:W3CDTF">2016-11-01T14:27:03Z</dcterms:created>
  <dcterms:modified xsi:type="dcterms:W3CDTF">2016-11-01T14:37:39Z</dcterms:modified>
</cp:coreProperties>
</file>