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 algn="ctr">
              <a:buNone/>
              <a:defRPr sz="1600"/>
            </a:lvl2pPr>
            <a:lvl3pPr marL="914377" indent="0" algn="ctr">
              <a:buNone/>
              <a:defRPr sz="16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97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7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59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5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11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4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1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7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9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87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61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kumimoji="1" sz="44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タスク管理システム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作成者</a:t>
            </a:r>
            <a:r>
              <a:rPr lang="en-US" altLang="zh-TW" dirty="0"/>
              <a:t>: </a:t>
            </a:r>
            <a:r>
              <a:rPr lang="zh-TW" altLang="en-US" dirty="0"/>
              <a:t>中島麻莉</a:t>
            </a:r>
          </a:p>
          <a:p>
            <a:r>
              <a:rPr lang="ja-JP" altLang="en-US" dirty="0"/>
              <a:t>日付</a:t>
            </a:r>
            <a:r>
              <a:rPr lang="en-US" altLang="ja-JP" dirty="0"/>
              <a:t>: 2024.12.19</a:t>
            </a:r>
            <a:endParaRPr lang="ja-JP" altLang="en-US" dirty="0"/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目的と背景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目的</a:t>
            </a:r>
            <a:r>
              <a:rPr lang="en-US" altLang="ja-JP" dirty="0"/>
              <a:t>:</a:t>
            </a:r>
          </a:p>
          <a:p>
            <a:r>
              <a:rPr lang="en-US" altLang="ja-JP" dirty="0"/>
              <a:t>- </a:t>
            </a:r>
            <a:r>
              <a:rPr lang="ja-JP" altLang="en-US" dirty="0"/>
              <a:t>日常のタスクを簡単に管理し、効率的にスケジュールを進められるアプリケーションを開発。</a:t>
            </a:r>
          </a:p>
          <a:p>
            <a:r>
              <a:rPr lang="en-US" altLang="ja-JP" dirty="0"/>
              <a:t>- </a:t>
            </a:r>
            <a:r>
              <a:rPr lang="ja-JP" altLang="en-US" dirty="0"/>
              <a:t>個人向けのため、シンプルで操作が直感的な設計を目指す。</a:t>
            </a:r>
          </a:p>
          <a:p>
            <a:endParaRPr lang="ja-JP" altLang="en-US" dirty="0"/>
          </a:p>
          <a:p>
            <a:r>
              <a:rPr lang="ja-JP" altLang="en-US" dirty="0"/>
              <a:t>背景</a:t>
            </a:r>
            <a:r>
              <a:rPr lang="en-US" altLang="ja-JP" dirty="0"/>
              <a:t>:</a:t>
            </a:r>
          </a:p>
          <a:p>
            <a:r>
              <a:rPr lang="en-US" altLang="ja-JP" dirty="0"/>
              <a:t>- </a:t>
            </a:r>
            <a:r>
              <a:rPr lang="ja-JP" altLang="en-US" dirty="0"/>
              <a:t>紙や既存アプリでは自分に合わない要素が多かったため、自分仕様のタスク管理アプリを作成。</a:t>
            </a:r>
          </a:p>
          <a:p>
            <a:r>
              <a:rPr lang="en-US" altLang="ja-JP" dirty="0"/>
              <a:t>- </a:t>
            </a:r>
            <a:r>
              <a:rPr lang="ja-JP" altLang="en-US" dirty="0"/>
              <a:t>プログラミングスキル向上とデータベース設計経験を積むことも目的。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システム概要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主な機能</a:t>
            </a:r>
            <a:r>
              <a:rPr lang="en-US" altLang="ja-JP" dirty="0"/>
              <a:t>:</a:t>
            </a:r>
          </a:p>
          <a:p>
            <a:r>
              <a:rPr lang="en-US" altLang="ja-JP" dirty="0"/>
              <a:t>- </a:t>
            </a:r>
            <a:r>
              <a:rPr lang="ja-JP" altLang="en-US" dirty="0"/>
              <a:t>タスクの登録、編集、削除、完了管理。</a:t>
            </a:r>
          </a:p>
          <a:p>
            <a:r>
              <a:rPr lang="en-US" altLang="ja-JP" dirty="0"/>
              <a:t>- </a:t>
            </a:r>
            <a:r>
              <a:rPr lang="ja-JP" altLang="en-US" dirty="0"/>
              <a:t>タスク検索や削除済みタスクの確認。</a:t>
            </a:r>
          </a:p>
          <a:p>
            <a:r>
              <a:rPr lang="en-US" altLang="ja-JP" dirty="0"/>
              <a:t>- </a:t>
            </a:r>
            <a:r>
              <a:rPr lang="ja-JP" altLang="en-US" dirty="0"/>
              <a:t>完了日・終了予定日の記録と一覧表示。</a:t>
            </a:r>
            <a:endParaRPr lang="en-US" altLang="ja-JP" dirty="0"/>
          </a:p>
          <a:p>
            <a:endParaRPr lang="ja-JP" altLang="en-US" dirty="0"/>
          </a:p>
          <a:p>
            <a:r>
              <a:rPr lang="ja-JP" altLang="en-US" dirty="0"/>
              <a:t>技術スタック</a:t>
            </a:r>
            <a:r>
              <a:rPr lang="en-US" altLang="ja-JP" dirty="0"/>
              <a:t>:</a:t>
            </a:r>
          </a:p>
          <a:p>
            <a:r>
              <a:rPr lang="en-US" altLang="ja-JP" dirty="0"/>
              <a:t>- </a:t>
            </a:r>
            <a:r>
              <a:rPr lang="ja-JP" altLang="en-US" dirty="0"/>
              <a:t>フロントエンド</a:t>
            </a:r>
            <a:r>
              <a:rPr lang="en-US" altLang="ja-JP" dirty="0"/>
              <a:t>: HTML, CSS, JavaScript</a:t>
            </a:r>
          </a:p>
          <a:p>
            <a:r>
              <a:rPr lang="en-US" altLang="ja-JP" dirty="0"/>
              <a:t>- </a:t>
            </a:r>
            <a:r>
              <a:rPr lang="ja-JP" altLang="en-US" dirty="0"/>
              <a:t>サーバーサイド</a:t>
            </a:r>
            <a:r>
              <a:rPr lang="en-US" altLang="ja-JP" dirty="0"/>
              <a:t>: Java (JSP &amp; Servlet)</a:t>
            </a:r>
          </a:p>
          <a:p>
            <a:r>
              <a:rPr lang="en-US" altLang="ja-JP" dirty="0"/>
              <a:t>- </a:t>
            </a:r>
            <a:r>
              <a:rPr lang="ja-JP" altLang="en-US" dirty="0"/>
              <a:t>データベース</a:t>
            </a:r>
            <a:r>
              <a:rPr lang="en-US" altLang="ja-JP" dirty="0"/>
              <a:t>: H2 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画面キャプチャ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①　メイン画面</a:t>
            </a:r>
            <a:endParaRPr dirty="0"/>
          </a:p>
          <a:p>
            <a:r>
              <a:rPr lang="en-US" altLang="ja-JP" dirty="0"/>
              <a:t>- </a:t>
            </a:r>
            <a:r>
              <a:rPr lang="ja-JP" altLang="en-US" dirty="0"/>
              <a:t>タスク一覧表示、検索、削除済みタスクの表示切替機能。</a:t>
            </a:r>
            <a:endParaRPr lang="en-US" altLang="ja-JP" dirty="0"/>
          </a:p>
          <a:p>
            <a:r>
              <a:rPr lang="en-US" altLang="ja-JP" dirty="0"/>
              <a:t>- </a:t>
            </a:r>
            <a:r>
              <a:rPr lang="ja-JP" altLang="en-US" dirty="0"/>
              <a:t>タスク追加、タスク名や終了予定日を入力可能。</a:t>
            </a:r>
            <a:endParaRPr lang="en-US" dirty="0"/>
          </a:p>
          <a:p>
            <a:r>
              <a:rPr lang="en-US" altLang="ja-JP" dirty="0"/>
              <a:t>- </a:t>
            </a:r>
            <a:r>
              <a:rPr lang="ja-JP" altLang="en-US" dirty="0"/>
              <a:t>削除済みタスク、タスク復元機能を表示。</a:t>
            </a:r>
            <a:endParaRPr lang="en-US" altLang="ja-JP" dirty="0"/>
          </a:p>
          <a:p>
            <a:r>
              <a:rPr lang="en-US" altLang="ja-JP" dirty="0"/>
              <a:t>- </a:t>
            </a:r>
            <a:r>
              <a:rPr lang="ja-JP" altLang="en-US" dirty="0"/>
              <a:t>タスク期限当日のものを青、期限をすぎたものは赤、通常のものは白、完了したものはグレーで表示。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F88382-B545-41DA-9666-E6EF97AAA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14350"/>
            <a:ext cx="8229600" cy="6186488"/>
          </a:xfrm>
        </p:spPr>
        <p:txBody>
          <a:bodyPr/>
          <a:lstStyle/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②　編集画面</a:t>
            </a:r>
          </a:p>
          <a:p>
            <a:r>
              <a:rPr lang="en-US" altLang="ja-JP" dirty="0"/>
              <a:t>- </a:t>
            </a:r>
            <a:r>
              <a:rPr lang="ja-JP" altLang="en-US" dirty="0"/>
              <a:t>タスク内容を修正し、保存。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83994C7-20BA-412F-892B-66189DCD6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7162"/>
            <a:ext cx="7125228" cy="411125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C44FBC3-8A6E-4337-8C0B-EE5C696A8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693" y="3429000"/>
            <a:ext cx="2173107" cy="312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7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今後の展望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機能拡張のアイデア</a:t>
            </a:r>
            <a:r>
              <a:rPr lang="en-US" altLang="ja-JP" dirty="0"/>
              <a:t>:</a:t>
            </a:r>
          </a:p>
          <a:p>
            <a:r>
              <a:rPr lang="en-US" altLang="ja-JP" dirty="0"/>
              <a:t>- </a:t>
            </a:r>
            <a:r>
              <a:rPr lang="ja-JP" altLang="en-US" dirty="0"/>
              <a:t>タグ機能の追加でカテゴリ別管理を実現。</a:t>
            </a:r>
          </a:p>
          <a:p>
            <a:r>
              <a:rPr lang="en-US" altLang="ja-JP" dirty="0"/>
              <a:t>- </a:t>
            </a:r>
            <a:r>
              <a:rPr lang="ja-JP" altLang="en-US" dirty="0"/>
              <a:t>完了タスクの進捗率表示。</a:t>
            </a:r>
          </a:p>
          <a:p>
            <a:r>
              <a:rPr lang="en-US" altLang="ja-JP" dirty="0"/>
              <a:t>- </a:t>
            </a:r>
            <a:r>
              <a:rPr lang="ja-JP" altLang="en-US" dirty="0"/>
              <a:t>モバイル対応でスマートフォンからも操作可能に。</a:t>
            </a:r>
          </a:p>
          <a:p>
            <a:endParaRPr lang="en-US" altLang="ja-JP" dirty="0"/>
          </a:p>
          <a:p>
            <a:r>
              <a:rPr lang="ja-JP" altLang="en-US" dirty="0"/>
              <a:t>課題</a:t>
            </a:r>
            <a:r>
              <a:rPr lang="en-US" altLang="ja-JP" dirty="0"/>
              <a:t>:</a:t>
            </a:r>
          </a:p>
          <a:p>
            <a:r>
              <a:rPr lang="en-US" altLang="ja-JP" dirty="0"/>
              <a:t>- UX</a:t>
            </a:r>
            <a:r>
              <a:rPr lang="ja-JP" altLang="en-US" dirty="0"/>
              <a:t>の向上、デザインの洗練。</a:t>
            </a:r>
          </a:p>
          <a:p>
            <a:r>
              <a:rPr lang="en-US" altLang="ja-JP" dirty="0"/>
              <a:t>- </a:t>
            </a:r>
            <a:r>
              <a:rPr lang="ja-JP" altLang="en-US" dirty="0"/>
              <a:t>他のデータベースやクラウドサービスとの連携。</a:t>
            </a:r>
          </a:p>
          <a:p>
            <a:r>
              <a:rPr lang="en-US" altLang="ja-JP" dirty="0"/>
              <a:t>-</a:t>
            </a:r>
            <a:r>
              <a:rPr lang="ja-JP" altLang="en-US" dirty="0"/>
              <a:t>チーム内での情報共有。</a:t>
            </a:r>
          </a:p>
          <a:p>
            <a:endParaRPr lang="ja-JP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ンテグラル">
  <a:themeElements>
    <a:clrScheme name="インテグラル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インテグラル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インテグラル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54</TotalTime>
  <Words>294</Words>
  <Application>Microsoft Office PowerPoint</Application>
  <PresentationFormat>画面に合わせる (4:3)</PresentationFormat>
  <Paragraphs>48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インテグラル</vt:lpstr>
      <vt:lpstr>タスク管理システム</vt:lpstr>
      <vt:lpstr>目的と背景</vt:lpstr>
      <vt:lpstr>システム概要</vt:lpstr>
      <vt:lpstr>画面キャプチャ</vt:lpstr>
      <vt:lpstr>PowerPoint プレゼンテーション</vt:lpstr>
      <vt:lpstr>今後の展望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タスク管理システム</dc:title>
  <dc:subject/>
  <dc:creator>7d15</dc:creator>
  <cp:keywords/>
  <dc:description>generated using python-pptx</dc:description>
  <cp:lastModifiedBy>7d15</cp:lastModifiedBy>
  <cp:revision>11</cp:revision>
  <dcterms:created xsi:type="dcterms:W3CDTF">2013-01-27T09:14:16Z</dcterms:created>
  <dcterms:modified xsi:type="dcterms:W3CDTF">2024-12-09T03:40:54Z</dcterms:modified>
  <cp:category/>
</cp:coreProperties>
</file>