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28143-0B1F-418C-97F7-2F26DD1760F3}" v="45" dt="2025-08-13T05:42:0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4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2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7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936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1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9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0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2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1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5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935C-B048-4158-8F63-8485DF5C3988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FCD140-20DE-4621-B1F7-C6DA7CCC9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227D-7D3D-1451-37D7-0230E42F3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Bus Pass Management for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FEAF-0F20-A650-E140-40C1D17BE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PRESENTED BY</a:t>
            </a:r>
          </a:p>
          <a:p>
            <a:r>
              <a:rPr lang="en-IN" err="1"/>
              <a:t>G.Brindha</a:t>
            </a:r>
            <a:endParaRPr lang="en-IN"/>
          </a:p>
          <a:p>
            <a:r>
              <a:rPr lang="en-IN"/>
              <a:t> </a:t>
            </a:r>
            <a:r>
              <a:rPr lang="en-IN" err="1"/>
              <a:t>S.Nancy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8A39-2495-135D-145D-8958EDF7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6466"/>
          </a:xfrm>
        </p:spPr>
        <p:txBody>
          <a:bodyPr/>
          <a:lstStyle/>
          <a:p>
            <a:r>
              <a:rPr lang="en-IN" dirty="0"/>
              <a:t>                                   </a:t>
            </a:r>
            <a:br>
              <a:rPr lang="en-IN" dirty="0"/>
            </a:br>
            <a:r>
              <a:rPr lang="en-IN" dirty="0"/>
              <a:t>	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							 Thank You !</a:t>
            </a:r>
          </a:p>
        </p:txBody>
      </p:sp>
    </p:spTree>
    <p:extLst>
      <p:ext uri="{BB962C8B-B14F-4D97-AF65-F5344CB8AC3E}">
        <p14:creationId xmlns:p14="http://schemas.microsoft.com/office/powerpoint/2010/main" val="315564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4A20-4B05-A076-DDD9-970AF1BC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6770-D8E1-57AA-4246-64044D3D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Aim of this  project is to Create a digital system for managing bus passes for students</a:t>
            </a:r>
          </a:p>
          <a:p>
            <a:r>
              <a:rPr lang="en-US"/>
              <a:t>Reduce paperwork and save processing time</a:t>
            </a:r>
          </a:p>
          <a:p>
            <a:r>
              <a:rPr lang="en-US"/>
              <a:t>Maintain accurate and easily retrievable records</a:t>
            </a:r>
          </a:p>
          <a:p>
            <a:r>
              <a:rPr lang="en-US"/>
              <a:t>This helps in issuing new passes and renewing expired passes</a:t>
            </a:r>
          </a:p>
          <a:p>
            <a:r>
              <a:rPr lang="en-US"/>
              <a:t>Store and manage pass records (name, issue date, expiry date, active status) securely in the database.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75A1-15C9-4A1E-1BF6-1FF2B2AF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6843-2247-114A-4545-8F162D54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many educational institutions, bus passes are issued and managed manually, which is time-consuming and inefficient.</a:t>
            </a:r>
          </a:p>
          <a:p>
            <a:endParaRPr lang="en-US"/>
          </a:p>
          <a:p>
            <a:r>
              <a:rPr lang="en-US"/>
              <a:t>This manual process takes a lot of time and effort and can lead to mistakes such as wrong entries or lost data.</a:t>
            </a:r>
          </a:p>
          <a:p>
            <a:endParaRPr lang="en-US"/>
          </a:p>
          <a:p>
            <a:r>
              <a:rPr lang="en-US"/>
              <a:t>Searching for a student’s bus pass is not easy in a manual system, especially when there are hundreds of students.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9CCB-994A-C5B3-1BD2-716544D8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B930-5B65-AAC3-B191-FAF0BB2C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Java</a:t>
            </a:r>
            <a:br>
              <a:rPr lang="en-US"/>
            </a:br>
            <a:r>
              <a:rPr lang="en-US"/>
              <a:t>Used to build the core application logic and manage user interaction.</a:t>
            </a:r>
          </a:p>
          <a:p>
            <a:pPr marL="0" indent="0">
              <a:buNone/>
            </a:pPr>
            <a:r>
              <a:rPr lang="en-US" b="1"/>
              <a:t>Database  </a:t>
            </a:r>
          </a:p>
          <a:p>
            <a:r>
              <a:rPr lang="en-US"/>
              <a:t> MySQL:</a:t>
            </a:r>
            <a:br>
              <a:rPr lang="en-US"/>
            </a:br>
            <a:r>
              <a:rPr lang="en-US"/>
              <a:t>Used to store and manage bus pass data such as student name, issue date, expiry date, and status.</a:t>
            </a:r>
          </a:p>
          <a:p>
            <a:pPr marL="0" indent="0">
              <a:buNone/>
            </a:pPr>
            <a:r>
              <a:rPr lang="en-IN" b="1"/>
              <a:t>Integrated Development Environment (IDE)</a:t>
            </a:r>
            <a:endParaRPr lang="en-US" b="1"/>
          </a:p>
          <a:p>
            <a:r>
              <a:rPr lang="en-US"/>
              <a:t>Eclipse IDE:</a:t>
            </a:r>
            <a:br>
              <a:rPr lang="en-US"/>
            </a:br>
            <a:r>
              <a:rPr lang="en-US"/>
              <a:t>Used for writing, debugging, and running the Java application efficiently.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7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2DCB-73B5-EE88-88D6-1F4E6D03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DataBase</a:t>
            </a:r>
            <a:r>
              <a:rPr lang="en-IN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A458-7C06-3264-E69C-E2C8A896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/>
              <a:t>Database Name:</a:t>
            </a:r>
            <a:r>
              <a:rPr lang="en-IN"/>
              <a:t> </a:t>
            </a:r>
            <a:r>
              <a:rPr lang="en-IN" err="1"/>
              <a:t>Buspass</a:t>
            </a:r>
            <a:endParaRPr lang="en-IN"/>
          </a:p>
          <a:p>
            <a:r>
              <a:rPr lang="en-IN" b="1"/>
              <a:t>Table:</a:t>
            </a:r>
            <a:r>
              <a:rPr lang="en-IN"/>
              <a:t> </a:t>
            </a:r>
            <a:r>
              <a:rPr lang="en-IN" err="1"/>
              <a:t>bus_pass</a:t>
            </a:r>
            <a:endParaRPr lang="en-IN"/>
          </a:p>
          <a:p>
            <a:r>
              <a:rPr lang="en-IN" b="1"/>
              <a:t> Columns and Details:</a:t>
            </a:r>
          </a:p>
          <a:p>
            <a:r>
              <a:rPr lang="en-IN" err="1"/>
              <a:t>PassId</a:t>
            </a:r>
            <a:r>
              <a:rPr lang="en-IN"/>
              <a:t>: uniquely identifies the each record</a:t>
            </a:r>
          </a:p>
          <a:p>
            <a:r>
              <a:rPr lang="en-IN"/>
              <a:t>Name: stores the Students name</a:t>
            </a:r>
          </a:p>
          <a:p>
            <a:r>
              <a:rPr lang="en-IN"/>
              <a:t>Issue_date: the date when the pass is issued</a:t>
            </a:r>
          </a:p>
          <a:p>
            <a:r>
              <a:rPr lang="en-IN" err="1"/>
              <a:t>expiry_date</a:t>
            </a:r>
            <a:r>
              <a:rPr lang="en-IN"/>
              <a:t>: The date when the pass is expired</a:t>
            </a:r>
          </a:p>
          <a:p>
            <a:r>
              <a:rPr lang="en-IN"/>
              <a:t>Active: indicates the bus pass is active or not</a:t>
            </a:r>
          </a:p>
        </p:txBody>
      </p:sp>
    </p:spTree>
    <p:extLst>
      <p:ext uri="{BB962C8B-B14F-4D97-AF65-F5344CB8AC3E}">
        <p14:creationId xmlns:p14="http://schemas.microsoft.com/office/powerpoint/2010/main" val="265701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3C4B-93CD-36F2-AEA7-FD0A37CA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12386"/>
            <a:ext cx="10926418" cy="1453736"/>
          </a:xfrm>
        </p:spPr>
        <p:txBody>
          <a:bodyPr/>
          <a:lstStyle/>
          <a:p>
            <a:r>
              <a:rPr lang="en-IN" dirty="0"/>
              <a:t>System 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88FE95-452C-A698-6DBD-23CB77C16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901" y="2184780"/>
            <a:ext cx="96564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 New Bus Pass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 Bus Pass.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Bus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Deactivate Bus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All Active Passes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Pass by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System</a:t>
            </a:r>
          </a:p>
        </p:txBody>
      </p:sp>
    </p:spTree>
    <p:extLst>
      <p:ext uri="{BB962C8B-B14F-4D97-AF65-F5344CB8AC3E}">
        <p14:creationId xmlns:p14="http://schemas.microsoft.com/office/powerpoint/2010/main" val="414290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2F4A-EF9F-69A6-45A1-AEF0D4FF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468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F7305-6BE8-58AE-A725-C3576DA7C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6"/>
            <a:ext cx="11008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issuing, renewing, and verifying bus passes — no need for manual paperwork.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console-based interface; users can manage passes with basic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&amp; Accurate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stored in a structured MySQL database, reducing errors and duplication.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F454-77CC-D7BB-1101-3198CA7F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99AC-F632-3E7B-FC79-C0F319E0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No Multi-User Support</a:t>
            </a:r>
            <a:br>
              <a:rPr lang="en-US"/>
            </a:br>
            <a:r>
              <a:rPr lang="en-US"/>
              <a:t>Only one user can use the system at a time — not suitable for large institutions.</a:t>
            </a:r>
          </a:p>
          <a:p>
            <a:endParaRPr lang="en-IN"/>
          </a:p>
          <a:p>
            <a:r>
              <a:rPr lang="en-US" b="1"/>
              <a:t>No Notifications</a:t>
            </a:r>
            <a:br>
              <a:rPr lang="en-US"/>
            </a:br>
            <a:r>
              <a:rPr lang="en-US"/>
              <a:t>Users don't get alerts or reminders for expiry or renewals.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3F6D-F239-CEFB-96EC-F5E50647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CF69-9154-75A5-F78A-E5D25A79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integrating </a:t>
            </a:r>
            <a:r>
              <a:rPr lang="en-US" b="1" dirty="0"/>
              <a:t>Java</a:t>
            </a:r>
            <a:r>
              <a:rPr lang="en-US" dirty="0"/>
              <a:t> with </a:t>
            </a:r>
            <a:r>
              <a:rPr lang="en-US" b="1" dirty="0"/>
              <a:t>MySQL</a:t>
            </a:r>
            <a:r>
              <a:rPr lang="en-US" dirty="0"/>
              <a:t> using </a:t>
            </a:r>
            <a:r>
              <a:rPr lang="en-US" b="1" dirty="0"/>
              <a:t>JDBC</a:t>
            </a:r>
            <a:r>
              <a:rPr lang="en-US" dirty="0"/>
              <a:t>, the system ensures reliable data storage, easy access, and efficient management of bus pass records.</a:t>
            </a:r>
          </a:p>
          <a:p>
            <a:endParaRPr lang="en-US" dirty="0"/>
          </a:p>
          <a:p>
            <a:r>
              <a:rPr lang="en-US" dirty="0"/>
              <a:t>Overall, it improves the operational efficiency for administrators and provides a convenient experience for Students.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181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454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Bus Pass Management for Students</vt:lpstr>
      <vt:lpstr>OBJECTIVE</vt:lpstr>
      <vt:lpstr>Problem Statement</vt:lpstr>
      <vt:lpstr>Tools and Technology used</vt:lpstr>
      <vt:lpstr>DataBase Design</vt:lpstr>
      <vt:lpstr>System Modules</vt:lpstr>
      <vt:lpstr> Advantages</vt:lpstr>
      <vt:lpstr>Limitations</vt:lpstr>
      <vt:lpstr>Conclusion </vt:lpstr>
      <vt:lpstr>                                                                   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.S</dc:creator>
  <cp:lastModifiedBy>Nancy .S</cp:lastModifiedBy>
  <cp:revision>2</cp:revision>
  <dcterms:created xsi:type="dcterms:W3CDTF">2025-08-12T10:25:24Z</dcterms:created>
  <dcterms:modified xsi:type="dcterms:W3CDTF">2025-08-14T09:43:47Z</dcterms:modified>
</cp:coreProperties>
</file>