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9" r:id="rId4"/>
    <p:sldId id="262" r:id="rId5"/>
    <p:sldId id="265" r:id="rId6"/>
    <p:sldId id="266" r:id="rId7"/>
    <p:sldId id="260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8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5F6F9"/>
    <a:srgbClr val="4B7FFF"/>
    <a:srgbClr val="759C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-roo/PC-KIOS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5F6F9"/>
            </a:gs>
            <a:gs pos="5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14824" y="3383014"/>
            <a:ext cx="4541466" cy="1911978"/>
          </a:xfrm>
          <a:prstGeom prst="rect">
            <a:avLst/>
          </a:prstGeom>
          <a:solidFill>
            <a:srgbClr val="4B7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600" kern="0" dirty="0">
                <a:solidFill>
                  <a:prstClr val="white"/>
                </a:solidFill>
              </a:rPr>
              <a:t>신입 웹개발자</a:t>
            </a:r>
            <a:endParaRPr lang="en-US" altLang="ko-KR" sz="1600" kern="0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b="1" kern="0" dirty="0">
                <a:solidFill>
                  <a:prstClr val="white"/>
                </a:solidFill>
              </a:rPr>
              <a:t>설　 예　 린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3814824" y="1724619"/>
            <a:ext cx="4541466" cy="1658394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DEVELOPMENT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PORTFOLIO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아무도 가보지 않은 길을 함께 도전할 수 있다는 가능성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0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5">
            <a:extLst>
              <a:ext uri="{FF2B5EF4-FFF2-40B4-BE49-F238E27FC236}">
                <a16:creationId xmlns:a16="http://schemas.microsoft.com/office/drawing/2014/main" id="{2BF84694-F85A-4BD7-866F-1740EDBD3A62}"/>
              </a:ext>
            </a:extLst>
          </p:cNvPr>
          <p:cNvSpPr/>
          <p:nvPr/>
        </p:nvSpPr>
        <p:spPr>
          <a:xfrm>
            <a:off x="457200" y="457198"/>
            <a:ext cx="11277600" cy="6120000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DEVELOPMENT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PORTFOLIO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프로젝트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41950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41950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개발목표</a:t>
            </a:r>
            <a:endParaRPr lang="en-US" altLang="ko-KR" sz="12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48830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482391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Group 28"/>
          <p:cNvGrpSpPr>
            <a:grpSpLocks noChangeAspect="1"/>
          </p:cNvGrpSpPr>
          <p:nvPr/>
        </p:nvGrpSpPr>
        <p:grpSpPr bwMode="auto">
          <a:xfrm>
            <a:off x="5866148" y="2780426"/>
            <a:ext cx="645665" cy="565084"/>
            <a:chOff x="496" y="4251"/>
            <a:chExt cx="641" cy="561"/>
          </a:xfrm>
          <a:solidFill>
            <a:schemeClr val="bg1">
              <a:lumMod val="75000"/>
            </a:schemeClr>
          </a:solidFill>
        </p:grpSpPr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Freeform 11"/>
          <p:cNvSpPr>
            <a:spLocks noEditPoints="1"/>
          </p:cNvSpPr>
          <p:nvPr/>
        </p:nvSpPr>
        <p:spPr bwMode="auto">
          <a:xfrm>
            <a:off x="7976578" y="2728843"/>
            <a:ext cx="518868" cy="6370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BFBFB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9912770" y="2696383"/>
            <a:ext cx="633305" cy="701943"/>
            <a:chOff x="4006850" y="1601788"/>
            <a:chExt cx="322263" cy="357188"/>
          </a:xfrm>
          <a:solidFill>
            <a:srgbClr val="4B7FFF"/>
          </a:solidFill>
        </p:grpSpPr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268300" y="4540440"/>
            <a:ext cx="1841363" cy="80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JAVA, JSP, Spring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를 이용하여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마켓비쇼핑몰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900" dirty="0" err="1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webApp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재구현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5637" y="309923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프로젝트기여도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749214" y="2538729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36" name="원호 35"/>
          <p:cNvSpPr/>
          <p:nvPr/>
        </p:nvSpPr>
        <p:spPr>
          <a:xfrm>
            <a:off x="1749215" y="2541818"/>
            <a:ext cx="1780542" cy="1780542"/>
          </a:xfrm>
          <a:prstGeom prst="arc">
            <a:avLst>
              <a:gd name="adj1" fmla="val 16200000"/>
              <a:gd name="adj2" fmla="val 4669586"/>
            </a:avLst>
          </a:prstGeom>
          <a:ln w="76200" cap="rnd">
            <a:solidFill>
              <a:srgbClr val="4B7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1754" y="4723402"/>
            <a:ext cx="2748728" cy="136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 프로젝트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/>
              <a:t>(URL : https://github.com/Na-roo/leeLeung)</a:t>
            </a: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가구쇼핑몰 웹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주요기술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JAVA, Spring, 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myBatis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JSP, 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Oracle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프로젝트인원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7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팀장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개발기간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2019.11.01 – 2019.11.21</a:t>
            </a:r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2FF98A67-E684-45B8-A0DC-D2EFD0DA346A}"/>
              </a:ext>
            </a:extLst>
          </p:cNvPr>
          <p:cNvSpPr/>
          <p:nvPr/>
        </p:nvSpPr>
        <p:spPr>
          <a:xfrm>
            <a:off x="7448829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cs typeface="Aharoni" panose="02010803020104030203" pitchFamily="2" charset="-79"/>
              </a:rPr>
              <a:t>구현설명</a:t>
            </a:r>
            <a:endParaRPr lang="en-US" altLang="ko-KR" sz="12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6" name="모서리가 둥근 직사각형 16">
            <a:extLst>
              <a:ext uri="{FF2B5EF4-FFF2-40B4-BE49-F238E27FC236}">
                <a16:creationId xmlns:a16="http://schemas.microsoft.com/office/drawing/2014/main" id="{35544663-F0A4-4AA5-B9C2-26C7D57BB9CB}"/>
              </a:ext>
            </a:extLst>
          </p:cNvPr>
          <p:cNvSpPr/>
          <p:nvPr/>
        </p:nvSpPr>
        <p:spPr>
          <a:xfrm>
            <a:off x="9482391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cs typeface="Aharoni" panose="02010803020104030203" pitchFamily="2" charset="-79"/>
              </a:rPr>
              <a:t>담당업무</a:t>
            </a:r>
            <a:endParaRPr lang="en-US" altLang="ko-KR" sz="12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2ED272-F447-4338-8BB9-1F64DC4B9E0D}"/>
              </a:ext>
            </a:extLst>
          </p:cNvPr>
          <p:cNvSpPr txBox="1"/>
          <p:nvPr/>
        </p:nvSpPr>
        <p:spPr>
          <a:xfrm>
            <a:off x="7315331" y="4539517"/>
            <a:ext cx="1841363" cy="80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2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문의게시판 작성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수정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삭제 및 게시판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페이징처리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(CRUD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구현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6C1003-980D-4C65-9B90-D653C570C82E}"/>
              </a:ext>
            </a:extLst>
          </p:cNvPr>
          <p:cNvSpPr txBox="1"/>
          <p:nvPr/>
        </p:nvSpPr>
        <p:spPr>
          <a:xfrm>
            <a:off x="9322421" y="4539517"/>
            <a:ext cx="1896846" cy="168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3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-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프로젝트 기획 단계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아이템선정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요구사항명세서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화면정의서 서류작성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)</a:t>
            </a:r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메인 및 서브페이지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게시판 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UI 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디자인 및 기획 총괄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- DB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연동하여 게시글 데이터동기화</a:t>
            </a:r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문의게시판 작성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수정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삭제 및 게시판페이징 처리</a:t>
            </a:r>
          </a:p>
        </p:txBody>
      </p:sp>
    </p:spTree>
    <p:extLst>
      <p:ext uri="{BB962C8B-B14F-4D97-AF65-F5344CB8AC3E}">
        <p14:creationId xmlns:p14="http://schemas.microsoft.com/office/powerpoint/2010/main" val="107730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C8F141E7-C038-491B-B3C6-93D5F9888F3E}"/>
              </a:ext>
            </a:extLst>
          </p:cNvPr>
          <p:cNvSpPr/>
          <p:nvPr/>
        </p:nvSpPr>
        <p:spPr>
          <a:xfrm>
            <a:off x="457200" y="457198"/>
            <a:ext cx="11277600" cy="6120000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DEVELOPMENT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PORTFOLIO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프로젝트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333566" y="1306744"/>
          <a:ext cx="9577902" cy="492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요구사항명세서</a:t>
                      </a:r>
                      <a:endParaRPr lang="en-US" altLang="ko-KR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모서리가 둥근 직사각형 15">
            <a:extLst>
              <a:ext uri="{FF2B5EF4-FFF2-40B4-BE49-F238E27FC236}">
                <a16:creationId xmlns:a16="http://schemas.microsoft.com/office/drawing/2014/main" id="{DE2A1BF4-8F28-42CA-A1E2-07FC91D03F21}"/>
              </a:ext>
            </a:extLst>
          </p:cNvPr>
          <p:cNvSpPr/>
          <p:nvPr/>
        </p:nvSpPr>
        <p:spPr>
          <a:xfrm>
            <a:off x="1333565" y="2085632"/>
            <a:ext cx="6695314" cy="3922315"/>
          </a:xfrm>
          <a:prstGeom prst="roundRect">
            <a:avLst>
              <a:gd name="adj" fmla="val 7724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15">
            <a:extLst>
              <a:ext uri="{FF2B5EF4-FFF2-40B4-BE49-F238E27FC236}">
                <a16:creationId xmlns:a16="http://schemas.microsoft.com/office/drawing/2014/main" id="{950E3050-9737-49D8-8BE6-9E49F90389B6}"/>
              </a:ext>
            </a:extLst>
          </p:cNvPr>
          <p:cNvSpPr/>
          <p:nvPr/>
        </p:nvSpPr>
        <p:spPr>
          <a:xfrm>
            <a:off x="7911789" y="2085632"/>
            <a:ext cx="3027557" cy="3922315"/>
          </a:xfrm>
          <a:prstGeom prst="roundRect">
            <a:avLst>
              <a:gd name="adj" fmla="val 7724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9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C8F141E7-C038-491B-B3C6-93D5F9888F3E}"/>
              </a:ext>
            </a:extLst>
          </p:cNvPr>
          <p:cNvSpPr/>
          <p:nvPr/>
        </p:nvSpPr>
        <p:spPr>
          <a:xfrm>
            <a:off x="457200" y="457198"/>
            <a:ext cx="11277600" cy="6120000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DEVELOPMENT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PORTFOLIO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프로젝트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333566" y="1306744"/>
          <a:ext cx="2715920" cy="492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PACKAGE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C5162E1-C65A-4491-9C4D-1066B326612C}"/>
              </a:ext>
            </a:extLst>
          </p:cNvPr>
          <p:cNvGraphicFramePr>
            <a:graphicFrameLocks noGrp="1"/>
          </p:cNvGraphicFramePr>
          <p:nvPr/>
        </p:nvGraphicFramePr>
        <p:xfrm>
          <a:off x="4279346" y="1306744"/>
          <a:ext cx="6632122" cy="492689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32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DIAGRAM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모서리가 둥근 직사각형 15">
            <a:extLst>
              <a:ext uri="{FF2B5EF4-FFF2-40B4-BE49-F238E27FC236}">
                <a16:creationId xmlns:a16="http://schemas.microsoft.com/office/drawing/2014/main" id="{DE2A1BF4-8F28-42CA-A1E2-07FC91D03F21}"/>
              </a:ext>
            </a:extLst>
          </p:cNvPr>
          <p:cNvSpPr/>
          <p:nvPr/>
        </p:nvSpPr>
        <p:spPr>
          <a:xfrm>
            <a:off x="1333565" y="2085632"/>
            <a:ext cx="2715919" cy="3922315"/>
          </a:xfrm>
          <a:prstGeom prst="roundRect">
            <a:avLst>
              <a:gd name="adj" fmla="val 7724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6C26ABFA-C036-459D-9CA8-754DEE714677}"/>
              </a:ext>
            </a:extLst>
          </p:cNvPr>
          <p:cNvSpPr/>
          <p:nvPr/>
        </p:nvSpPr>
        <p:spPr>
          <a:xfrm>
            <a:off x="4213013" y="2085632"/>
            <a:ext cx="6753015" cy="3922315"/>
          </a:xfrm>
          <a:prstGeom prst="roundRect">
            <a:avLst>
              <a:gd name="adj" fmla="val 7724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8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C8F141E7-C038-491B-B3C6-93D5F9888F3E}"/>
              </a:ext>
            </a:extLst>
          </p:cNvPr>
          <p:cNvSpPr/>
          <p:nvPr/>
        </p:nvSpPr>
        <p:spPr>
          <a:xfrm>
            <a:off x="457200" y="457198"/>
            <a:ext cx="11277600" cy="6120000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DEVELOPMENT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PORTFOLIO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프로젝트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36141"/>
              </p:ext>
            </p:extLst>
          </p:nvPr>
        </p:nvGraphicFramePr>
        <p:xfrm>
          <a:off x="1333566" y="1306744"/>
          <a:ext cx="9577902" cy="492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Dao, Service, Controller, Mapper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모서리가 둥근 직사각형 15">
            <a:extLst>
              <a:ext uri="{FF2B5EF4-FFF2-40B4-BE49-F238E27FC236}">
                <a16:creationId xmlns:a16="http://schemas.microsoft.com/office/drawing/2014/main" id="{950E3050-9737-49D8-8BE6-9E49F90389B6}"/>
              </a:ext>
            </a:extLst>
          </p:cNvPr>
          <p:cNvSpPr/>
          <p:nvPr/>
        </p:nvSpPr>
        <p:spPr>
          <a:xfrm>
            <a:off x="1333567" y="2096783"/>
            <a:ext cx="2039678" cy="3922315"/>
          </a:xfrm>
          <a:prstGeom prst="roundRect">
            <a:avLst>
              <a:gd name="adj" fmla="val 7724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15">
            <a:extLst>
              <a:ext uri="{FF2B5EF4-FFF2-40B4-BE49-F238E27FC236}">
                <a16:creationId xmlns:a16="http://schemas.microsoft.com/office/drawing/2014/main" id="{16BABADE-8F7C-473D-AEE8-30BECAD83B4A}"/>
              </a:ext>
            </a:extLst>
          </p:cNvPr>
          <p:cNvSpPr/>
          <p:nvPr/>
        </p:nvSpPr>
        <p:spPr>
          <a:xfrm>
            <a:off x="3350151" y="2096781"/>
            <a:ext cx="2566433" cy="3922315"/>
          </a:xfrm>
          <a:prstGeom prst="roundRect">
            <a:avLst>
              <a:gd name="adj" fmla="val 7724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5">
            <a:extLst>
              <a:ext uri="{FF2B5EF4-FFF2-40B4-BE49-F238E27FC236}">
                <a16:creationId xmlns:a16="http://schemas.microsoft.com/office/drawing/2014/main" id="{36261019-A689-45F9-B069-E06AB6A8E79B}"/>
              </a:ext>
            </a:extLst>
          </p:cNvPr>
          <p:cNvSpPr/>
          <p:nvPr/>
        </p:nvSpPr>
        <p:spPr>
          <a:xfrm>
            <a:off x="5916584" y="2096779"/>
            <a:ext cx="2379923" cy="3922315"/>
          </a:xfrm>
          <a:prstGeom prst="roundRect">
            <a:avLst>
              <a:gd name="adj" fmla="val 7724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5">
            <a:extLst>
              <a:ext uri="{FF2B5EF4-FFF2-40B4-BE49-F238E27FC236}">
                <a16:creationId xmlns:a16="http://schemas.microsoft.com/office/drawing/2014/main" id="{DAB6FFEF-01EF-48A8-9B2E-6AAAB1530606}"/>
              </a:ext>
            </a:extLst>
          </p:cNvPr>
          <p:cNvSpPr/>
          <p:nvPr/>
        </p:nvSpPr>
        <p:spPr>
          <a:xfrm>
            <a:off x="8296507" y="2096777"/>
            <a:ext cx="2614961" cy="3922315"/>
          </a:xfrm>
          <a:prstGeom prst="roundRect">
            <a:avLst>
              <a:gd name="adj" fmla="val 7724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9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5">
            <a:extLst>
              <a:ext uri="{FF2B5EF4-FFF2-40B4-BE49-F238E27FC236}">
                <a16:creationId xmlns:a16="http://schemas.microsoft.com/office/drawing/2014/main" id="{5CDADC20-BA72-4FD0-B686-9F860E68660E}"/>
              </a:ext>
            </a:extLst>
          </p:cNvPr>
          <p:cNvSpPr/>
          <p:nvPr/>
        </p:nvSpPr>
        <p:spPr>
          <a:xfrm>
            <a:off x="457200" y="423331"/>
            <a:ext cx="11277600" cy="6153576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DEVELOPMENT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PORTFOLIO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프로젝트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221059" y="2365017"/>
            <a:ext cx="2861115" cy="2551550"/>
          </a:xfrm>
          <a:prstGeom prst="roundRect">
            <a:avLst>
              <a:gd name="adj" fmla="val 8772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21484" y="2365017"/>
            <a:ext cx="2861115" cy="2551550"/>
          </a:xfrm>
          <a:prstGeom prst="roundRect">
            <a:avLst>
              <a:gd name="adj" fmla="val 8772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215484" y="4489796"/>
            <a:ext cx="2861116" cy="426771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</a:rPr>
              <a:t>메인화면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4621484" y="4489796"/>
            <a:ext cx="2861115" cy="426771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게시판리스트 페이지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060603" y="2367384"/>
            <a:ext cx="2861115" cy="2551550"/>
          </a:xfrm>
          <a:prstGeom prst="roundRect">
            <a:avLst>
              <a:gd name="adj" fmla="val 8772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8052593" y="4476131"/>
            <a:ext cx="2869126" cy="440436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</a:rPr>
              <a:t>게시판디테일</a:t>
            </a:r>
            <a:r>
              <a:rPr lang="ko-KR" altLang="en-US" sz="1200" b="1" dirty="0">
                <a:solidFill>
                  <a:prstClr val="white"/>
                </a:solidFill>
              </a:rPr>
              <a:t> 페이지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5" name="타원형 설명선 34"/>
          <p:cNvSpPr/>
          <p:nvPr/>
        </p:nvSpPr>
        <p:spPr>
          <a:xfrm>
            <a:off x="3711250" y="2136417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7" name="타원형 설명선 36"/>
          <p:cNvSpPr/>
          <p:nvPr/>
        </p:nvSpPr>
        <p:spPr>
          <a:xfrm>
            <a:off x="7101236" y="2136417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8" name="타원형 설명선 37"/>
          <p:cNvSpPr/>
          <p:nvPr/>
        </p:nvSpPr>
        <p:spPr>
          <a:xfrm>
            <a:off x="10545238" y="2136417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3645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5">
            <a:extLst>
              <a:ext uri="{FF2B5EF4-FFF2-40B4-BE49-F238E27FC236}">
                <a16:creationId xmlns:a16="http://schemas.microsoft.com/office/drawing/2014/main" id="{2BF84694-F85A-4BD7-866F-1740EDBD3A62}"/>
              </a:ext>
            </a:extLst>
          </p:cNvPr>
          <p:cNvSpPr/>
          <p:nvPr/>
        </p:nvSpPr>
        <p:spPr>
          <a:xfrm>
            <a:off x="457200" y="457198"/>
            <a:ext cx="11277600" cy="6120000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DESIGN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PORTFOLIO 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웹디자인 및 퍼블리싱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41950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41950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구축목표</a:t>
            </a:r>
            <a:endParaRPr lang="en-US" altLang="ko-KR" sz="12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48830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482391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Group 28"/>
          <p:cNvGrpSpPr>
            <a:grpSpLocks noChangeAspect="1"/>
          </p:cNvGrpSpPr>
          <p:nvPr/>
        </p:nvGrpSpPr>
        <p:grpSpPr bwMode="auto">
          <a:xfrm>
            <a:off x="5866148" y="2780426"/>
            <a:ext cx="645665" cy="565084"/>
            <a:chOff x="496" y="4251"/>
            <a:chExt cx="641" cy="561"/>
          </a:xfrm>
          <a:solidFill>
            <a:schemeClr val="bg1">
              <a:lumMod val="75000"/>
            </a:schemeClr>
          </a:solidFill>
        </p:grpSpPr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Freeform 11"/>
          <p:cNvSpPr>
            <a:spLocks noEditPoints="1"/>
          </p:cNvSpPr>
          <p:nvPr/>
        </p:nvSpPr>
        <p:spPr bwMode="auto">
          <a:xfrm>
            <a:off x="7976578" y="2728843"/>
            <a:ext cx="518868" cy="6370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BFBFB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9912770" y="2696383"/>
            <a:ext cx="633305" cy="701943"/>
            <a:chOff x="4006850" y="1601788"/>
            <a:chExt cx="322263" cy="357188"/>
          </a:xfrm>
          <a:solidFill>
            <a:srgbClr val="4B7FFF"/>
          </a:solidFill>
        </p:grpSpPr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268300" y="4540440"/>
            <a:ext cx="1841363" cy="80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HTML, CSS, jQuery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를 이용하여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포트폴리오 웹사이트를 구축 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5637" y="309923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프로젝트기여도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749214" y="2538729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36" name="원호 35"/>
          <p:cNvSpPr/>
          <p:nvPr/>
        </p:nvSpPr>
        <p:spPr>
          <a:xfrm>
            <a:off x="1749215" y="2541818"/>
            <a:ext cx="1780542" cy="1780542"/>
          </a:xfrm>
          <a:prstGeom prst="arc">
            <a:avLst>
              <a:gd name="adj1" fmla="val 16200000"/>
              <a:gd name="adj2" fmla="val 16147640"/>
            </a:avLst>
          </a:prstGeom>
          <a:ln w="76200" cap="rnd">
            <a:solidFill>
              <a:srgbClr val="4B7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14505" y="4701100"/>
            <a:ext cx="2894378" cy="136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웹디자인 포트폴리오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/>
              <a:t>(URL : https://github.com/Na-roo/webDesign-portFolio)</a:t>
            </a: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가구쇼핑몰 웹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주요기술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HTML, CSS, 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jQeury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개인 프로젝트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구축기간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2017.08 – 2017.09</a:t>
            </a:r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2FF98A67-E684-45B8-A0DC-D2EFD0DA346A}"/>
              </a:ext>
            </a:extLst>
          </p:cNvPr>
          <p:cNvSpPr/>
          <p:nvPr/>
        </p:nvSpPr>
        <p:spPr>
          <a:xfrm>
            <a:off x="7448829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cs typeface="Aharoni" panose="02010803020104030203" pitchFamily="2" charset="-79"/>
              </a:rPr>
              <a:t>구현설명</a:t>
            </a:r>
            <a:endParaRPr lang="en-US" altLang="ko-KR" sz="12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6" name="모서리가 둥근 직사각형 16">
            <a:extLst>
              <a:ext uri="{FF2B5EF4-FFF2-40B4-BE49-F238E27FC236}">
                <a16:creationId xmlns:a16="http://schemas.microsoft.com/office/drawing/2014/main" id="{35544663-F0A4-4AA5-B9C2-26C7D57BB9CB}"/>
              </a:ext>
            </a:extLst>
          </p:cNvPr>
          <p:cNvSpPr/>
          <p:nvPr/>
        </p:nvSpPr>
        <p:spPr>
          <a:xfrm>
            <a:off x="9482391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cs typeface="Aharoni" panose="02010803020104030203" pitchFamily="2" charset="-79"/>
              </a:rPr>
              <a:t>담당업무</a:t>
            </a:r>
            <a:endParaRPr lang="en-US" altLang="ko-KR" sz="12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2ED272-F447-4338-8BB9-1F64DC4B9E0D}"/>
              </a:ext>
            </a:extLst>
          </p:cNvPr>
          <p:cNvSpPr txBox="1"/>
          <p:nvPr/>
        </p:nvSpPr>
        <p:spPr>
          <a:xfrm>
            <a:off x="7315331" y="4539517"/>
            <a:ext cx="1841363" cy="80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2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 err="1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jQeury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를 이용하여 스크롤이벤트 및 애니메이션 효과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6C1003-980D-4C65-9B90-D653C570C82E}"/>
              </a:ext>
            </a:extLst>
          </p:cNvPr>
          <p:cNvSpPr txBox="1"/>
          <p:nvPr/>
        </p:nvSpPr>
        <p:spPr>
          <a:xfrm>
            <a:off x="9322421" y="4539517"/>
            <a:ext cx="1896846" cy="97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3</a:t>
            </a:r>
          </a:p>
          <a:p>
            <a:pPr>
              <a:lnSpc>
                <a:spcPct val="150000"/>
              </a:lnSpc>
            </a:pPr>
            <a:r>
              <a:rPr lang="en-US" altLang="ko-KR" sz="8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850" dirty="0" err="1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마우스스크롤시</a:t>
            </a:r>
            <a:r>
              <a:rPr lang="ko-KR" altLang="en-US" sz="8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각 </a:t>
            </a:r>
            <a:r>
              <a:rPr lang="en-US" altLang="ko-KR" sz="8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section</a:t>
            </a:r>
            <a:r>
              <a:rPr lang="ko-KR" altLang="en-US" sz="8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노출</a:t>
            </a:r>
            <a:endParaRPr lang="en-US" altLang="ko-KR" sz="8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8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850" dirty="0" err="1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마우스클릭시</a:t>
            </a:r>
            <a:r>
              <a:rPr lang="ko-KR" altLang="en-US" sz="8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850" dirty="0" err="1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인디케이터</a:t>
            </a:r>
            <a:r>
              <a:rPr lang="ko-KR" altLang="en-US" sz="8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이벤트</a:t>
            </a:r>
            <a:endParaRPr lang="en-US" altLang="ko-KR" sz="8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8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8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애니메이션 효과</a:t>
            </a:r>
            <a:endParaRPr lang="en-US" altLang="ko-KR" sz="85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5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5">
            <a:extLst>
              <a:ext uri="{FF2B5EF4-FFF2-40B4-BE49-F238E27FC236}">
                <a16:creationId xmlns:a16="http://schemas.microsoft.com/office/drawing/2014/main" id="{5CDADC20-BA72-4FD0-B686-9F860E68660E}"/>
              </a:ext>
            </a:extLst>
          </p:cNvPr>
          <p:cNvSpPr/>
          <p:nvPr/>
        </p:nvSpPr>
        <p:spPr>
          <a:xfrm>
            <a:off x="457200" y="423331"/>
            <a:ext cx="11277600" cy="6153576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DESIGN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PORTFOLIO 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웹디자인 및 퍼블리싱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221059" y="2365017"/>
            <a:ext cx="2861115" cy="2551550"/>
          </a:xfrm>
          <a:prstGeom prst="roundRect">
            <a:avLst>
              <a:gd name="adj" fmla="val 8772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21484" y="2365017"/>
            <a:ext cx="2861115" cy="2551550"/>
          </a:xfrm>
          <a:prstGeom prst="roundRect">
            <a:avLst>
              <a:gd name="adj" fmla="val 8772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215484" y="4489796"/>
            <a:ext cx="2861116" cy="426771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</a:rPr>
              <a:t>메인화면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4621484" y="4489796"/>
            <a:ext cx="2861115" cy="426771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포트폴리오리스트 페이지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060603" y="2367384"/>
            <a:ext cx="2861115" cy="2551550"/>
          </a:xfrm>
          <a:prstGeom prst="roundRect">
            <a:avLst>
              <a:gd name="adj" fmla="val 8772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8052593" y="4476131"/>
            <a:ext cx="2869126" cy="440436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</a:rPr>
              <a:t>컨택트</a:t>
            </a:r>
            <a:r>
              <a:rPr lang="ko-KR" altLang="en-US" sz="1200" b="1" dirty="0">
                <a:solidFill>
                  <a:prstClr val="white"/>
                </a:solidFill>
              </a:rPr>
              <a:t> 페이지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5" name="타원형 설명선 34"/>
          <p:cNvSpPr/>
          <p:nvPr/>
        </p:nvSpPr>
        <p:spPr>
          <a:xfrm>
            <a:off x="3711250" y="2136417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7" name="타원형 설명선 36"/>
          <p:cNvSpPr/>
          <p:nvPr/>
        </p:nvSpPr>
        <p:spPr>
          <a:xfrm>
            <a:off x="7101236" y="2136417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8" name="타원형 설명선 37"/>
          <p:cNvSpPr/>
          <p:nvPr/>
        </p:nvSpPr>
        <p:spPr>
          <a:xfrm>
            <a:off x="10545238" y="2136417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4787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5F6F9"/>
            </a:gs>
            <a:gs pos="5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14824" y="3383014"/>
            <a:ext cx="4541466" cy="1911978"/>
          </a:xfrm>
          <a:prstGeom prst="rect">
            <a:avLst/>
          </a:prstGeom>
          <a:solidFill>
            <a:srgbClr val="4B7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900" b="1" dirty="0">
                <a:solidFill>
                  <a:prstClr val="white"/>
                </a:solidFill>
              </a:rPr>
              <a:t>끝까지 봐주셔서 감사합니다 </a:t>
            </a:r>
            <a:r>
              <a:rPr lang="en-US" altLang="ko-KR" sz="1900" b="1" dirty="0">
                <a:solidFill>
                  <a:prstClr val="white"/>
                </a:solidFill>
              </a:rPr>
              <a:t>:D</a:t>
            </a:r>
            <a:endParaRPr lang="ko-KR" altLang="en-US" sz="1900" b="1" dirty="0">
              <a:solidFill>
                <a:prstClr val="white"/>
              </a:solidFill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3814824" y="1724619"/>
            <a:ext cx="4541466" cy="1658394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9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8"/>
            <a:ext cx="11277600" cy="6120000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DEVELOPMENT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PORTFOLIO 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교육이수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68116" y="2965326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flipV="1">
            <a:off x="3562539" y="2958639"/>
            <a:ext cx="7199999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79216" y="1947272"/>
            <a:ext cx="5062618" cy="824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빅데이터 분석 및 스프링 프레임워크 기반 자바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(JAVA)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개발자 양성과정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ITWILL (2019.05.21 – 2019.11.21)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JAVA, Oracle, JSP(MVC Model-1/2), MYBATIS, Spring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등의 기업 실무기반 기술 습득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18063"/>
              </p:ext>
            </p:extLst>
          </p:nvPr>
        </p:nvGraphicFramePr>
        <p:xfrm>
          <a:off x="10374024" y="3004358"/>
          <a:ext cx="777028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568116" y="4927476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68116" y="4927476"/>
            <a:ext cx="7194422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79216" y="3909422"/>
            <a:ext cx="6690696" cy="824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스마트웹디자인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콘텐츠개발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EZEN ACADEMY (2017.03.14 – 2017.09.11)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2DGraphic(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Photoshop,llustrator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), HTML, CSS, </a:t>
            </a:r>
            <a:r>
              <a:rPr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jQuery,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반응형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웹디자인 등의 기업 실무기반 기술 습득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647723" y="2062542"/>
            <a:ext cx="983735" cy="98373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2019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660701" y="3996593"/>
            <a:ext cx="983735" cy="98373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2017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9B6E030-75CF-46F4-9F0E-3309A83A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21805"/>
              </p:ext>
            </p:extLst>
          </p:nvPr>
        </p:nvGraphicFramePr>
        <p:xfrm>
          <a:off x="10382391" y="4927476"/>
          <a:ext cx="777028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37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모서리가 둥근 직사각형 5">
            <a:extLst>
              <a:ext uri="{FF2B5EF4-FFF2-40B4-BE49-F238E27FC236}">
                <a16:creationId xmlns:a16="http://schemas.microsoft.com/office/drawing/2014/main" id="{B1E7EF43-FAF3-4FA5-AB55-13AC9493E0FA}"/>
              </a:ext>
            </a:extLst>
          </p:cNvPr>
          <p:cNvSpPr/>
          <p:nvPr/>
        </p:nvSpPr>
        <p:spPr>
          <a:xfrm>
            <a:off x="457200" y="457198"/>
            <a:ext cx="11277600" cy="6120000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DEVELOPMENT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PORTFOLIO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프로젝트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41950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41950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개발목표</a:t>
            </a:r>
            <a:endParaRPr lang="en-US" altLang="ko-KR" sz="12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48830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482391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Group 28"/>
          <p:cNvGrpSpPr>
            <a:grpSpLocks noChangeAspect="1"/>
          </p:cNvGrpSpPr>
          <p:nvPr/>
        </p:nvGrpSpPr>
        <p:grpSpPr bwMode="auto">
          <a:xfrm>
            <a:off x="5866148" y="2780426"/>
            <a:ext cx="645665" cy="565084"/>
            <a:chOff x="496" y="4251"/>
            <a:chExt cx="641" cy="561"/>
          </a:xfrm>
          <a:solidFill>
            <a:schemeClr val="bg1">
              <a:lumMod val="75000"/>
            </a:schemeClr>
          </a:solidFill>
        </p:grpSpPr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Freeform 11"/>
          <p:cNvSpPr>
            <a:spLocks noEditPoints="1"/>
          </p:cNvSpPr>
          <p:nvPr/>
        </p:nvSpPr>
        <p:spPr bwMode="auto">
          <a:xfrm>
            <a:off x="7976578" y="2728843"/>
            <a:ext cx="518868" cy="6370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BFBFB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9912770" y="2696383"/>
            <a:ext cx="633305" cy="701943"/>
            <a:chOff x="4006850" y="1601788"/>
            <a:chExt cx="322263" cy="357188"/>
          </a:xfrm>
          <a:solidFill>
            <a:srgbClr val="4B7FFF"/>
          </a:solidFill>
        </p:grpSpPr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268300" y="4540440"/>
            <a:ext cx="1841363" cy="80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JAVA, AWT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를 이용하여 관리자계정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GUI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를 개발 및 구현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5637" y="309923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프로젝트기여도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749214" y="2538729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36" name="원호 35"/>
          <p:cNvSpPr/>
          <p:nvPr/>
        </p:nvSpPr>
        <p:spPr>
          <a:xfrm>
            <a:off x="1749215" y="2541818"/>
            <a:ext cx="1780542" cy="1780542"/>
          </a:xfrm>
          <a:prstGeom prst="arc">
            <a:avLst>
              <a:gd name="adj1" fmla="val 16200000"/>
              <a:gd name="adj2" fmla="val 1766492"/>
            </a:avLst>
          </a:prstGeom>
          <a:ln w="76200" cap="rnd">
            <a:solidFill>
              <a:srgbClr val="4B7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44131" y="4714715"/>
            <a:ext cx="2435125" cy="139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 프로젝트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/>
              <a:t>(URL : </a:t>
            </a:r>
            <a:r>
              <a:rPr lang="en-US" altLang="ko-KR" sz="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https://github.com/Na-roo/PC-KIOSK</a:t>
            </a:r>
            <a:r>
              <a:rPr lang="en-US" altLang="ko-KR" sz="800" b="1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PC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 키오스크 프로그램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주요기술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JAVA,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Swing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프로젝트인원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5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개발기간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2019.06.17 – 2019.06.25</a:t>
            </a:r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2FF98A67-E684-45B8-A0DC-D2EFD0DA346A}"/>
              </a:ext>
            </a:extLst>
          </p:cNvPr>
          <p:cNvSpPr/>
          <p:nvPr/>
        </p:nvSpPr>
        <p:spPr>
          <a:xfrm>
            <a:off x="7448829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cs typeface="Aharoni" panose="02010803020104030203" pitchFamily="2" charset="-79"/>
              </a:rPr>
              <a:t>구현설명</a:t>
            </a:r>
            <a:endParaRPr lang="en-US" altLang="ko-KR" sz="12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6" name="모서리가 둥근 직사각형 16">
            <a:extLst>
              <a:ext uri="{FF2B5EF4-FFF2-40B4-BE49-F238E27FC236}">
                <a16:creationId xmlns:a16="http://schemas.microsoft.com/office/drawing/2014/main" id="{35544663-F0A4-4AA5-B9C2-26C7D57BB9CB}"/>
              </a:ext>
            </a:extLst>
          </p:cNvPr>
          <p:cNvSpPr/>
          <p:nvPr/>
        </p:nvSpPr>
        <p:spPr>
          <a:xfrm>
            <a:off x="9482391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cs typeface="Aharoni" panose="02010803020104030203" pitchFamily="2" charset="-79"/>
              </a:rPr>
              <a:t>담당업무</a:t>
            </a:r>
            <a:endParaRPr lang="en-US" altLang="ko-KR" sz="12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2ED272-F447-4338-8BB9-1F64DC4B9E0D}"/>
              </a:ext>
            </a:extLst>
          </p:cNvPr>
          <p:cNvSpPr txBox="1"/>
          <p:nvPr/>
        </p:nvSpPr>
        <p:spPr>
          <a:xfrm>
            <a:off x="7315331" y="4539517"/>
            <a:ext cx="1841363" cy="10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2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관리자 계정으로 로그인하여 회원관리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재고관리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이벤트처리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(CRUD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구현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6C1003-980D-4C65-9B90-D653C570C82E}"/>
              </a:ext>
            </a:extLst>
          </p:cNvPr>
          <p:cNvSpPr txBox="1"/>
          <p:nvPr/>
        </p:nvSpPr>
        <p:spPr>
          <a:xfrm>
            <a:off x="9362363" y="4540440"/>
            <a:ext cx="1841363" cy="10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3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프레임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UI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제작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/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관리프로그램을 이용한 회원관리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재고관리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이벤트처리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22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5">
            <a:extLst>
              <a:ext uri="{FF2B5EF4-FFF2-40B4-BE49-F238E27FC236}">
                <a16:creationId xmlns:a16="http://schemas.microsoft.com/office/drawing/2014/main" id="{5CDADC20-BA72-4FD0-B686-9F860E68660E}"/>
              </a:ext>
            </a:extLst>
          </p:cNvPr>
          <p:cNvSpPr/>
          <p:nvPr/>
        </p:nvSpPr>
        <p:spPr>
          <a:xfrm>
            <a:off x="457200" y="423331"/>
            <a:ext cx="11277600" cy="6153576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DEVELOPMENT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PORTFOLIO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프로젝트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221059" y="2365017"/>
            <a:ext cx="2861115" cy="2551550"/>
          </a:xfrm>
          <a:prstGeom prst="roundRect">
            <a:avLst>
              <a:gd name="adj" fmla="val 8772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21484" y="2365017"/>
            <a:ext cx="2861115" cy="2551550"/>
          </a:xfrm>
          <a:prstGeom prst="roundRect">
            <a:avLst>
              <a:gd name="adj" fmla="val 8772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215484" y="4489796"/>
            <a:ext cx="2861116" cy="426771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</a:rPr>
              <a:t>메인화면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4621484" y="4489796"/>
            <a:ext cx="2861115" cy="426771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관리자 로그인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060603" y="2367384"/>
            <a:ext cx="2861115" cy="2551550"/>
          </a:xfrm>
          <a:prstGeom prst="roundRect">
            <a:avLst>
              <a:gd name="adj" fmla="val 8772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8052593" y="4476131"/>
            <a:ext cx="2869126" cy="440436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관리자 화면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5" name="타원형 설명선 34"/>
          <p:cNvSpPr/>
          <p:nvPr/>
        </p:nvSpPr>
        <p:spPr>
          <a:xfrm>
            <a:off x="3711250" y="2136417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7" name="타원형 설명선 36"/>
          <p:cNvSpPr/>
          <p:nvPr/>
        </p:nvSpPr>
        <p:spPr>
          <a:xfrm>
            <a:off x="7101236" y="2136417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8" name="타원형 설명선 37"/>
          <p:cNvSpPr/>
          <p:nvPr/>
        </p:nvSpPr>
        <p:spPr>
          <a:xfrm>
            <a:off x="10545238" y="2136417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521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5">
            <a:extLst>
              <a:ext uri="{FF2B5EF4-FFF2-40B4-BE49-F238E27FC236}">
                <a16:creationId xmlns:a16="http://schemas.microsoft.com/office/drawing/2014/main" id="{2BF84694-F85A-4BD7-866F-1740EDBD3A62}"/>
              </a:ext>
            </a:extLst>
          </p:cNvPr>
          <p:cNvSpPr/>
          <p:nvPr/>
        </p:nvSpPr>
        <p:spPr>
          <a:xfrm>
            <a:off x="457200" y="457198"/>
            <a:ext cx="11277600" cy="6120000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DEVELOPMENT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PORTFOLIO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프로젝트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41950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41950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</a:rPr>
              <a:t>개발목표</a:t>
            </a:r>
            <a:endParaRPr lang="en-US" altLang="ko-KR" sz="12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48830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482391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Group 28"/>
          <p:cNvGrpSpPr>
            <a:grpSpLocks noChangeAspect="1"/>
          </p:cNvGrpSpPr>
          <p:nvPr/>
        </p:nvGrpSpPr>
        <p:grpSpPr bwMode="auto">
          <a:xfrm>
            <a:off x="5866148" y="2780426"/>
            <a:ext cx="645665" cy="565084"/>
            <a:chOff x="496" y="4251"/>
            <a:chExt cx="641" cy="561"/>
          </a:xfrm>
          <a:solidFill>
            <a:schemeClr val="bg1">
              <a:lumMod val="75000"/>
            </a:schemeClr>
          </a:solidFill>
        </p:grpSpPr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Freeform 11"/>
          <p:cNvSpPr>
            <a:spLocks noEditPoints="1"/>
          </p:cNvSpPr>
          <p:nvPr/>
        </p:nvSpPr>
        <p:spPr bwMode="auto">
          <a:xfrm>
            <a:off x="7976578" y="2728843"/>
            <a:ext cx="518868" cy="6370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BFBFB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9912770" y="2696383"/>
            <a:ext cx="633305" cy="701943"/>
            <a:chOff x="4006850" y="1601788"/>
            <a:chExt cx="322263" cy="357188"/>
          </a:xfrm>
          <a:solidFill>
            <a:srgbClr val="4B7FFF"/>
          </a:solidFill>
        </p:grpSpPr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268300" y="4540440"/>
            <a:ext cx="1841363" cy="80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JAVA, JSP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를 이용하여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집반찬쇼핑몰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900" dirty="0" err="1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webApp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재구현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5637" y="309923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프로젝트기여도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749214" y="2538729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36" name="원호 35"/>
          <p:cNvSpPr/>
          <p:nvPr/>
        </p:nvSpPr>
        <p:spPr>
          <a:xfrm>
            <a:off x="1749215" y="2541818"/>
            <a:ext cx="1780542" cy="1780542"/>
          </a:xfrm>
          <a:prstGeom prst="arc">
            <a:avLst>
              <a:gd name="adj1" fmla="val 16200000"/>
              <a:gd name="adj2" fmla="val 1766492"/>
            </a:avLst>
          </a:prstGeom>
          <a:ln w="76200" cap="rnd">
            <a:solidFill>
              <a:srgbClr val="4B7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44131" y="4714715"/>
            <a:ext cx="2435125" cy="136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 프로젝트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/>
              <a:t>(URL : https://github.com/Na-roo/zipBanchan)</a:t>
            </a: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반찬쇼핑몰 웹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주요기술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JAVA, JSP, 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Oracle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프로젝트인원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7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개발기간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2019.07.29 – 2019.08.09</a:t>
            </a:r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2FF98A67-E684-45B8-A0DC-D2EFD0DA346A}"/>
              </a:ext>
            </a:extLst>
          </p:cNvPr>
          <p:cNvSpPr/>
          <p:nvPr/>
        </p:nvSpPr>
        <p:spPr>
          <a:xfrm>
            <a:off x="7448829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cs typeface="Aharoni" panose="02010803020104030203" pitchFamily="2" charset="-79"/>
              </a:rPr>
              <a:t>구현설명</a:t>
            </a:r>
            <a:endParaRPr lang="en-US" altLang="ko-KR" sz="12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6" name="모서리가 둥근 직사각형 16">
            <a:extLst>
              <a:ext uri="{FF2B5EF4-FFF2-40B4-BE49-F238E27FC236}">
                <a16:creationId xmlns:a16="http://schemas.microsoft.com/office/drawing/2014/main" id="{35544663-F0A4-4AA5-B9C2-26C7D57BB9CB}"/>
              </a:ext>
            </a:extLst>
          </p:cNvPr>
          <p:cNvSpPr/>
          <p:nvPr/>
        </p:nvSpPr>
        <p:spPr>
          <a:xfrm>
            <a:off x="9482391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cs typeface="Aharoni" panose="02010803020104030203" pitchFamily="2" charset="-79"/>
              </a:rPr>
              <a:t>담당업무</a:t>
            </a:r>
            <a:endParaRPr lang="en-US" altLang="ko-KR" sz="12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2ED272-F447-4338-8BB9-1F64DC4B9E0D}"/>
              </a:ext>
            </a:extLst>
          </p:cNvPr>
          <p:cNvSpPr txBox="1"/>
          <p:nvPr/>
        </p:nvSpPr>
        <p:spPr>
          <a:xfrm>
            <a:off x="7315331" y="4539517"/>
            <a:ext cx="1841363" cy="80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2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메인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카테고리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상세페이지 이동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상품분류 및 정렬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(CRUD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구현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6C1003-980D-4C65-9B90-D653C570C82E}"/>
              </a:ext>
            </a:extLst>
          </p:cNvPr>
          <p:cNvSpPr txBox="1"/>
          <p:nvPr/>
        </p:nvSpPr>
        <p:spPr>
          <a:xfrm>
            <a:off x="9322421" y="4539517"/>
            <a:ext cx="1896846" cy="10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3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-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메인홈페이지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및 상품메뉴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상품디테일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구현 및 페이지구축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-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DB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연동하여 상품 데이터동기화</a:t>
            </a:r>
          </a:p>
        </p:txBody>
      </p:sp>
    </p:spTree>
    <p:extLst>
      <p:ext uri="{BB962C8B-B14F-4D97-AF65-F5344CB8AC3E}">
        <p14:creationId xmlns:p14="http://schemas.microsoft.com/office/powerpoint/2010/main" val="287579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C8F141E7-C038-491B-B3C6-93D5F9888F3E}"/>
              </a:ext>
            </a:extLst>
          </p:cNvPr>
          <p:cNvSpPr/>
          <p:nvPr/>
        </p:nvSpPr>
        <p:spPr>
          <a:xfrm>
            <a:off x="457200" y="457198"/>
            <a:ext cx="11277600" cy="6120000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DEVELOPMENT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PORTFOLIO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프로젝트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01442"/>
              </p:ext>
            </p:extLst>
          </p:nvPr>
        </p:nvGraphicFramePr>
        <p:xfrm>
          <a:off x="1333566" y="1306744"/>
          <a:ext cx="9577902" cy="492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요구사항명세서</a:t>
                      </a:r>
                      <a:endParaRPr lang="en-US" altLang="ko-KR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모서리가 둥근 직사각형 15">
            <a:extLst>
              <a:ext uri="{FF2B5EF4-FFF2-40B4-BE49-F238E27FC236}">
                <a16:creationId xmlns:a16="http://schemas.microsoft.com/office/drawing/2014/main" id="{DE2A1BF4-8F28-42CA-A1E2-07FC91D03F21}"/>
              </a:ext>
            </a:extLst>
          </p:cNvPr>
          <p:cNvSpPr/>
          <p:nvPr/>
        </p:nvSpPr>
        <p:spPr>
          <a:xfrm>
            <a:off x="1333565" y="2085632"/>
            <a:ext cx="6695314" cy="3922315"/>
          </a:xfrm>
          <a:prstGeom prst="roundRect">
            <a:avLst>
              <a:gd name="adj" fmla="val 7724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15">
            <a:extLst>
              <a:ext uri="{FF2B5EF4-FFF2-40B4-BE49-F238E27FC236}">
                <a16:creationId xmlns:a16="http://schemas.microsoft.com/office/drawing/2014/main" id="{950E3050-9737-49D8-8BE6-9E49F90389B6}"/>
              </a:ext>
            </a:extLst>
          </p:cNvPr>
          <p:cNvSpPr/>
          <p:nvPr/>
        </p:nvSpPr>
        <p:spPr>
          <a:xfrm>
            <a:off x="7911789" y="2085632"/>
            <a:ext cx="3027557" cy="3922315"/>
          </a:xfrm>
          <a:prstGeom prst="roundRect">
            <a:avLst>
              <a:gd name="adj" fmla="val 7724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C8F141E7-C038-491B-B3C6-93D5F9888F3E}"/>
              </a:ext>
            </a:extLst>
          </p:cNvPr>
          <p:cNvSpPr/>
          <p:nvPr/>
        </p:nvSpPr>
        <p:spPr>
          <a:xfrm>
            <a:off x="457200" y="457198"/>
            <a:ext cx="11277600" cy="6120000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DEVELOPMENT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PORTFOLIO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프로젝트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41213"/>
              </p:ext>
            </p:extLst>
          </p:nvPr>
        </p:nvGraphicFramePr>
        <p:xfrm>
          <a:off x="1333566" y="1306744"/>
          <a:ext cx="2715920" cy="492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PACKAGE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C5162E1-C65A-4491-9C4D-1066B3266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23934"/>
              </p:ext>
            </p:extLst>
          </p:nvPr>
        </p:nvGraphicFramePr>
        <p:xfrm>
          <a:off x="4279346" y="1306744"/>
          <a:ext cx="6632122" cy="492689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32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DIAGRAM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모서리가 둥근 직사각형 15">
            <a:extLst>
              <a:ext uri="{FF2B5EF4-FFF2-40B4-BE49-F238E27FC236}">
                <a16:creationId xmlns:a16="http://schemas.microsoft.com/office/drawing/2014/main" id="{DE2A1BF4-8F28-42CA-A1E2-07FC91D03F21}"/>
              </a:ext>
            </a:extLst>
          </p:cNvPr>
          <p:cNvSpPr/>
          <p:nvPr/>
        </p:nvSpPr>
        <p:spPr>
          <a:xfrm>
            <a:off x="1333565" y="2085632"/>
            <a:ext cx="2715919" cy="3922315"/>
          </a:xfrm>
          <a:prstGeom prst="roundRect">
            <a:avLst>
              <a:gd name="adj" fmla="val 7724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6C26ABFA-C036-459D-9CA8-754DEE714677}"/>
              </a:ext>
            </a:extLst>
          </p:cNvPr>
          <p:cNvSpPr/>
          <p:nvPr/>
        </p:nvSpPr>
        <p:spPr>
          <a:xfrm>
            <a:off x="4213013" y="2085632"/>
            <a:ext cx="6753015" cy="3922315"/>
          </a:xfrm>
          <a:prstGeom prst="roundRect">
            <a:avLst>
              <a:gd name="adj" fmla="val 7724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2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C8F141E7-C038-491B-B3C6-93D5F9888F3E}"/>
              </a:ext>
            </a:extLst>
          </p:cNvPr>
          <p:cNvSpPr/>
          <p:nvPr/>
        </p:nvSpPr>
        <p:spPr>
          <a:xfrm>
            <a:off x="457200" y="457198"/>
            <a:ext cx="11277600" cy="6120000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DEVELOPMENT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PORTFOLIO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프로젝트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37802"/>
              </p:ext>
            </p:extLst>
          </p:nvPr>
        </p:nvGraphicFramePr>
        <p:xfrm>
          <a:off x="1333566" y="1306744"/>
          <a:ext cx="9577902" cy="492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Dao, Service, Controller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모서리가 둥근 직사각형 15">
            <a:extLst>
              <a:ext uri="{FF2B5EF4-FFF2-40B4-BE49-F238E27FC236}">
                <a16:creationId xmlns:a16="http://schemas.microsoft.com/office/drawing/2014/main" id="{950E3050-9737-49D8-8BE6-9E49F90389B6}"/>
              </a:ext>
            </a:extLst>
          </p:cNvPr>
          <p:cNvSpPr/>
          <p:nvPr/>
        </p:nvSpPr>
        <p:spPr>
          <a:xfrm>
            <a:off x="1333567" y="2096783"/>
            <a:ext cx="2039678" cy="3922315"/>
          </a:xfrm>
          <a:prstGeom prst="roundRect">
            <a:avLst>
              <a:gd name="adj" fmla="val 7724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15">
            <a:extLst>
              <a:ext uri="{FF2B5EF4-FFF2-40B4-BE49-F238E27FC236}">
                <a16:creationId xmlns:a16="http://schemas.microsoft.com/office/drawing/2014/main" id="{16BABADE-8F7C-473D-AEE8-30BECAD83B4A}"/>
              </a:ext>
            </a:extLst>
          </p:cNvPr>
          <p:cNvSpPr/>
          <p:nvPr/>
        </p:nvSpPr>
        <p:spPr>
          <a:xfrm>
            <a:off x="3350151" y="2096781"/>
            <a:ext cx="2566433" cy="3922315"/>
          </a:xfrm>
          <a:prstGeom prst="roundRect">
            <a:avLst>
              <a:gd name="adj" fmla="val 7724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5">
            <a:extLst>
              <a:ext uri="{FF2B5EF4-FFF2-40B4-BE49-F238E27FC236}">
                <a16:creationId xmlns:a16="http://schemas.microsoft.com/office/drawing/2014/main" id="{36261019-A689-45F9-B069-E06AB6A8E79B}"/>
              </a:ext>
            </a:extLst>
          </p:cNvPr>
          <p:cNvSpPr/>
          <p:nvPr/>
        </p:nvSpPr>
        <p:spPr>
          <a:xfrm>
            <a:off x="5916584" y="2096779"/>
            <a:ext cx="2379923" cy="3922315"/>
          </a:xfrm>
          <a:prstGeom prst="roundRect">
            <a:avLst>
              <a:gd name="adj" fmla="val 7724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5">
            <a:extLst>
              <a:ext uri="{FF2B5EF4-FFF2-40B4-BE49-F238E27FC236}">
                <a16:creationId xmlns:a16="http://schemas.microsoft.com/office/drawing/2014/main" id="{DAB6FFEF-01EF-48A8-9B2E-6AAAB1530606}"/>
              </a:ext>
            </a:extLst>
          </p:cNvPr>
          <p:cNvSpPr/>
          <p:nvPr/>
        </p:nvSpPr>
        <p:spPr>
          <a:xfrm>
            <a:off x="8296507" y="2096777"/>
            <a:ext cx="2614961" cy="3922315"/>
          </a:xfrm>
          <a:prstGeom prst="roundRect">
            <a:avLst>
              <a:gd name="adj" fmla="val 7724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5">
            <a:extLst>
              <a:ext uri="{FF2B5EF4-FFF2-40B4-BE49-F238E27FC236}">
                <a16:creationId xmlns:a16="http://schemas.microsoft.com/office/drawing/2014/main" id="{5CDADC20-BA72-4FD0-B686-9F860E68660E}"/>
              </a:ext>
            </a:extLst>
          </p:cNvPr>
          <p:cNvSpPr/>
          <p:nvPr/>
        </p:nvSpPr>
        <p:spPr>
          <a:xfrm>
            <a:off x="457200" y="423331"/>
            <a:ext cx="11277600" cy="6153576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 DEVELOPMENT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PORTFOLIO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프로젝트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221059" y="2365017"/>
            <a:ext cx="2861115" cy="2551550"/>
          </a:xfrm>
          <a:prstGeom prst="roundRect">
            <a:avLst>
              <a:gd name="adj" fmla="val 8772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21484" y="2365017"/>
            <a:ext cx="2861115" cy="2551550"/>
          </a:xfrm>
          <a:prstGeom prst="roundRect">
            <a:avLst>
              <a:gd name="adj" fmla="val 8772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215484" y="4489796"/>
            <a:ext cx="2861116" cy="426771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</a:rPr>
              <a:t>메인화면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4621484" y="4489796"/>
            <a:ext cx="2861115" cy="426771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상품 카테고리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060603" y="2367384"/>
            <a:ext cx="2861115" cy="2551550"/>
          </a:xfrm>
          <a:prstGeom prst="roundRect">
            <a:avLst>
              <a:gd name="adj" fmla="val 8772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8052593" y="4476131"/>
            <a:ext cx="2869126" cy="440436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759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상품 디테일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5" name="타원형 설명선 34"/>
          <p:cNvSpPr/>
          <p:nvPr/>
        </p:nvSpPr>
        <p:spPr>
          <a:xfrm>
            <a:off x="3711250" y="2136417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7" name="타원형 설명선 36"/>
          <p:cNvSpPr/>
          <p:nvPr/>
        </p:nvSpPr>
        <p:spPr>
          <a:xfrm>
            <a:off x="7101236" y="2136417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8" name="타원형 설명선 37"/>
          <p:cNvSpPr/>
          <p:nvPr/>
        </p:nvSpPr>
        <p:spPr>
          <a:xfrm>
            <a:off x="10545238" y="2136417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440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609</Words>
  <Application>Microsoft Office PowerPoint</Application>
  <PresentationFormat>와이드스크린</PresentationFormat>
  <Paragraphs>137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82</cp:revision>
  <dcterms:created xsi:type="dcterms:W3CDTF">2019-04-17T04:58:35Z</dcterms:created>
  <dcterms:modified xsi:type="dcterms:W3CDTF">2019-12-14T15:01:55Z</dcterms:modified>
</cp:coreProperties>
</file>