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66" r:id="rId3"/>
    <p:sldId id="264" r:id="rId4"/>
    <p:sldId id="259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 na" initials="kn" lastIdx="1" clrIdx="0">
    <p:extLst>
      <p:ext uri="{19B8F6BF-5375-455C-9EA6-DF929625EA0E}">
        <p15:presenceInfo xmlns:p15="http://schemas.microsoft.com/office/powerpoint/2012/main" userId="b8e853f521b782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F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8554" autoAdjust="0"/>
  </p:normalViewPr>
  <p:slideViewPr>
    <p:cSldViewPr snapToGrid="0">
      <p:cViewPr varScale="1">
        <p:scale>
          <a:sx n="68" d="100"/>
          <a:sy n="68" d="100"/>
        </p:scale>
        <p:origin x="1123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FC720-F61C-43F2-A5C6-769577F400BB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01AC9-7C0D-49F0-8D79-90B5B6B69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57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r>
              <a:rPr kumimoji="1" lang="ja-JP" altLang="en-US" b="1" u="sng" dirty="0" smtClean="0"/>
              <a:t>タイトル</a:t>
            </a:r>
            <a:endParaRPr kumimoji="1" lang="en-US" altLang="ja-JP" b="1" u="sng" dirty="0" smtClean="0"/>
          </a:p>
          <a:p>
            <a:r>
              <a:rPr kumimoji="1" lang="ja-JP" altLang="en-US" b="0" u="none" dirty="0" smtClean="0"/>
              <a:t>・作った</a:t>
            </a:r>
            <a:r>
              <a:rPr kumimoji="1" lang="ja-JP" altLang="en-US" b="0" u="none" dirty="0" smtClean="0"/>
              <a:t>ゲームは対戦型シューティングゲームです</a:t>
            </a:r>
            <a:endParaRPr kumimoji="1" lang="en-US" altLang="ja-JP" b="0" u="none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01AC9-7C0D-49F0-8D79-90B5B6B699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43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="1" u="none" dirty="0" smtClean="0"/>
              <a:t>　</a:t>
            </a:r>
            <a:r>
              <a:rPr kumimoji="1" lang="ja-JP" altLang="en-US" b="1" u="sng" dirty="0" smtClean="0"/>
              <a:t>目次</a:t>
            </a:r>
            <a:endParaRPr kumimoji="1" lang="en-US" altLang="ja-JP" b="1" u="sng" dirty="0" smtClean="0"/>
          </a:p>
          <a:p>
            <a:r>
              <a:rPr kumimoji="1" lang="ja-JP" altLang="en-US" b="0" u="none" dirty="0" smtClean="0"/>
              <a:t>・</a:t>
            </a:r>
            <a:r>
              <a:rPr kumimoji="1" lang="ja-JP" altLang="en-US" b="0" u="sng" dirty="0" smtClean="0"/>
              <a:t>コンセプト</a:t>
            </a:r>
            <a:r>
              <a:rPr kumimoji="1" lang="ja-JP" altLang="en-US" b="0" u="none" dirty="0" smtClean="0"/>
              <a:t>　</a:t>
            </a:r>
            <a:r>
              <a:rPr kumimoji="1" lang="ja-JP" altLang="en-US" b="0" u="sng" dirty="0" smtClean="0"/>
              <a:t>操作方法</a:t>
            </a:r>
            <a:r>
              <a:rPr kumimoji="1" lang="ja-JP" altLang="en-US" b="0" u="none" dirty="0" smtClean="0"/>
              <a:t>　</a:t>
            </a:r>
            <a:r>
              <a:rPr kumimoji="1" lang="ja-JP" altLang="en-US" b="0" u="sng" dirty="0" smtClean="0"/>
              <a:t>ゲーム画面</a:t>
            </a:r>
            <a:r>
              <a:rPr kumimoji="1" lang="ja-JP" altLang="en-US" b="0" u="none" dirty="0" smtClean="0"/>
              <a:t>　の流れで説明</a:t>
            </a:r>
            <a:r>
              <a:rPr kumimoji="1" lang="ja-JP" altLang="en-US" b="0" u="none" dirty="0" smtClean="0"/>
              <a:t>します</a:t>
            </a:r>
            <a:endParaRPr kumimoji="1" lang="en-US" altLang="ja-JP" b="0" u="none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01AC9-7C0D-49F0-8D79-90B5B6B699A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11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r>
              <a:rPr kumimoji="1" lang="ja-JP" altLang="en-US" b="1" u="sng" dirty="0" smtClean="0"/>
              <a:t>コンセプトについて</a:t>
            </a:r>
            <a:endParaRPr kumimoji="1" lang="en-US" altLang="ja-JP" b="0" u="sng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u="none" dirty="0" smtClean="0"/>
              <a:t>・あまりゲームに触れていない人でも簡単に操作ができるようなゲームにしています</a:t>
            </a:r>
            <a:endParaRPr kumimoji="1" lang="en-US" altLang="ja-JP" b="0" u="none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01AC9-7C0D-49F0-8D79-90B5B6B699A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62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r>
              <a:rPr kumimoji="1" lang="ja-JP" altLang="en-US" b="1" u="sng" dirty="0" smtClean="0"/>
              <a:t>基本操作方法について</a:t>
            </a:r>
            <a:endParaRPr kumimoji="1" lang="en-US" altLang="ja-JP" b="1" u="sng" dirty="0" smtClean="0"/>
          </a:p>
          <a:p>
            <a:r>
              <a:rPr kumimoji="1" lang="ja-JP" altLang="en-US" dirty="0" smtClean="0"/>
              <a:t>・操作方法は誰もが操作しやすいよう　</a:t>
            </a:r>
            <a:r>
              <a:rPr kumimoji="1" lang="ja-JP" altLang="en-US" u="sng" dirty="0" smtClean="0"/>
              <a:t>移動</a:t>
            </a:r>
            <a:r>
              <a:rPr kumimoji="1" lang="ja-JP" altLang="en-US" dirty="0" smtClean="0"/>
              <a:t>　</a:t>
            </a:r>
            <a:r>
              <a:rPr kumimoji="1" lang="ja-JP" altLang="en-US" u="sng" dirty="0" smtClean="0"/>
              <a:t>標準</a:t>
            </a:r>
            <a:r>
              <a:rPr kumimoji="1" lang="ja-JP" altLang="en-US" dirty="0" smtClean="0"/>
              <a:t>　</a:t>
            </a:r>
            <a:r>
              <a:rPr kumimoji="1" lang="ja-JP" altLang="en-US" u="sng" dirty="0" smtClean="0"/>
              <a:t>弾を撃つ動作</a:t>
            </a:r>
            <a:r>
              <a:rPr kumimoji="1" lang="ja-JP" altLang="en-US" dirty="0" smtClean="0"/>
              <a:t>　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パターンにしています</a:t>
            </a:r>
            <a:endParaRPr kumimoji="1" lang="en-US" altLang="ja-JP" dirty="0" smtClean="0"/>
          </a:p>
          <a:p>
            <a:r>
              <a:rPr kumimoji="1" lang="ja-JP" altLang="en-US" b="1" u="none" dirty="0" smtClean="0"/>
              <a:t>　</a:t>
            </a:r>
            <a:r>
              <a:rPr kumimoji="1" lang="ja-JP" altLang="en-US" b="1" u="sng" dirty="0" smtClean="0"/>
              <a:t>こだわっているポイントは</a:t>
            </a:r>
            <a:endParaRPr kumimoji="1" lang="en-US" altLang="ja-JP" b="1" u="sng" dirty="0" smtClean="0"/>
          </a:p>
          <a:p>
            <a:r>
              <a:rPr kumimoji="1" lang="ja-JP" altLang="en-US" b="0" u="none" dirty="0" smtClean="0"/>
              <a:t>・スティックの倒し具合でスピードを変えることが出来るようにしています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01AC9-7C0D-49F0-8D79-90B5B6B699A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365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r>
              <a:rPr kumimoji="1" lang="ja-JP" altLang="en-US" b="1" u="sng" dirty="0" smtClean="0"/>
              <a:t>ゲーム画面に</a:t>
            </a:r>
            <a:r>
              <a:rPr kumimoji="1" lang="ja-JP" altLang="en-US" b="1" u="sng" dirty="0" smtClean="0"/>
              <a:t>ついて</a:t>
            </a:r>
            <a:r>
              <a:rPr kumimoji="1" lang="ja-JP" altLang="en-US" b="1" u="none" dirty="0" smtClean="0"/>
              <a:t>　　（ゲーム画面の図の部分にプレイ映像を入れ込む事</a:t>
            </a:r>
            <a:r>
              <a:rPr kumimoji="1" lang="en-US" altLang="ja-JP" b="1" u="none" dirty="0" smtClean="0"/>
              <a:t>)</a:t>
            </a:r>
            <a:endParaRPr kumimoji="1" lang="en-US" altLang="ja-JP" b="1" u="none" dirty="0" smtClean="0"/>
          </a:p>
          <a:p>
            <a:r>
              <a:rPr kumimoji="1" lang="ja-JP" altLang="en-US" dirty="0" smtClean="0"/>
              <a:t>・画面内にはあまり数多くの物は配置せず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真っ先にゲーム画面を見てもらえるよう　</a:t>
            </a:r>
            <a:r>
              <a:rPr kumimoji="1" lang="en-US" altLang="ja-JP" u="sng" dirty="0" smtClean="0"/>
              <a:t>HP</a:t>
            </a:r>
            <a:r>
              <a:rPr kumimoji="1" lang="ja-JP" altLang="en-US" dirty="0" smtClean="0"/>
              <a:t>　</a:t>
            </a:r>
            <a:r>
              <a:rPr kumimoji="1" lang="ja-JP" altLang="en-US" u="sng" dirty="0" smtClean="0"/>
              <a:t>時間</a:t>
            </a:r>
            <a:r>
              <a:rPr kumimoji="1" lang="ja-JP" altLang="en-US" dirty="0" smtClean="0"/>
              <a:t>　</a:t>
            </a:r>
            <a:r>
              <a:rPr kumimoji="1" lang="ja-JP" altLang="en-US" u="sng" dirty="0" smtClean="0"/>
              <a:t>プレイヤー</a:t>
            </a:r>
            <a:r>
              <a:rPr kumimoji="1" lang="ja-JP" altLang="en-US" dirty="0" smtClean="0"/>
              <a:t>　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種類にしています</a:t>
            </a:r>
            <a:r>
              <a:rPr kumimoji="1" lang="en-US" altLang="ja-JP" dirty="0" smtClean="0"/>
              <a:t>(HP</a:t>
            </a:r>
            <a:r>
              <a:rPr kumimoji="1" lang="en-US" altLang="ja-JP" baseline="0" dirty="0" smtClean="0"/>
              <a:t> </a:t>
            </a:r>
            <a:r>
              <a:rPr kumimoji="1" lang="ja-JP" altLang="en-US" baseline="0" dirty="0" smtClean="0"/>
              <a:t>時間 プレイヤーを言いながら図を出す</a:t>
            </a:r>
            <a:r>
              <a:rPr kumimoji="1" lang="en-US" altLang="ja-JP" baseline="0" dirty="0" smtClean="0"/>
              <a:t>)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ja-JP" altLang="en-US" b="1" u="sng" dirty="0" smtClean="0"/>
              <a:t>アイテムについて</a:t>
            </a:r>
            <a:endParaRPr kumimoji="1" lang="en-US" altLang="ja-JP" b="1" u="sng" dirty="0" smtClean="0"/>
          </a:p>
          <a:p>
            <a:r>
              <a:rPr kumimoji="1" lang="ja-JP" altLang="en-US" dirty="0" smtClean="0"/>
              <a:t>・まだ導入する事は出来てないですが</a:t>
            </a:r>
            <a:r>
              <a:rPr kumimoji="1" lang="ja-JP" altLang="en-US" u="sng" dirty="0" smtClean="0"/>
              <a:t>今後アイテム</a:t>
            </a:r>
            <a:r>
              <a:rPr kumimoji="1" lang="ja-JP" altLang="en-US" dirty="0" smtClean="0"/>
              <a:t>など追加出来たらいいなと思って</a:t>
            </a:r>
            <a:r>
              <a:rPr kumimoji="1" lang="ja-JP" altLang="en-US" dirty="0" smtClean="0"/>
              <a:t>います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01AC9-7C0D-49F0-8D79-90B5B6B699A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29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B6A87FD-F401-4746-8434-5BA73126D5F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338D13-9336-4A0F-A395-5D5A53099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69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87FD-F401-4746-8434-5BA73126D5F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8D13-9336-4A0F-A395-5D5A53099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66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87FD-F401-4746-8434-5BA73126D5F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8D13-9336-4A0F-A395-5D5A53099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52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87FD-F401-4746-8434-5BA73126D5F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8D13-9336-4A0F-A395-5D5A53099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79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B6A87FD-F401-4746-8434-5BA73126D5F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31338D13-9336-4A0F-A395-5D5A53099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266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87FD-F401-4746-8434-5BA73126D5F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8D13-9336-4A0F-A395-5D5A53099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00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87FD-F401-4746-8434-5BA73126D5F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8D13-9336-4A0F-A395-5D5A53099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96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87FD-F401-4746-8434-5BA73126D5F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8D13-9336-4A0F-A395-5D5A53099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2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87FD-F401-4746-8434-5BA73126D5F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8D13-9336-4A0F-A395-5D5A53099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5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87FD-F401-4746-8434-5BA73126D5F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31338D13-9336-4A0F-A395-5D5A53099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380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B6A87FD-F401-4746-8434-5BA73126D5F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31338D13-9336-4A0F-A395-5D5A53099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721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6A87FD-F401-4746-8434-5BA73126D5F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338D13-9336-4A0F-A395-5D5A53099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68207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486" y="2506114"/>
            <a:ext cx="11713028" cy="1589651"/>
          </a:xfrm>
        </p:spPr>
        <p:txBody>
          <a:bodyPr>
            <a:noAutofit/>
          </a:bodyPr>
          <a:lstStyle/>
          <a:p>
            <a:pPr algn="ctr"/>
            <a:r>
              <a:rPr lang="en-US" altLang="ja-JP" sz="11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STG</a:t>
            </a:r>
            <a:endParaRPr kumimoji="1" lang="ja-JP" altLang="en-US" sz="11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9486" y="4176788"/>
            <a:ext cx="1171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大西 菜</a:t>
            </a:r>
            <a:r>
              <a:rPr lang="ja-JP" altLang="en-US" b="1" dirty="0" smtClean="0"/>
              <a:t>唯斗</a:t>
            </a:r>
            <a:endParaRPr kumimoji="1" lang="ja-JP" altLang="en-US" b="1" dirty="0"/>
          </a:p>
        </p:txBody>
      </p:sp>
      <p:sp>
        <p:nvSpPr>
          <p:cNvPr id="5" name="円弧 4"/>
          <p:cNvSpPr/>
          <p:nvPr/>
        </p:nvSpPr>
        <p:spPr>
          <a:xfrm>
            <a:off x="7924800" y="6480313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7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48701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kumimoji="1" lang="ja-JP" altLang="en-US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  <a:endParaRPr kumimoji="1" lang="ja-JP" altLang="en-US" sz="6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74889" y="2171832"/>
            <a:ext cx="2468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40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40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コンセプト</a:t>
            </a:r>
            <a:endParaRPr lang="en-US" altLang="ja-JP" sz="40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74889" y="3447476"/>
            <a:ext cx="25042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40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・操作方法</a:t>
            </a:r>
            <a:endParaRPr lang="en-US" altLang="ja-JP" sz="40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74889" y="4723120"/>
            <a:ext cx="2783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40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40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ゲーム画面</a:t>
            </a:r>
            <a:endParaRPr lang="en-US" altLang="ja-JP" sz="40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Picture 2" descr="戦車｜キャタピラー｜主力戦車｜兵器 - アイコン｜イラスト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1209" y="1860871"/>
            <a:ext cx="6096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496456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ja-JP" altLang="en-US" sz="60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コンセプト</a:t>
            </a:r>
            <a:endParaRPr lang="ja-JP" altLang="en-US" sz="60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079812" y="2353231"/>
            <a:ext cx="8552460" cy="4233591"/>
            <a:chOff x="1079812" y="2115696"/>
            <a:chExt cx="8552460" cy="4233591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079812" y="2115696"/>
              <a:ext cx="8552460" cy="2555641"/>
              <a:chOff x="1079812" y="2157274"/>
              <a:chExt cx="6729278" cy="2061207"/>
            </a:xfrm>
          </p:grpSpPr>
          <p:sp>
            <p:nvSpPr>
              <p:cNvPr id="3" name="テキスト ボックス 2"/>
              <p:cNvSpPr txBox="1"/>
              <p:nvPr/>
            </p:nvSpPr>
            <p:spPr>
              <a:xfrm>
                <a:off x="1079812" y="2157274"/>
                <a:ext cx="67292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4000" b="1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・初心者でもできる対戦型</a:t>
                </a:r>
                <a:r>
                  <a:rPr lang="en-US" altLang="ja-JP" sz="4000" b="1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STG</a:t>
                </a:r>
                <a:endParaRPr kumimoji="1" lang="ja-JP" altLang="en-US" sz="4000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1079812" y="3647548"/>
                <a:ext cx="2737231" cy="570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4000" b="1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・簡単な操作性</a:t>
                </a:r>
                <a:endParaRPr lang="en-US" altLang="ja-JP" sz="4000" b="1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7" name="テキスト ボックス 6"/>
            <p:cNvSpPr txBox="1"/>
            <p:nvPr/>
          </p:nvSpPr>
          <p:spPr>
            <a:xfrm>
              <a:off x="1079812" y="5641401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pic>
        <p:nvPicPr>
          <p:cNvPr id="1026" name="Picture 2" descr="戦車｜キャタピラー｜主力戦車｜兵器 - アイコン｜イラスト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1209" y="1860871"/>
            <a:ext cx="6096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2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4946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ja-JP" altLang="en-US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操作方法</a:t>
            </a:r>
            <a:endParaRPr kumimoji="1" lang="ja-JP" altLang="en-US" sz="6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183952" y="1477108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4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2" name="グループ化 71"/>
          <p:cNvGrpSpPr/>
          <p:nvPr/>
        </p:nvGrpSpPr>
        <p:grpSpPr>
          <a:xfrm>
            <a:off x="4933423" y="1457292"/>
            <a:ext cx="6684585" cy="4494747"/>
            <a:chOff x="5210323" y="1911702"/>
            <a:chExt cx="6754538" cy="4494747"/>
          </a:xfrm>
        </p:grpSpPr>
        <p:pic>
          <p:nvPicPr>
            <p:cNvPr id="73" name="図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210323" y="1911702"/>
              <a:ext cx="6754538" cy="4494747"/>
            </a:xfrm>
            <a:prstGeom prst="rect">
              <a:avLst/>
            </a:prstGeom>
          </p:spPr>
        </p:pic>
        <p:sp>
          <p:nvSpPr>
            <p:cNvPr id="74" name="テキスト ボックス 73"/>
            <p:cNvSpPr txBox="1"/>
            <p:nvPr/>
          </p:nvSpPr>
          <p:spPr>
            <a:xfrm>
              <a:off x="6962269" y="4228392"/>
              <a:ext cx="99624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800" b="1" dirty="0" smtClean="0">
                  <a:solidFill>
                    <a:schemeClr val="bg1"/>
                  </a:solidFill>
                </a:rPr>
                <a:t>◯</a:t>
              </a:r>
              <a:endParaRPr kumimoji="1" lang="ja-JP" altLang="en-US" sz="68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9125660" y="4228392"/>
              <a:ext cx="1070998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6800" b="1" dirty="0">
                  <a:solidFill>
                    <a:schemeClr val="bg1"/>
                  </a:solidFill>
                </a:rPr>
                <a:t>◯</a:t>
              </a:r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7132740" y="4361363"/>
              <a:ext cx="7567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4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左</a:t>
              </a:r>
              <a:endParaRPr kumimoji="1"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9279741" y="4361363"/>
              <a:ext cx="7628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右</a:t>
              </a:r>
              <a:endParaRPr kumimoji="1"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000832" y="3350723"/>
            <a:ext cx="3033574" cy="861775"/>
            <a:chOff x="462443" y="3954448"/>
            <a:chExt cx="3033574" cy="861775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462443" y="3954448"/>
              <a:ext cx="3033574" cy="861775"/>
              <a:chOff x="1167484" y="3236517"/>
              <a:chExt cx="1877572" cy="861775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1167484" y="3236517"/>
                <a:ext cx="187757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40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移動</a:t>
                </a:r>
                <a:r>
                  <a:rPr lang="ja-JP" altLang="en-US" sz="4000" b="1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操作</a:t>
                </a:r>
                <a:r>
                  <a:rPr lang="ja-JP" altLang="en-US" sz="4000" b="1" dirty="0" smtClean="0">
                    <a:solidFill>
                      <a:schemeClr val="bg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◯</a:t>
                </a:r>
                <a:endParaRPr lang="ja-JP" altLang="en-US" sz="4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1331417" y="3790515"/>
                <a:ext cx="12592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ja-JP" sz="14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14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倒し具合でスピード</a:t>
                </a:r>
                <a:r>
                  <a:rPr lang="en-US" altLang="ja-JP" sz="14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UP)</a:t>
                </a:r>
                <a:endParaRPr lang="ja-JP" altLang="en-US" sz="1400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9" name="正方形/長方形 8"/>
            <p:cNvSpPr/>
            <p:nvPr/>
          </p:nvSpPr>
          <p:spPr>
            <a:xfrm>
              <a:off x="2538908" y="4016626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3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左</a:t>
              </a: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000832" y="4766496"/>
            <a:ext cx="2749471" cy="707886"/>
            <a:chOff x="462443" y="2739080"/>
            <a:chExt cx="2749471" cy="707886"/>
          </a:xfrm>
        </p:grpSpPr>
        <p:sp>
          <p:nvSpPr>
            <p:cNvPr id="4" name="正方形/長方形 3"/>
            <p:cNvSpPr/>
            <p:nvPr/>
          </p:nvSpPr>
          <p:spPr>
            <a:xfrm>
              <a:off x="462443" y="2739080"/>
              <a:ext cx="274947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4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標準</a:t>
              </a:r>
              <a:r>
                <a:rPr lang="ja-JP" altLang="en-US" sz="40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操作</a:t>
              </a:r>
              <a:r>
                <a:rPr lang="ja-JP" altLang="en-US" sz="4000" b="1" dirty="0" smtClean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◯</a:t>
              </a:r>
              <a:endParaRPr lang="ja-JP" altLang="en-US" sz="4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538908" y="2837339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3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右</a:t>
              </a:r>
              <a:endPara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1000832" y="2094169"/>
            <a:ext cx="3587842" cy="707886"/>
            <a:chOff x="462443" y="1597121"/>
            <a:chExt cx="3587842" cy="707886"/>
          </a:xfrm>
        </p:grpSpPr>
        <p:sp>
          <p:nvSpPr>
            <p:cNvPr id="6" name="正方形/長方形 5"/>
            <p:cNvSpPr/>
            <p:nvPr/>
          </p:nvSpPr>
          <p:spPr>
            <a:xfrm>
              <a:off x="462443" y="1597121"/>
              <a:ext cx="358784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ja-JP" altLang="en-US" sz="4000" b="1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弾を撃つ動作</a:t>
              </a:r>
              <a:r>
                <a:rPr lang="ja-JP" altLang="en-US" sz="4000" b="1" dirty="0" smtClean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◯</a:t>
              </a:r>
              <a:endParaRPr lang="ja-JP" altLang="en-US" sz="4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369203" y="1681254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3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0" y="489934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ja-JP" altLang="en-US" sz="60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ゲーム画面</a:t>
            </a:r>
            <a:endParaRPr lang="ja-JP" altLang="en-US" sz="60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302492" y="1544715"/>
            <a:ext cx="5557421" cy="475843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5606246" y="1624614"/>
            <a:ext cx="949911" cy="745724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6636056" y="1708951"/>
            <a:ext cx="1859874" cy="577049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3664252" y="1700073"/>
            <a:ext cx="1859874" cy="577049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933460" y="1717829"/>
            <a:ext cx="1544714" cy="5592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682012" y="1708951"/>
            <a:ext cx="1544714" cy="5592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23383" y="173586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endParaRPr kumimoji="1" lang="ja-JP" altLang="en-US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/>
          <p:cNvCxnSpPr>
            <a:stCxn id="8" idx="1"/>
          </p:cNvCxnSpPr>
          <p:nvPr/>
        </p:nvCxnSpPr>
        <p:spPr>
          <a:xfrm flipH="1" flipV="1">
            <a:off x="3036163" y="1988597"/>
            <a:ext cx="64584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870012" y="1735865"/>
            <a:ext cx="2166151" cy="222357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6436311" y="2370338"/>
            <a:ext cx="272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556542" y="1735865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endParaRPr kumimoji="1" lang="ja-JP" altLang="en-US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42742" y="17370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endParaRPr kumimoji="1" lang="ja-JP" altLang="en-US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9162369" y="1740303"/>
            <a:ext cx="2166151" cy="22366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49822" t="1030" r="-4972" b="1"/>
          <a:stretch/>
        </p:blipFill>
        <p:spPr>
          <a:xfrm>
            <a:off x="6778103" y="2928114"/>
            <a:ext cx="2609061" cy="255579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r="52574"/>
          <a:stretch/>
        </p:blipFill>
        <p:spPr>
          <a:xfrm>
            <a:off x="3207407" y="2905077"/>
            <a:ext cx="2243692" cy="2578832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>
          <a:xfrm>
            <a:off x="870012" y="4052657"/>
            <a:ext cx="2166151" cy="225049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3036163" y="4279037"/>
            <a:ext cx="967666" cy="3373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041763" y="4155324"/>
            <a:ext cx="1875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プレイヤー</a:t>
            </a:r>
            <a:endParaRPr kumimoji="1" lang="ja-JP" altLang="en-US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26963" y="40085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VS</a:t>
            </a:r>
            <a:endParaRPr kumimoji="1" lang="ja-JP" altLang="en-US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 flipH="1">
            <a:off x="1133637" y="2538805"/>
            <a:ext cx="216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が無くなると</a:t>
            </a:r>
            <a:endParaRPr kumimoji="1"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ゲームオバー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212948" y="2538805"/>
            <a:ext cx="206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タイマーが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なると</a:t>
            </a:r>
            <a:endParaRPr kumimoji="1"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ゲームオーバー</a:t>
            </a:r>
            <a:endParaRPr kumimoji="1"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6051" y="5023413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1P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2P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分かれている</a:t>
            </a:r>
            <a:endParaRPr kumimoji="1"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987726" y="4372947"/>
            <a:ext cx="2515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１キー</a:t>
            </a:r>
            <a:r>
              <a:rPr kumimoji="1" lang="en-US" altLang="ja-JP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ゲーム画面</a:t>
            </a:r>
            <a:endParaRPr kumimoji="1" lang="ja-JP" altLang="en-US" sz="4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42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/>
      <p:bldP spid="9" grpId="0"/>
      <p:bldP spid="10" grpId="0" animBg="1"/>
      <p:bldP spid="21" grpId="0" animBg="1"/>
      <p:bldP spid="15" grpId="0"/>
      <p:bldP spid="11" grpId="0"/>
      <p:bldP spid="25" grpId="0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ユーザー定義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シャボン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シャボン</Template>
  <TotalTime>713</TotalTime>
  <Words>76</Words>
  <Application>Microsoft Office PowerPoint</Application>
  <PresentationFormat>ワイド画面</PresentationFormat>
  <Paragraphs>54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ＭＳ ゴシック</vt:lpstr>
      <vt:lpstr>游ゴシック</vt:lpstr>
      <vt:lpstr>Garamond</vt:lpstr>
      <vt:lpstr>シャボン</vt:lpstr>
      <vt:lpstr>STG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 na</dc:creator>
  <cp:lastModifiedBy>ki na</cp:lastModifiedBy>
  <cp:revision>81</cp:revision>
  <dcterms:created xsi:type="dcterms:W3CDTF">2022-11-21T02:46:23Z</dcterms:created>
  <dcterms:modified xsi:type="dcterms:W3CDTF">2022-12-21T03:40:11Z</dcterms:modified>
</cp:coreProperties>
</file>