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534A"/>
    <a:srgbClr val="7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D410-1F98-B8A6-ACCF-3C33CEB9F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DD3F7-4ED2-12E4-AF15-CB9F7FD33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1084-8687-8B15-7B32-DBD9A03F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5732-1AD8-417D-8FBB-2F223C65F58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526E-9FDF-D130-A11A-D7D442D7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B211-410D-67E3-23CB-4884AA92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397-C391-4B42-AAE9-9D026B0D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7B87-EA8F-D8C2-D60A-0EB3A194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A44BC-6D59-5935-55B5-5FBA951E8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84167-486B-D941-1F08-344764A4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5732-1AD8-417D-8FBB-2F223C65F58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6D5A8-8BD5-DEB4-569B-7A124023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C5D05-D344-C01E-FEAE-EA369DDC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397-C391-4B42-AAE9-9D026B0D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F5DFA-B548-97C8-504A-29F137BA7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8A0D8-E8CF-0072-9CB6-6CADE66C2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30797-A8ED-146E-28D2-01FAA267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5732-1AD8-417D-8FBB-2F223C65F58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9A1DB-BCE9-04FD-7025-BEAA532F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1E364-64BF-9DB5-54DF-06AD8892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397-C391-4B42-AAE9-9D026B0D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9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55D5-2982-DE77-D155-06BFBB4F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D51C-9903-C06F-306A-4F92136E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36265-97A1-3F84-BB9E-D93375F9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5732-1AD8-417D-8FBB-2F223C65F58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06539-A8F8-A88C-14E6-8A6F379D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4479E-EBDC-B9BF-DD67-1B0E61E7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397-C391-4B42-AAE9-9D026B0D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9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CB31-DC82-0555-CAAC-1A2F1EFC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87C5F-CE1E-C79A-F0F1-E4CF03646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1B0DD-8251-D932-0B11-8DEC3CF7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5732-1AD8-417D-8FBB-2F223C65F58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12F8-E0DF-0F8A-BB4D-EEA517DF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DE473-D949-9C22-5F9D-090ED2DE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397-C391-4B42-AAE9-9D026B0D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5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9AE3-6403-C878-2A35-8EB46A2C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11606-308A-BE77-2F8B-3F3D2CD42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1BC0F-D659-E161-B79E-89AD3253F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31F2A-9339-A295-0D5D-4B6BF118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5732-1AD8-417D-8FBB-2F223C65F58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2603E-AFBF-365C-FBED-E96A8092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8DE9C-5D36-F8CE-7C1C-6053ED95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397-C391-4B42-AAE9-9D026B0D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78FF-1763-2A8F-0F5D-97FE27E0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CB7D9-900A-4116-DCFF-81A9D1E18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FA6A8-C887-1A88-7F72-87B809090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6BCA4-9BE1-8B6C-260C-BFE0FCBEB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0A51-C044-9F44-A2DF-64C83DB9E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4F49E-299D-DE02-047E-A2B91789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5732-1AD8-417D-8FBB-2F223C65F58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7CDF2-A844-1C20-A6FB-31BEB9E0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C41BE-B6B9-3A49-45F0-1A6A51DE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397-C391-4B42-AAE9-9D026B0D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8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652C-DAA2-3C7E-4383-BEE00D4F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4D2D3-AD90-D956-647F-16DAB591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5732-1AD8-417D-8FBB-2F223C65F58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6F6BF-C4B8-91B4-E306-3BF91606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38785-0234-DB4D-D4A0-63CF319F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397-C391-4B42-AAE9-9D026B0D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7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352BB-2246-43FC-FCF8-81602362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5732-1AD8-417D-8FBB-2F223C65F58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ED378-B3F0-C1EF-C048-F7246968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C611D-51B8-2543-E6D5-DD78390A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397-C391-4B42-AAE9-9D026B0D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5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2D7C-DADD-43C9-7C36-3B778DEA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EF5B-06B9-A6A1-6FD9-68BDF3603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65BE7-DFFE-EADB-37A3-6741B97CB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F6B43-8E53-0BA8-52E2-6013FEAB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5732-1AD8-417D-8FBB-2F223C65F58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35BBD-5F5F-8E50-4965-2CAEE18C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0B7CA-FB06-AEE9-4258-EAED7D75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397-C391-4B42-AAE9-9D026B0D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4A7B-E834-5819-50AE-0CAC4C5B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61B78-7649-8D93-6485-A69CB0385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AF5C8-B6A6-6318-AC75-D5EC9BB1D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CFFC4-CF42-6B0B-6A3D-21F92D26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5732-1AD8-417D-8FBB-2F223C65F58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A995C-9A0C-ABDD-7EB9-A5DAE3BA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7687B-793B-6EE5-F69A-BBA2E127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8397-C391-4B42-AAE9-9D026B0D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9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653D-2FBA-1B1E-8CA7-C5A57791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B16EB-AC27-6B5A-7FC2-0D3623FC6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46472-0427-ADFA-AC81-78B3254D8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05732-1AD8-417D-8FBB-2F223C65F58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32A72-171A-3D17-E777-C0D71E429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EB9BD-7B55-ACDA-BB93-566AEBEEF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2A8397-C391-4B42-AAE9-9D026B0D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9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21559E8-C6CE-7290-A4F4-FEB2AFB17661}"/>
              </a:ext>
            </a:extLst>
          </p:cNvPr>
          <p:cNvSpPr/>
          <p:nvPr/>
        </p:nvSpPr>
        <p:spPr>
          <a:xfrm>
            <a:off x="4692841" y="1409538"/>
            <a:ext cx="5154936" cy="413068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2490EA-B75E-C038-EF07-848578108E63}"/>
              </a:ext>
            </a:extLst>
          </p:cNvPr>
          <p:cNvSpPr/>
          <p:nvPr/>
        </p:nvSpPr>
        <p:spPr>
          <a:xfrm>
            <a:off x="942320" y="2212055"/>
            <a:ext cx="2170828" cy="246464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C3F6B-2007-BA7D-8A42-121BF6C654AC}"/>
              </a:ext>
            </a:extLst>
          </p:cNvPr>
          <p:cNvSpPr txBox="1"/>
          <p:nvPr/>
        </p:nvSpPr>
        <p:spPr>
          <a:xfrm>
            <a:off x="4172349" y="362968"/>
            <a:ext cx="5271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Bulldog Dyno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1E5CAB33-8AB0-FE30-860C-FBC6057BE307}"/>
              </a:ext>
            </a:extLst>
          </p:cNvPr>
          <p:cNvSpPr/>
          <p:nvPr/>
        </p:nvSpPr>
        <p:spPr>
          <a:xfrm>
            <a:off x="586333" y="362968"/>
            <a:ext cx="2882803" cy="1556574"/>
          </a:xfrm>
          <a:prstGeom prst="snip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AA5678E-9842-63CA-ADE8-31A68DEC4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8604"/>
          <a:stretch/>
        </p:blipFill>
        <p:spPr>
          <a:xfrm>
            <a:off x="1194986" y="655480"/>
            <a:ext cx="1713410" cy="971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2E41F1-E24D-C5BB-4614-70B6CC02F911}"/>
              </a:ext>
            </a:extLst>
          </p:cNvPr>
          <p:cNvSpPr txBox="1"/>
          <p:nvPr/>
        </p:nvSpPr>
        <p:spPr>
          <a:xfrm>
            <a:off x="1089810" y="2575676"/>
            <a:ext cx="96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RPM: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C33154-1EC0-9987-5C22-9716E21F415E}"/>
              </a:ext>
            </a:extLst>
          </p:cNvPr>
          <p:cNvSpPr/>
          <p:nvPr/>
        </p:nvSpPr>
        <p:spPr>
          <a:xfrm>
            <a:off x="1946515" y="2610577"/>
            <a:ext cx="594261" cy="299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532C1-6B8C-A760-564D-CE1347B9C075}"/>
              </a:ext>
            </a:extLst>
          </p:cNvPr>
          <p:cNvSpPr txBox="1"/>
          <p:nvPr/>
        </p:nvSpPr>
        <p:spPr>
          <a:xfrm>
            <a:off x="1059778" y="3158864"/>
            <a:ext cx="96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Torque: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FA45FC-B3FD-56A8-D97F-0E853CCCA188}"/>
              </a:ext>
            </a:extLst>
          </p:cNvPr>
          <p:cNvSpPr/>
          <p:nvPr/>
        </p:nvSpPr>
        <p:spPr>
          <a:xfrm>
            <a:off x="1946515" y="3193766"/>
            <a:ext cx="594261" cy="299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F6715B-81BB-6226-D401-FC515ED32E37}"/>
              </a:ext>
            </a:extLst>
          </p:cNvPr>
          <p:cNvSpPr txBox="1"/>
          <p:nvPr/>
        </p:nvSpPr>
        <p:spPr>
          <a:xfrm>
            <a:off x="1059779" y="3811856"/>
            <a:ext cx="96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0A0443-D3FE-A991-7CE1-A245EBEB1ABA}"/>
              </a:ext>
            </a:extLst>
          </p:cNvPr>
          <p:cNvSpPr/>
          <p:nvPr/>
        </p:nvSpPr>
        <p:spPr>
          <a:xfrm>
            <a:off x="1946516" y="3834311"/>
            <a:ext cx="594262" cy="299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8B9DB080-7493-A357-E614-44C3E357B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28" y="1662891"/>
            <a:ext cx="4453720" cy="3562976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EC9DB8-6279-DC17-7B02-8BED899A16E2}"/>
              </a:ext>
            </a:extLst>
          </p:cNvPr>
          <p:cNvSpPr txBox="1"/>
          <p:nvPr/>
        </p:nvSpPr>
        <p:spPr>
          <a:xfrm>
            <a:off x="1946515" y="2598131"/>
            <a:ext cx="71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6500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D3AD62-1047-4D88-613F-7F94A4C1DE2D}"/>
              </a:ext>
            </a:extLst>
          </p:cNvPr>
          <p:cNvSpPr txBox="1"/>
          <p:nvPr/>
        </p:nvSpPr>
        <p:spPr>
          <a:xfrm>
            <a:off x="1946513" y="3164280"/>
            <a:ext cx="59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9A15D7-6BBC-3361-7EB3-80D648E309B0}"/>
              </a:ext>
            </a:extLst>
          </p:cNvPr>
          <p:cNvSpPr txBox="1"/>
          <p:nvPr/>
        </p:nvSpPr>
        <p:spPr>
          <a:xfrm>
            <a:off x="1942281" y="3799410"/>
            <a:ext cx="59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B321CC-839E-FC5B-53B7-29189B1BC863}"/>
              </a:ext>
            </a:extLst>
          </p:cNvPr>
          <p:cNvSpPr txBox="1"/>
          <p:nvPr/>
        </p:nvSpPr>
        <p:spPr>
          <a:xfrm>
            <a:off x="2541298" y="3157053"/>
            <a:ext cx="96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000CCE-E1B0-C6CE-94D1-7EEACFD33C5A}"/>
              </a:ext>
            </a:extLst>
          </p:cNvPr>
          <p:cNvSpPr txBox="1"/>
          <p:nvPr/>
        </p:nvSpPr>
        <p:spPr>
          <a:xfrm>
            <a:off x="2510067" y="3800151"/>
            <a:ext cx="96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4A5F740-5D88-5A0D-1D13-18653196F1CD}"/>
              </a:ext>
            </a:extLst>
          </p:cNvPr>
          <p:cNvSpPr/>
          <p:nvPr/>
        </p:nvSpPr>
        <p:spPr>
          <a:xfrm>
            <a:off x="7366660" y="5885986"/>
            <a:ext cx="1912561" cy="5759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Log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740DF32-9F94-FD77-0B40-F2BC49473D71}"/>
              </a:ext>
            </a:extLst>
          </p:cNvPr>
          <p:cNvSpPr/>
          <p:nvPr/>
        </p:nvSpPr>
        <p:spPr>
          <a:xfrm>
            <a:off x="9444148" y="5885986"/>
            <a:ext cx="2231322" cy="575920"/>
          </a:xfrm>
          <a:prstGeom prst="roundRect">
            <a:avLst/>
          </a:prstGeom>
          <a:solidFill>
            <a:srgbClr val="CE534A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 Log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A864FE-B39C-BFE6-EF18-E6D80745122F}"/>
              </a:ext>
            </a:extLst>
          </p:cNvPr>
          <p:cNvSpPr txBox="1"/>
          <p:nvPr/>
        </p:nvSpPr>
        <p:spPr>
          <a:xfrm>
            <a:off x="1978024" y="4803816"/>
            <a:ext cx="146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Options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A733016-DC83-7B9E-7BC9-E332A9DAFC0E}"/>
              </a:ext>
            </a:extLst>
          </p:cNvPr>
          <p:cNvSpPr/>
          <p:nvPr/>
        </p:nvSpPr>
        <p:spPr>
          <a:xfrm>
            <a:off x="1089810" y="5338281"/>
            <a:ext cx="3322547" cy="13481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84EEE2-CE1F-5492-3620-C2FD4A1F11AA}"/>
              </a:ext>
            </a:extLst>
          </p:cNvPr>
          <p:cNvSpPr txBox="1"/>
          <p:nvPr/>
        </p:nvSpPr>
        <p:spPr>
          <a:xfrm>
            <a:off x="1036510" y="5416678"/>
            <a:ext cx="209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to CSV: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AA0CC0D-8594-A91E-449D-D4898732D355}"/>
              </a:ext>
            </a:extLst>
          </p:cNvPr>
          <p:cNvSpPr/>
          <p:nvPr/>
        </p:nvSpPr>
        <p:spPr>
          <a:xfrm>
            <a:off x="2544109" y="5432737"/>
            <a:ext cx="446898" cy="3923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Checkbox Checked with solid fill">
            <a:extLst>
              <a:ext uri="{FF2B5EF4-FFF2-40B4-BE49-F238E27FC236}">
                <a16:creationId xmlns:a16="http://schemas.microsoft.com/office/drawing/2014/main" id="{325B0EEC-1F44-7BA5-7ACE-20E70E2271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31369" y="5385512"/>
            <a:ext cx="472377" cy="47237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0D061B8-6C1E-023B-CFB9-9FBB53FD64BC}"/>
              </a:ext>
            </a:extLst>
          </p:cNvPr>
          <p:cNvSpPr/>
          <p:nvPr/>
        </p:nvSpPr>
        <p:spPr>
          <a:xfrm>
            <a:off x="1165709" y="6150170"/>
            <a:ext cx="1158658" cy="299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0F1CB5-9D87-20BB-1F79-71941D0CEF03}"/>
              </a:ext>
            </a:extLst>
          </p:cNvPr>
          <p:cNvSpPr txBox="1"/>
          <p:nvPr/>
        </p:nvSpPr>
        <p:spPr>
          <a:xfrm>
            <a:off x="1194986" y="6119588"/>
            <a:ext cx="129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temp.csv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C4D48-3BD4-6F62-9E98-79005381C56A}"/>
              </a:ext>
            </a:extLst>
          </p:cNvPr>
          <p:cNvSpPr txBox="1"/>
          <p:nvPr/>
        </p:nvSpPr>
        <p:spPr>
          <a:xfrm>
            <a:off x="2330794" y="5842623"/>
            <a:ext cx="58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EEE5D1-5AEC-5A5E-FB0F-202E46E77F86}"/>
              </a:ext>
            </a:extLst>
          </p:cNvPr>
          <p:cNvSpPr txBox="1"/>
          <p:nvPr/>
        </p:nvSpPr>
        <p:spPr>
          <a:xfrm>
            <a:off x="1317386" y="5885986"/>
            <a:ext cx="1170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Filename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755A2E-A09A-BEFD-CAE7-E9F413005BD0}"/>
              </a:ext>
            </a:extLst>
          </p:cNvPr>
          <p:cNvSpPr txBox="1"/>
          <p:nvPr/>
        </p:nvSpPr>
        <p:spPr>
          <a:xfrm>
            <a:off x="2856681" y="5868208"/>
            <a:ext cx="1170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Autogenerate</a:t>
            </a:r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5E6D12B-0FDA-45A3-D71E-6F83FF8A6401}"/>
              </a:ext>
            </a:extLst>
          </p:cNvPr>
          <p:cNvSpPr/>
          <p:nvPr/>
        </p:nvSpPr>
        <p:spPr>
          <a:xfrm>
            <a:off x="3218666" y="6128117"/>
            <a:ext cx="446898" cy="3923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 descr="Checkbox Checked with solid fill">
            <a:extLst>
              <a:ext uri="{FF2B5EF4-FFF2-40B4-BE49-F238E27FC236}">
                <a16:creationId xmlns:a16="http://schemas.microsoft.com/office/drawing/2014/main" id="{1C4E04CD-1B1B-B707-57D5-0F7CF49DDB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05926" y="6080892"/>
            <a:ext cx="472377" cy="472377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3CFB32-DD79-4F09-00DD-3CD25A8CF425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-422529" y="3533612"/>
            <a:ext cx="1617515" cy="3266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31BB6E8-1492-4C61-0320-F346ADA0C493}"/>
              </a:ext>
            </a:extLst>
          </p:cNvPr>
          <p:cNvSpPr/>
          <p:nvPr/>
        </p:nvSpPr>
        <p:spPr>
          <a:xfrm>
            <a:off x="-2265492" y="3429000"/>
            <a:ext cx="1842963" cy="8624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Constantly updating.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93606A-742B-7EBC-8688-FEF058738E79}"/>
              </a:ext>
            </a:extLst>
          </p:cNvPr>
          <p:cNvCxnSpPr>
            <a:cxnSpLocks/>
          </p:cNvCxnSpPr>
          <p:nvPr/>
        </p:nvCxnSpPr>
        <p:spPr>
          <a:xfrm flipV="1">
            <a:off x="-784550" y="6449700"/>
            <a:ext cx="1726870" cy="2119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F2CE228-A9FB-B9AD-8999-1DC41D5CCA44}"/>
              </a:ext>
            </a:extLst>
          </p:cNvPr>
          <p:cNvSpPr/>
          <p:nvPr/>
        </p:nvSpPr>
        <p:spPr>
          <a:xfrm>
            <a:off x="-3339965" y="6030659"/>
            <a:ext cx="2547518" cy="13481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Only one active at time. Other is greyed out. Will overwrite.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10C8E51-6718-EEAA-F239-2071EB28FD62}"/>
              </a:ext>
            </a:extLst>
          </p:cNvPr>
          <p:cNvCxnSpPr>
            <a:cxnSpLocks/>
          </p:cNvCxnSpPr>
          <p:nvPr/>
        </p:nvCxnSpPr>
        <p:spPr>
          <a:xfrm flipH="1">
            <a:off x="9650702" y="2605161"/>
            <a:ext cx="3786165" cy="58860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98276E36-FE92-106B-0D36-EF4C2F9F38E3}"/>
              </a:ext>
            </a:extLst>
          </p:cNvPr>
          <p:cNvSpPr/>
          <p:nvPr/>
        </p:nvSpPr>
        <p:spPr>
          <a:xfrm>
            <a:off x="13127255" y="1901578"/>
            <a:ext cx="2927684" cy="18978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Will show data from pull. Unsure if updating during run or only after pull is finished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2620DD-1A36-CEB2-D052-3BB1B8AA13DC}"/>
              </a:ext>
            </a:extLst>
          </p:cNvPr>
          <p:cNvCxnSpPr>
            <a:cxnSpLocks/>
          </p:cNvCxnSpPr>
          <p:nvPr/>
        </p:nvCxnSpPr>
        <p:spPr>
          <a:xfrm flipH="1" flipV="1">
            <a:off x="3442115" y="6602100"/>
            <a:ext cx="223449" cy="5398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359B6903-C16B-D2D9-A5C5-DA67C004A0C3}"/>
              </a:ext>
            </a:extLst>
          </p:cNvPr>
          <p:cNvSpPr/>
          <p:nvPr/>
        </p:nvSpPr>
        <p:spPr>
          <a:xfrm>
            <a:off x="1356922" y="7083515"/>
            <a:ext cx="5630854" cy="13481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Will probably be in format “</a:t>
            </a:r>
            <a:r>
              <a:rPr lang="en-US" dirty="0" err="1"/>
              <a:t>dyno_pull_MM_DD_YY:HH:MM.csv</a:t>
            </a:r>
            <a:r>
              <a:rPr lang="en-US" dirty="0"/>
              <a:t>”</a:t>
            </a:r>
          </a:p>
        </p:txBody>
      </p: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D22F3BCF-33DE-F18F-2D02-3D96AF3FA0FD}"/>
              </a:ext>
            </a:extLst>
          </p:cNvPr>
          <p:cNvSpPr/>
          <p:nvPr/>
        </p:nvSpPr>
        <p:spPr>
          <a:xfrm>
            <a:off x="861060" y="4998720"/>
            <a:ext cx="3922814" cy="1687757"/>
          </a:xfrm>
          <a:prstGeom prst="noSmok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1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1400-ED0F-4B4D-F503-93B4BDE2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702D-F866-494A-A9B0-3A13BB0D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Series of runs</a:t>
            </a:r>
          </a:p>
          <a:p>
            <a:r>
              <a:rPr lang="en-US" dirty="0"/>
              <a:t>Make results folder</a:t>
            </a:r>
          </a:p>
          <a:p>
            <a:pPr lvl="1"/>
            <a:r>
              <a:rPr lang="en-US" dirty="0"/>
              <a:t>Create session folder on first run. Set name in modal</a:t>
            </a:r>
          </a:p>
          <a:p>
            <a:pPr lvl="1"/>
            <a:r>
              <a:rPr lang="en-US" dirty="0"/>
              <a:t>End session ends session; new session starts with modal on next run</a:t>
            </a:r>
          </a:p>
          <a:p>
            <a:r>
              <a:rPr lang="en-US" dirty="0"/>
              <a:t>Have option to compare two runs</a:t>
            </a:r>
          </a:p>
          <a:p>
            <a:r>
              <a:rPr lang="en-US" dirty="0"/>
              <a:t>Separate tabs?</a:t>
            </a:r>
          </a:p>
          <a:p>
            <a:r>
              <a:rPr lang="en-US" dirty="0"/>
              <a:t>Max torque &amp; hp</a:t>
            </a:r>
          </a:p>
          <a:p>
            <a:r>
              <a:rPr lang="en-US" dirty="0"/>
              <a:t>Gear ratio field</a:t>
            </a:r>
          </a:p>
          <a:p>
            <a:r>
              <a:rPr lang="en-US" dirty="0"/>
              <a:t>Set units based on serial output</a:t>
            </a:r>
          </a:p>
          <a:p>
            <a:r>
              <a:rPr lang="en-US" dirty="0"/>
              <a:t>Drive ratio</a:t>
            </a:r>
          </a:p>
          <a:p>
            <a:r>
              <a:rPr lang="en-US" dirty="0"/>
              <a:t>RPM Run cutoff</a:t>
            </a:r>
          </a:p>
          <a:p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577AA51E-E053-81AF-C24C-9BD70EC64D9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1136537"/>
                  </p:ext>
                </p:extLst>
              </p:nvPr>
            </p:nvGraphicFramePr>
            <p:xfrm>
              <a:off x="-5681020" y="624001"/>
              <a:ext cx="3048000" cy="1714500"/>
            </p:xfrm>
            <a:graphic>
              <a:graphicData uri="http://schemas.microsoft.com/office/powerpoint/2016/slidezoom">
                <pslz:sldZm>
                  <pslz:sldZmObj sldId="257" cId="3494026470">
                    <pslz:zmPr id="{6F81BFA7-0A44-4ED7-AEB8-1577A540D98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577AA51E-E053-81AF-C24C-9BD70EC64D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681020" y="62400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402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142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Lechner, Nathan</dc:creator>
  <cp:lastModifiedBy>Lechner, Nathan</cp:lastModifiedBy>
  <cp:revision>3</cp:revision>
  <dcterms:created xsi:type="dcterms:W3CDTF">2024-10-22T19:06:05Z</dcterms:created>
  <dcterms:modified xsi:type="dcterms:W3CDTF">2024-10-24T16:46:14Z</dcterms:modified>
</cp:coreProperties>
</file>