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8" r:id="rId2"/>
    <p:sldMasterId id="2147483768" r:id="rId3"/>
    <p:sldMasterId id="2147483783" r:id="rId4"/>
    <p:sldMasterId id="2147483820" r:id="rId5"/>
  </p:sldMasterIdLst>
  <p:sldIdLst>
    <p:sldId id="271" r:id="rId6"/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34:31.550"/>
    </inkml:context>
    <inkml:brush xml:id="br0">
      <inkml:brushProperty name="width" value="0.5" units="cm"/>
      <inkml:brushProperty name="height" value="1" units="cm"/>
      <inkml:brushProperty name="color" value="#FFB41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2794,'1'-13,"1"0,0 0,6-21,5-35,40-335,-6 81,-32 190,7 1,5 0,6 2,5 1,7 3,4 1,67-119,84-126,-185 345,3 0,0 2,1 0,1 1,1 2,1 0,0 1,47-30,-52 40,0 0,1 1,0 1,0 1,20-5,100-15,-67 15,672-72,-97 76,-370 10,-231-4,-1 3,1 1,0 3,-1 1,0 3,0 1,-1 2,-1 2,43 21,231 148,-39-21,-168-105,451 227,-397-212,259 80,-286-110,-79-22,1-3,1-3,109 14,-72-24,125-11,-204 4,-1 0,1-2,-1 0,-1-1,1 0,18-10,89-53,-74 39,653-368,-599 341,3 4,2 5,2 5,187-45,-242 76,-1 3,65-1,-68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34:33.597"/>
    </inkml:context>
    <inkml:brush xml:id="br0">
      <inkml:brushProperty name="width" value="0.5" units="cm"/>
      <inkml:brushProperty name="height" value="1" units="cm"/>
      <inkml:brushProperty name="color" value="#FFB41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0,'1'7,"0"-1,1 1,0-1,0 0,1 0,0 0,0 0,0 0,7 9,4 8,152 285,309 605,-300-508,25 51,-155-369,3-3,3-1,69 82,207 227,-303-364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37:08.842"/>
    </inkml:context>
    <inkml:brush xml:id="br0">
      <inkml:brushProperty name="width" value="0.5" units="cm"/>
      <inkml:brushProperty name="height" value="1" units="cm"/>
      <inkml:brushProperty name="color" value="#FFB41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1 168,'13414'0,"-13389"-1,0-2,0-1,0-1,26-9,-19 5,55-7,450-16,2805 34,-1784-3,-1510-2,-1-1,71-17,-63 10,65-5,386 12,-263 7,2593-3,-2643-14,-12 0,356 15,-487 5,-49-6,0 0,0 0,0 0,0 1,0-1,0 1,0-1,0 1,0-1,-1 1,1-1,0 1,0 0,0-1,-1 1,1 0,1 1,-2-2,-1 1,1 0,0 0,0 0,0-1,0 1,-1 0,1 0,0-1,-1 1,1 0,0-1,-1 1,1 0,-1-1,1 1,-1-1,1 1,-1-1,0 1,1-1,-1 1,0-1,1 1,-1-1,0 0,-1 1,-12 6,0 0,-1 0,1-2,-2 0,1 0,0-2,-31 4,-118-1,129-5,-996-2,392-1,471 16,13 0,70-8,-1 4,-111 28,-88 11,-150 6,101-7,77-13,-237 7,-3-43,207-2,-1096 3,1344 0,1 2,-1 2,0 1,1 2,0 3,-48 16,20-4,-1-3,-1-3,-1-4,1-2,-2-4,-84-3,32-4,-190 4,238 2,-1 3,-79 19,58-4,0-5,-183 11,124-26,-547 21,483 0,-33 2,-781-18,576-12,-5647 4,6105 0,-30 2,31-3,0 1,0 0,0 0,1 0,-1 0,0 0,0 1,0-1,0 0,0 0,0 0,0 1,1-1,-1 0,0 1,0-1,0 1,1-1,-1 1,0 0,1-1,-1 1,0-1,1 1,-2 1,4-1,-1 1,1-1,0 0,-1 0,1-1,0 1,0 0,-1 0,1-1,0 1,0-1,0 0,0 1,0-1,0 0,0 0,2-1,2 2,142 7,660 89,-277-26,738 10,4-79,-1021-1,152-5,-363 0,-1-2,0-2,39-13,61-11,144 0,-14 2,-244 27,771-103,-672 95,1132-72,-1013 83,378-20,-151 11,-282 12,18-3,431 6,-431 6,218 39,-345-36,41 8,0-6,146 3,-78-10,-127-4,1-3,100-9,-82-7,87-26,-44 9,-62 20,0 2,112 2,14-1,-83-6,0-4,117-35,44-14,339-38,-318 68,342 0,121 38,-718-1,-1 1,0 2,0 2,0 0,-1 2,0 2,36 16,-25-9,124 45,-140-55,1 0,-1-2,1-1,46 1,1089-9,-1154 4,1 0,-1-1,1 0,-1 0,0-1,0 0,1 0,-1-1,0 0,-1 0,1-1,10-7,6-6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37:09.873"/>
    </inkml:context>
    <inkml:brush xml:id="br0">
      <inkml:brushProperty name="width" value="0.5" units="cm"/>
      <inkml:brushProperty name="height" value="1" units="cm"/>
      <inkml:brushProperty name="color" value="#FFB41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0,'0'5,"0"6,0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37:31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125 1 24575,'-5'4'0,"-6"7"0,-11 21 0,-6 13 0,-3 10 0,3-6-8191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37:31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38:15.25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742 452,'7'1,"-1"0,0 0,0 1,0 0,0 0,-1 0,1 1,0-1,-1 2,0-1,0 0,5 5,-5-3,1-1,-1-1,1 1,0-1,0 0,0 0,0-1,0 1,0-1,1-1,-1 1,11 0,20-6,0-1,0-2,-1-1,0-2,52-22,76-20,99 8,-109 21,558-72,440-51,-983 113,-71 12,1 3,195-6,764 97,-559-10,425 29,-312-64,233 1,-828-30,27 0,-42 1,0 0,0 0,-1 0,1 0,0 0,0 0,-1 1,1-1,0 1,-1-1,1 1,-1 0,1-1,0 1,-1 0,2 2,-3-3,1 1,-1 0,0-1,0 1,-1 0,1 0,0-1,0 1,0 0,0-1,-1 1,1 0,0-1,0 1,-1 0,1-1,-1 1,1-1,0 1,-1-1,1 1,-1-1,0 1,1-1,-1 1,1-1,-1 0,0 1,1-1,-1 0,0 1,0-1,-17 8,-1 0,1-1,-2-1,1-1,-1-1,-30 3,43-6,-641 42,507-39,-2694 19,2101-24,-154-2,-1239 9,2106-5,-565 27,563-26,-52 7,71-8,0-1,0 1,0 0,0 0,0 0,0 1,0-1,1 1,-1 0,1 0,-6 5,9-7,0 0,-1 0,1 0,0 0,0 1,0-1,0 0,0 0,0 1,0-1,0 0,0 0,0 1,0-1,0 0,0 0,0 0,0 1,0-1,0 0,0 0,0 1,0-1,0 0,0 0,0 0,0 1,1-1,-1 0,0 0,0 0,0 1,0-1,0 0,1 0,-1 0,0 0,0 1,0-1,1 0,-1 0,0 0,0 0,1 0,25 9,44 3,1-3,102 0,-99-6,337 9,150-4,122-4,3144-2,-2543-4,-1033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40:50.9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0 472,'706'27,"31"32,-590-51,365 13,3014-23,-3420-3,-1-4,-1-6,178-47,-222 45,-21 5,2 2,51-6,-89 16,0 0,0 0,0-1,0 0,0 1,0-1,0 0,0 0,-1-1,1 1,0-1,-1 1,1-1,-1 0,1 0,3-4,-6 6,0-1,0 1,1-1,-1 1,0-1,0 1,0-1,0 1,0-1,1 1,-1-1,0 1,0-1,0 1,-1-1,1 1,0-1,0 1,0 0,0-1,0 1,0-1,-1 1,1-1,0 1,0-1,-1 1,1 0,0-1,-1 1,1-1,-1 0,-2 0,1-1,0 1,-1 0,0 0,1 0,-1 0,0 0,1 0,-1 1,-4-1,-70-6,-154 7,71 3,-517-23,446 11,-354-53,519 53,-676-105,251 71,346 34,52-1,-132-33,142 25,0 2,-96-4,81 14,60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19:40:51.51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3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47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79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2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4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4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14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42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2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4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50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59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75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3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8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9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9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2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1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2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5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2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4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7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8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0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7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5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5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1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6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33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26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36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2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6839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94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29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221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75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0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66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4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75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7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41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1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6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57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18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9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89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024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22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54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76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99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84B-9B6A-4346-9E21-EC01C55D685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437B-EDF6-4059-BDE5-FC6C6979C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6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8076-CCB4-EF4D-CC4E-47802944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9" y="696262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Eradicating mass hunger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645B-9163-55CF-CB76-5404E9FA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680" y="3257341"/>
            <a:ext cx="2697932" cy="9499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Made by naitik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2B1756-A1A9-C044-C254-DAD421DC82E4}"/>
                  </a:ext>
                </a:extLst>
              </p14:cNvPr>
              <p14:cNvContentPartPr/>
              <p14:nvPr/>
            </p14:nvContentPartPr>
            <p14:xfrm>
              <a:off x="1195394" y="4470266"/>
              <a:ext cx="2889720" cy="100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2B1756-A1A9-C044-C254-DAD421DC8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394" y="4290626"/>
                <a:ext cx="3069360" cy="13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21EED4-B536-079B-7E1A-321D65D9F2A2}"/>
                  </a:ext>
                </a:extLst>
              </p14:cNvPr>
              <p14:cNvContentPartPr/>
              <p14:nvPr/>
            </p14:nvContentPartPr>
            <p14:xfrm>
              <a:off x="1577354" y="3617426"/>
              <a:ext cx="603360" cy="108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21EED4-B536-079B-7E1A-321D65D9F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7714" y="3437426"/>
                <a:ext cx="7830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ED8DF2-453D-4418-3B90-CAC585C552D2}"/>
                  </a:ext>
                </a:extLst>
              </p14:cNvPr>
              <p14:cNvContentPartPr/>
              <p14:nvPr/>
            </p14:nvContentPartPr>
            <p14:xfrm>
              <a:off x="1577354" y="1588696"/>
              <a:ext cx="8666280" cy="363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ED8DF2-453D-4418-3B90-CAC585C552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7714" y="1409056"/>
                <a:ext cx="88459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435CDB0-6792-0BD4-4275-A98426A96771}"/>
                  </a:ext>
                </a:extLst>
              </p14:cNvPr>
              <p14:cNvContentPartPr/>
              <p14:nvPr/>
            </p14:nvContentPartPr>
            <p14:xfrm>
              <a:off x="6310274" y="5305466"/>
              <a:ext cx="360" cy="1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435CDB0-6792-0BD4-4275-A98426A96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0274" y="5125466"/>
                <a:ext cx="180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A65752-037B-8446-1E73-51290644D187}"/>
                  </a:ext>
                </a:extLst>
              </p14:cNvPr>
              <p14:cNvContentPartPr/>
              <p14:nvPr/>
            </p14:nvContentPartPr>
            <p14:xfrm>
              <a:off x="6697274" y="773426"/>
              <a:ext cx="45360" cy="7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A65752-037B-8446-1E73-51290644D1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1274" y="737786"/>
                <a:ext cx="117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3B56F4-A0AB-25B1-CE29-59D673E00A0F}"/>
                  </a:ext>
                </a:extLst>
              </p14:cNvPr>
              <p14:cNvContentPartPr/>
              <p14:nvPr/>
            </p14:nvContentPartPr>
            <p14:xfrm>
              <a:off x="6571274" y="107510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3B56F4-A0AB-25B1-CE29-59D673E00A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5274" y="10391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F6D424-E2D7-9788-1C38-6AB9645C17C9}"/>
                  </a:ext>
                </a:extLst>
              </p14:cNvPr>
              <p14:cNvContentPartPr/>
              <p14:nvPr/>
            </p14:nvContentPartPr>
            <p14:xfrm>
              <a:off x="8987234" y="2921906"/>
              <a:ext cx="2993400" cy="203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F6D424-E2D7-9788-1C38-6AB9645C17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7594" y="2742266"/>
                <a:ext cx="3173040" cy="563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AB641A3-3D79-617C-7926-89ABBF70D0CC}"/>
              </a:ext>
            </a:extLst>
          </p:cNvPr>
          <p:cNvSpPr/>
          <p:nvPr/>
        </p:nvSpPr>
        <p:spPr>
          <a:xfrm>
            <a:off x="0" y="2045909"/>
            <a:ext cx="107971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ERADICATING MASS HUNGER PRESENTATION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DE09E5-9F41-B318-362C-98019B00CE0D}"/>
                  </a:ext>
                </a:extLst>
              </p14:cNvPr>
              <p14:cNvContentPartPr/>
              <p14:nvPr/>
            </p14:nvContentPartPr>
            <p14:xfrm>
              <a:off x="9287644" y="3313048"/>
              <a:ext cx="2343600" cy="211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DE09E5-9F41-B318-362C-98019B00CE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97644" y="3133408"/>
                <a:ext cx="25232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ADA94F-39A6-944C-4A3C-7C8B3C2C20FE}"/>
                  </a:ext>
                </a:extLst>
              </p14:cNvPr>
              <p14:cNvContentPartPr/>
              <p14:nvPr/>
            </p14:nvContentPartPr>
            <p14:xfrm>
              <a:off x="10797844" y="5239768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ADA94F-39A6-944C-4A3C-7C8B3C2C20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07844" y="5059768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276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000">
        <p15:prstTrans prst="peelOff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BA73-1755-7D1D-B46A-2BCB06CD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517" y="879937"/>
            <a:ext cx="9144000" cy="2387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ERADICATING MASS HUNGER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8CAD0-B1AB-4707-8D9C-55E412DD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838" y="3590463"/>
            <a:ext cx="9144000" cy="16557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Franklin Gothic Medium" panose="020B0603020102020204" pitchFamily="34" charset="0"/>
              </a:rPr>
              <a:t>Some potential approaches to addressing these issues include increasing access to food, improving agricultural productivity, strengthening a social safety net, promoting sustainable agriculture, reducing food waste, and addressing the root causes of hunger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35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CCDB-B8CE-AE9B-A457-1E94540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CAUSING THE HUNGER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6711-51FB-1129-F3DC-41C97016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0618"/>
            <a:ext cx="9603275" cy="3450613"/>
          </a:xfrm>
        </p:spPr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highlight>
                  <a:srgbClr val="00FFFF"/>
                </a:highlight>
                <a:latin typeface="Google Sans"/>
              </a:rPr>
              <a:t>Conflict, economic shocks, climate extremes and soaring fertilizer prices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00FFFF"/>
                </a:highlight>
                <a:latin typeface="Google Sans"/>
              </a:rPr>
              <a:t> are combining to create a food crisis of unprecedented proportions. As many as 783 million people are facing chronic hunger.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882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0DE6-DC6B-49FF-2278-222E9198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35" y="485772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MAIN REASON OF MAJORITY OF HUNGER DEATHS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47DE-C3DE-6447-736F-8096FE0E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03" y="373283"/>
            <a:ext cx="8534400" cy="3615267"/>
          </a:xfrm>
        </p:spPr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Poor Infrastructure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Because of poor road conditions, people have died of hunger in one region of a country while there was plenty of food in another region. In addition, a lack of water infrastructure for crops and sanitation are leading causes of hunger and malnutrition.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43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3D10-03E3-1ACF-2670-4CA8FEFD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WHAT ARE THE MAIN CAUSES OF WORLD WIDE HUNGER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1E0F-1A8E-D4A3-12B1-D6CEB314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The Root Causes of Global Hunger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Interconnected issues of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Arial Black" panose="020B0A04020102020204" pitchFamily="34" charset="0"/>
              </a:rPr>
              <a:t>poverty, inequity, conflict, climate change, gender discrimination, and weak government and health systems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 all play a role in keeping nutritious food out of reach for millions of families around the world.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D1F0-EEDC-D5BF-413C-7C0505D1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SOLVE WORLD HUNGER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A218-B49A-14DF-AC86-55362FB2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Funding Humanitarian Efforts to Prevent </a:t>
            </a:r>
            <a:r>
              <a:rPr lang="en-US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FamineIndividuals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and organizations have many ways to contribute to the humanitarian efforts designed to prevent famine. Donating funds to trusted sources, such as the World Food </a:t>
            </a:r>
            <a:r>
              <a:rPr lang="en-US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Programme</a:t>
            </a:r>
            <a:r>
              <a:rPr lang="en-US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, Save the Children, FAO, or UNICEF, is one means of helping to alleviate food insecurity.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1CB4-3568-567B-B263-FB6C53C7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1892-2FF9-CE25-F8F4-15E9A380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996F-80FD-6DB1-9E33-5C6F0C2B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2239-247C-FEE8-DABC-81207B26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870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273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Algerian</vt:lpstr>
      <vt:lpstr>Arial</vt:lpstr>
      <vt:lpstr>Arial Black</vt:lpstr>
      <vt:lpstr>Arial Rounded MT Bold</vt:lpstr>
      <vt:lpstr>Century Gothic</vt:lpstr>
      <vt:lpstr>Franklin Gothic Medium</vt:lpstr>
      <vt:lpstr>Gill Sans MT</vt:lpstr>
      <vt:lpstr>Google Sans</vt:lpstr>
      <vt:lpstr>Trebuchet MS</vt:lpstr>
      <vt:lpstr>Tw Cen MT</vt:lpstr>
      <vt:lpstr>Wingdings 2</vt:lpstr>
      <vt:lpstr>Wingdings 3</vt:lpstr>
      <vt:lpstr>Slice</vt:lpstr>
      <vt:lpstr>Gallery</vt:lpstr>
      <vt:lpstr>Quotable</vt:lpstr>
      <vt:lpstr>Droplet</vt:lpstr>
      <vt:lpstr>Berlin</vt:lpstr>
      <vt:lpstr>Eradicating mass hunger presentation</vt:lpstr>
      <vt:lpstr>ERADICATING MASS HUNGER</vt:lpstr>
      <vt:lpstr>WHAT IS CAUSING THE HUNGER CRISIS</vt:lpstr>
      <vt:lpstr>WHAT IS THE MAIN REASON OF MAJORITY OF HUNGER DEATHS </vt:lpstr>
      <vt:lpstr>WHAT ARE THE MAIN CAUSES OF WORLD WIDE HUNGER</vt:lpstr>
      <vt:lpstr>WHAT DO WE HAVE TO SOLVE WORLD HUNGER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2024-06-13T12:15:47Z</dcterms:created>
  <dcterms:modified xsi:type="dcterms:W3CDTF">2024-06-18T11:59:36Z</dcterms:modified>
</cp:coreProperties>
</file>