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852" r:id="rId3"/>
    <p:sldMasterId id="2147483864" r:id="rId4"/>
    <p:sldMasterId id="2147483876" r:id="rId5"/>
    <p:sldMasterId id="2147483888" r:id="rId6"/>
    <p:sldMasterId id="2147483900" r:id="rId7"/>
    <p:sldMasterId id="2147483912" r:id="rId8"/>
    <p:sldMasterId id="2147483924" r:id="rId9"/>
  </p:sldMasterIdLst>
  <p:sldIdLst>
    <p:sldId id="266" r:id="rId10"/>
    <p:sldId id="258" r:id="rId11"/>
    <p:sldId id="257" r:id="rId12"/>
    <p:sldId id="260" r:id="rId13"/>
    <p:sldId id="261" r:id="rId14"/>
    <p:sldId id="262" r:id="rId15"/>
    <p:sldId id="263" r:id="rId16"/>
    <p:sldId id="265" r:id="rId17"/>
    <p:sldId id="264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94660"/>
  </p:normalViewPr>
  <p:slideViewPr>
    <p:cSldViewPr>
      <p:cViewPr varScale="1">
        <p:scale>
          <a:sx n="92" d="100"/>
          <a:sy n="92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000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 advTm="2000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 advTm="2000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 advTm="2000">
    <p:push dir="u"/>
  </p:transition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slow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 advTm="2000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 advTm="2000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 advTm="2000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FFA14E0-1C6C-43FE-AF57-D7A0CA523D3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829EBAB-89AB-4C48-BD12-2728E418E7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Computer documentary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34200" y="3352800"/>
            <a:ext cx="2057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  By Naitik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5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basic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</a:t>
            </a:r>
            <a:r>
              <a:rPr lang="en-US" dirty="0"/>
              <a:t>consist of hardware components such as the central processing unit (CPU), memory, storage devices, input/output devices, and peripherals, as well as software components such as the operating system and </a:t>
            </a:r>
            <a:r>
              <a:rPr lang="en-US" dirty="0" smtClean="0"/>
              <a:t>applications.2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32" y="4648200"/>
            <a:ext cx="2867025" cy="160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9280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computer is an electronic device that manipulates information, or data. It has the ability to store, retrieve, and process data. You may already know that you can use a computer to type documents, send email, play games, and browse the </a:t>
            </a:r>
            <a:r>
              <a:rPr lang="en-US" dirty="0" smtClean="0"/>
              <a:t>Web.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2877705" cy="1975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hardEdge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4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At a high level, all computers are made up of a processor (CPU), memory, and input/output devices. Each computer receives input from a variety of devices, processes that data with the CPU and memory, and sends results to some form of output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0"/>
            <a:ext cx="3143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6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</p:transition>
    </mc:Choice>
    <mc:Fallback xmlns="">
      <p:transition spd="slow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short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electronic machine that is used for storing, organizing, and finding words, numbers, and pictures, for doing calculations, and for controlling other machines: a personal/home computer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30289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8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Classification </a:t>
            </a:r>
            <a:r>
              <a:rPr lang="en-US" b="1" dirty="0"/>
              <a:t>of Computers by Size</a:t>
            </a:r>
            <a:endParaRPr lang="en-US" dirty="0"/>
          </a:p>
          <a:p>
            <a:r>
              <a:rPr lang="en-US" dirty="0"/>
              <a:t>Supercomputers.</a:t>
            </a:r>
          </a:p>
          <a:p>
            <a:r>
              <a:rPr lang="en-US" dirty="0"/>
              <a:t>Mainframe computers.</a:t>
            </a:r>
          </a:p>
          <a:p>
            <a:r>
              <a:rPr lang="en-US" dirty="0"/>
              <a:t>Minicomputers.</a:t>
            </a:r>
          </a:p>
          <a:p>
            <a:r>
              <a:rPr lang="en-US" dirty="0"/>
              <a:t>Personal computers (PCs) or microcomputers.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4 main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supercomputer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upercomputer</a:t>
            </a:r>
            <a:r>
              <a:rPr lang="en-US" dirty="0"/>
              <a:t>, any of a class of extremely powerful computers. The term is commonly applied to the fastest high-performance systems available at any given time. Such computers have been used primarily for scientific and engineering work requiring exceedingly high-speed </a:t>
            </a:r>
            <a:r>
              <a:rPr lang="en-US" dirty="0" smtClean="0"/>
              <a:t>computations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50882"/>
            <a:ext cx="3257550" cy="1905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minicomputer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minicomputer</a:t>
            </a:r>
            <a:r>
              <a:rPr lang="en-US" dirty="0"/>
              <a:t>, computer that was smaller, less expensive, and less powerful than a mainframe or supercomputer but more expensive and more powerful than a personal computer. Minicomputers were used for scientific and engineering computations, business transaction processing, file handling, and database management</a:t>
            </a:r>
            <a:r>
              <a:rPr lang="en-US" dirty="0" smtClean="0"/>
              <a:t>. 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609600"/>
            <a:ext cx="3771410" cy="3514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000">
        <p14:switch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personal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personal computer, often referred to as a PC, is a computer designed for individual use. It is typically used for tasks such as word processing, internet browsing, email, multimedia playback, and gaming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93227"/>
            <a:ext cx="3810000" cy="2133600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shred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What is mainframe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A mainframe, also known as big iron, is a high-performance computer used for large-scale, compute-intensive purposes and tasks that require greater availability and security than smaller-scale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91000"/>
            <a:ext cx="1981200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2000">
        <p14:glitter pattern="hexagon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142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Apothecary</vt:lpstr>
      <vt:lpstr>Angles</vt:lpstr>
      <vt:lpstr>Aspect</vt:lpstr>
      <vt:lpstr>BlackTie</vt:lpstr>
      <vt:lpstr>Couture</vt:lpstr>
      <vt:lpstr>Module</vt:lpstr>
      <vt:lpstr>Perspective</vt:lpstr>
      <vt:lpstr>Technic</vt:lpstr>
      <vt:lpstr>Horizon</vt:lpstr>
      <vt:lpstr>Computer documentary</vt:lpstr>
      <vt:lpstr>What is computer</vt:lpstr>
      <vt:lpstr>What is in computer</vt:lpstr>
      <vt:lpstr>What is computer short word</vt:lpstr>
      <vt:lpstr>What are the 4 main computer</vt:lpstr>
      <vt:lpstr>What is supercomputer</vt:lpstr>
      <vt:lpstr>What is minicomputer</vt:lpstr>
      <vt:lpstr>What is personal computer</vt:lpstr>
      <vt:lpstr> What is mainframe computer</vt:lpstr>
      <vt:lpstr>What is basic computer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</dc:title>
  <dc:creator>Windows User</dc:creator>
  <cp:lastModifiedBy>Windows User</cp:lastModifiedBy>
  <cp:revision>11</cp:revision>
  <dcterms:created xsi:type="dcterms:W3CDTF">2024-05-20T12:15:04Z</dcterms:created>
  <dcterms:modified xsi:type="dcterms:W3CDTF">2024-05-23T12:00:00Z</dcterms:modified>
</cp:coreProperties>
</file>