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96" r:id="rId6"/>
    <p:sldId id="279" r:id="rId7"/>
    <p:sldId id="261" r:id="rId8"/>
    <p:sldId id="262" r:id="rId9"/>
    <p:sldId id="291" r:id="rId10"/>
    <p:sldId id="263" r:id="rId11"/>
    <p:sldId id="266" r:id="rId12"/>
    <p:sldId id="275" r:id="rId13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58E"/>
    <a:srgbClr val="7883A4"/>
    <a:srgbClr val="E9DAC6"/>
    <a:srgbClr val="FCFBFC"/>
    <a:srgbClr val="DCDEDF"/>
    <a:srgbClr val="38466C"/>
    <a:srgbClr val="E3D2C8"/>
    <a:srgbClr val="CDC5BC"/>
    <a:srgbClr val="F1ECE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6" y="1146"/>
      </p:cViewPr>
      <p:guideLst>
        <p:guide orient="horz" pos="2185"/>
        <p:guide pos="3840"/>
        <p:guide orient="horz" pos="3900"/>
        <p:guide orient="horz" pos="310"/>
        <p:guide pos="7467"/>
        <p:guide pos="211"/>
        <p:guide orient="horz" pos="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C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图形 27"/>
          <p:cNvGrpSpPr/>
          <p:nvPr/>
        </p:nvGrpSpPr>
        <p:grpSpPr>
          <a:xfrm>
            <a:off x="406400" y="6354762"/>
            <a:ext cx="1131676" cy="294686"/>
            <a:chOff x="2400300" y="6253162"/>
            <a:chExt cx="1131676" cy="294686"/>
          </a:xfrm>
          <a:solidFill>
            <a:srgbClr val="57658E"/>
          </a:solidFill>
        </p:grpSpPr>
        <p:grpSp>
          <p:nvGrpSpPr>
            <p:cNvPr id="30" name="图形 27"/>
            <p:cNvGrpSpPr/>
            <p:nvPr/>
          </p:nvGrpSpPr>
          <p:grpSpPr>
            <a:xfrm>
              <a:off x="2400300" y="6253162"/>
              <a:ext cx="1131676" cy="94265"/>
              <a:chOff x="2400300" y="6253162"/>
              <a:chExt cx="1131676" cy="94265"/>
            </a:xfrm>
            <a:grpFill/>
          </p:grpSpPr>
          <p:sp>
            <p:nvSpPr>
              <p:cNvPr id="31" name="任意多边形: 形状 30"/>
              <p:cNvSpPr/>
              <p:nvPr/>
            </p:nvSpPr>
            <p:spPr>
              <a:xfrm>
                <a:off x="2400300" y="62531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2660196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292009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317794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3437840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图形 27"/>
            <p:cNvGrpSpPr/>
            <p:nvPr/>
          </p:nvGrpSpPr>
          <p:grpSpPr>
            <a:xfrm>
              <a:off x="2400300" y="6453712"/>
              <a:ext cx="1131676" cy="94135"/>
              <a:chOff x="2400300" y="6453712"/>
              <a:chExt cx="1131676" cy="94135"/>
            </a:xfrm>
            <a:grpFill/>
          </p:grpSpPr>
          <p:sp>
            <p:nvSpPr>
              <p:cNvPr id="37" name="任意多边形: 形状 36"/>
              <p:cNvSpPr/>
              <p:nvPr/>
            </p:nvSpPr>
            <p:spPr>
              <a:xfrm>
                <a:off x="240030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2660196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292009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17794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43784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图形 26"/>
          <p:cNvGrpSpPr/>
          <p:nvPr/>
        </p:nvGrpSpPr>
        <p:grpSpPr>
          <a:xfrm>
            <a:off x="10706100" y="398462"/>
            <a:ext cx="1131676" cy="294686"/>
            <a:chOff x="8788400" y="563562"/>
            <a:chExt cx="1131676" cy="294686"/>
          </a:xfrm>
          <a:solidFill>
            <a:srgbClr val="57658E"/>
          </a:solidFill>
        </p:grpSpPr>
        <p:grpSp>
          <p:nvGrpSpPr>
            <p:cNvPr id="43" name="图形 26"/>
            <p:cNvGrpSpPr/>
            <p:nvPr/>
          </p:nvGrpSpPr>
          <p:grpSpPr>
            <a:xfrm>
              <a:off x="8788400" y="563562"/>
              <a:ext cx="1131676" cy="94265"/>
              <a:chOff x="8788400" y="563562"/>
              <a:chExt cx="1131676" cy="94265"/>
            </a:xfrm>
            <a:grpFill/>
          </p:grpSpPr>
          <p:sp>
            <p:nvSpPr>
              <p:cNvPr id="44" name="任意多边形: 形状 43"/>
              <p:cNvSpPr/>
              <p:nvPr/>
            </p:nvSpPr>
            <p:spPr>
              <a:xfrm>
                <a:off x="8788400" y="5635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9048296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930819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956604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9825940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9" name="图形 26"/>
            <p:cNvGrpSpPr/>
            <p:nvPr/>
          </p:nvGrpSpPr>
          <p:grpSpPr>
            <a:xfrm>
              <a:off x="8788400" y="764112"/>
              <a:ext cx="1131676" cy="94135"/>
              <a:chOff x="8788400" y="764112"/>
              <a:chExt cx="1131676" cy="94135"/>
            </a:xfrm>
            <a:grpFill/>
          </p:grpSpPr>
          <p:sp>
            <p:nvSpPr>
              <p:cNvPr id="50" name="任意多边形: 形状 49"/>
              <p:cNvSpPr/>
              <p:nvPr/>
            </p:nvSpPr>
            <p:spPr>
              <a:xfrm>
                <a:off x="878840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9048296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930819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956604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982594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 userDrawn="1"/>
        </p:nvGrpSpPr>
        <p:grpSpPr>
          <a:xfrm>
            <a:off x="0" y="-459802"/>
            <a:ext cx="7384517" cy="2520830"/>
            <a:chOff x="0" y="-474316"/>
            <a:chExt cx="7663542" cy="2616080"/>
          </a:xfrm>
        </p:grpSpPr>
        <p:sp>
          <p:nvSpPr>
            <p:cNvPr id="74" name="任意多边形: 形状 73"/>
            <p:cNvSpPr/>
            <p:nvPr/>
          </p:nvSpPr>
          <p:spPr>
            <a:xfrm>
              <a:off x="0" y="2860"/>
              <a:ext cx="7337689" cy="1757646"/>
            </a:xfrm>
            <a:custGeom>
              <a:avLst/>
              <a:gdLst>
                <a:gd name="connsiteX0" fmla="*/ 0 w 7337689"/>
                <a:gd name="connsiteY0" fmla="*/ 0 h 1757646"/>
                <a:gd name="connsiteX1" fmla="*/ 7337689 w 7337689"/>
                <a:gd name="connsiteY1" fmla="*/ 0 h 1757646"/>
                <a:gd name="connsiteX2" fmla="*/ 7297228 w 7337689"/>
                <a:gd name="connsiteY2" fmla="*/ 65762 h 1757646"/>
                <a:gd name="connsiteX3" fmla="*/ 6685085 w 7337689"/>
                <a:gd name="connsiteY3" fmla="*/ 371896 h 1757646"/>
                <a:gd name="connsiteX4" fmla="*/ 5466812 w 7337689"/>
                <a:gd name="connsiteY4" fmla="*/ 268096 h 1757646"/>
                <a:gd name="connsiteX5" fmla="*/ 4842196 w 7337689"/>
                <a:gd name="connsiteY5" fmla="*/ 672366 h 1757646"/>
                <a:gd name="connsiteX6" fmla="*/ 3345303 w 7337689"/>
                <a:gd name="connsiteY6" fmla="*/ 706967 h 1757646"/>
                <a:gd name="connsiteX7" fmla="*/ 1842948 w 7337689"/>
                <a:gd name="connsiteY7" fmla="*/ 690577 h 1757646"/>
                <a:gd name="connsiteX8" fmla="*/ 1090859 w 7337689"/>
                <a:gd name="connsiteY8" fmla="*/ 1291519 h 1757646"/>
                <a:gd name="connsiteX9" fmla="*/ 15206 w 7337689"/>
                <a:gd name="connsiteY9" fmla="*/ 1755272 h 1757646"/>
                <a:gd name="connsiteX10" fmla="*/ 0 w 7337689"/>
                <a:gd name="connsiteY10" fmla="*/ 1757646 h 17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7689" h="1757646">
                  <a:moveTo>
                    <a:pt x="0" y="0"/>
                  </a:moveTo>
                  <a:lnTo>
                    <a:pt x="7337689" y="0"/>
                  </a:lnTo>
                  <a:lnTo>
                    <a:pt x="7297228" y="65762"/>
                  </a:lnTo>
                  <a:cubicBezTo>
                    <a:pt x="7159522" y="253784"/>
                    <a:pt x="6920910" y="362336"/>
                    <a:pt x="6685085" y="371896"/>
                  </a:cubicBezTo>
                  <a:cubicBezTo>
                    <a:pt x="6273531" y="386465"/>
                    <a:pt x="5858335" y="138804"/>
                    <a:pt x="5466812" y="268096"/>
                  </a:cubicBezTo>
                  <a:cubicBezTo>
                    <a:pt x="5230078" y="346402"/>
                    <a:pt x="5057078" y="548536"/>
                    <a:pt x="4842196" y="672366"/>
                  </a:cubicBezTo>
                  <a:cubicBezTo>
                    <a:pt x="4397863" y="927312"/>
                    <a:pt x="3842447" y="825334"/>
                    <a:pt x="3345303" y="706967"/>
                  </a:cubicBezTo>
                  <a:cubicBezTo>
                    <a:pt x="2848161" y="588599"/>
                    <a:pt x="2303670" y="466590"/>
                    <a:pt x="1842948" y="690577"/>
                  </a:cubicBezTo>
                  <a:cubicBezTo>
                    <a:pt x="1553403" y="830798"/>
                    <a:pt x="1342162" y="1091205"/>
                    <a:pt x="1090859" y="1291519"/>
                  </a:cubicBezTo>
                  <a:cubicBezTo>
                    <a:pt x="876546" y="1462014"/>
                    <a:pt x="434276" y="1671547"/>
                    <a:pt x="15206" y="1755272"/>
                  </a:cubicBezTo>
                  <a:lnTo>
                    <a:pt x="0" y="1757646"/>
                  </a:lnTo>
                  <a:close/>
                </a:path>
              </a:pathLst>
            </a:custGeom>
            <a:solidFill>
              <a:srgbClr val="576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" y="2860"/>
              <a:ext cx="5004905" cy="1289693"/>
            </a:xfrm>
            <a:custGeom>
              <a:avLst/>
              <a:gdLst>
                <a:gd name="connsiteX0" fmla="*/ 0 w 5004905"/>
                <a:gd name="connsiteY0" fmla="*/ 0 h 1289693"/>
                <a:gd name="connsiteX1" fmla="*/ 5004905 w 5004905"/>
                <a:gd name="connsiteY1" fmla="*/ 0 h 1289693"/>
                <a:gd name="connsiteX2" fmla="*/ 4972972 w 5004905"/>
                <a:gd name="connsiteY2" fmla="*/ 95354 h 1289693"/>
                <a:gd name="connsiteX3" fmla="*/ 4558116 w 5004905"/>
                <a:gd name="connsiteY3" fmla="*/ 422884 h 1289693"/>
                <a:gd name="connsiteX4" fmla="*/ 3281568 w 5004905"/>
                <a:gd name="connsiteY4" fmla="*/ 406495 h 1289693"/>
                <a:gd name="connsiteX5" fmla="*/ 2023232 w 5004905"/>
                <a:gd name="connsiteY5" fmla="*/ 95097 h 1289693"/>
                <a:gd name="connsiteX6" fmla="*/ 824990 w 5004905"/>
                <a:gd name="connsiteY6" fmla="*/ 459305 h 1289693"/>
                <a:gd name="connsiteX7" fmla="*/ 413435 w 5004905"/>
                <a:gd name="connsiteY7" fmla="*/ 1020184 h 1289693"/>
                <a:gd name="connsiteX8" fmla="*/ 15766 w 5004905"/>
                <a:gd name="connsiteY8" fmla="*/ 1284235 h 1289693"/>
                <a:gd name="connsiteX9" fmla="*/ 0 w 5004905"/>
                <a:gd name="connsiteY9" fmla="*/ 1289693 h 128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4905" h="1289693">
                  <a:moveTo>
                    <a:pt x="0" y="0"/>
                  </a:moveTo>
                  <a:lnTo>
                    <a:pt x="5004905" y="0"/>
                  </a:lnTo>
                  <a:lnTo>
                    <a:pt x="4972972" y="95354"/>
                  </a:lnTo>
                  <a:cubicBezTo>
                    <a:pt x="4888976" y="247040"/>
                    <a:pt x="4726106" y="360058"/>
                    <a:pt x="4558116" y="422884"/>
                  </a:cubicBezTo>
                  <a:cubicBezTo>
                    <a:pt x="4153846" y="575851"/>
                    <a:pt x="3700407" y="515758"/>
                    <a:pt x="3281568" y="406495"/>
                  </a:cubicBezTo>
                  <a:cubicBezTo>
                    <a:pt x="2862730" y="297233"/>
                    <a:pt x="2452997" y="138802"/>
                    <a:pt x="2023232" y="95097"/>
                  </a:cubicBezTo>
                  <a:cubicBezTo>
                    <a:pt x="1591647" y="51392"/>
                    <a:pt x="1119998" y="142444"/>
                    <a:pt x="824990" y="459305"/>
                  </a:cubicBezTo>
                  <a:cubicBezTo>
                    <a:pt x="666559" y="628662"/>
                    <a:pt x="571865" y="850829"/>
                    <a:pt x="413435" y="1020184"/>
                  </a:cubicBezTo>
                  <a:cubicBezTo>
                    <a:pt x="331489" y="1107594"/>
                    <a:pt x="178977" y="1215946"/>
                    <a:pt x="15766" y="1284235"/>
                  </a:cubicBezTo>
                  <a:lnTo>
                    <a:pt x="0" y="1289693"/>
                  </a:lnTo>
                  <a:close/>
                </a:path>
              </a:pathLst>
            </a:custGeom>
            <a:solidFill>
              <a:srgbClr val="E9D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2" name="图片 91"/>
            <p:cNvPicPr>
              <a:picLocks noChangeAspect="1"/>
            </p:cNvPicPr>
            <p:nvPr userDrawn="1"/>
          </p:nvPicPr>
          <p:blipFill>
            <a:blip r:embed="rId2"/>
            <a:srcRect l="4108"/>
            <a:stretch>
              <a:fillRect/>
            </a:stretch>
          </p:blipFill>
          <p:spPr>
            <a:xfrm>
              <a:off x="0" y="-474316"/>
              <a:ext cx="7663542" cy="2616080"/>
            </a:xfrm>
            <a:custGeom>
              <a:avLst/>
              <a:gdLst>
                <a:gd name="connsiteX0" fmla="*/ 0 w 7663542"/>
                <a:gd name="connsiteY0" fmla="*/ 0 h 2616080"/>
                <a:gd name="connsiteX1" fmla="*/ 4688115 w 7663542"/>
                <a:gd name="connsiteY1" fmla="*/ 0 h 2616080"/>
                <a:gd name="connsiteX2" fmla="*/ 4688115 w 7663542"/>
                <a:gd name="connsiteY2" fmla="*/ 474316 h 2616080"/>
                <a:gd name="connsiteX3" fmla="*/ 7663542 w 7663542"/>
                <a:gd name="connsiteY3" fmla="*/ 474316 h 2616080"/>
                <a:gd name="connsiteX4" fmla="*/ 7663542 w 7663542"/>
                <a:gd name="connsiteY4" fmla="*/ 2616080 h 2616080"/>
                <a:gd name="connsiteX5" fmla="*/ 0 w 7663542"/>
                <a:gd name="connsiteY5" fmla="*/ 2616080 h 261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3542" h="2616080">
                  <a:moveTo>
                    <a:pt x="0" y="0"/>
                  </a:moveTo>
                  <a:lnTo>
                    <a:pt x="4688115" y="0"/>
                  </a:lnTo>
                  <a:lnTo>
                    <a:pt x="4688115" y="474316"/>
                  </a:lnTo>
                  <a:lnTo>
                    <a:pt x="7663542" y="474316"/>
                  </a:lnTo>
                  <a:lnTo>
                    <a:pt x="7663542" y="2616080"/>
                  </a:lnTo>
                  <a:lnTo>
                    <a:pt x="0" y="2616080"/>
                  </a:lnTo>
                  <a:close/>
                </a:path>
              </a:pathLst>
            </a:custGeom>
          </p:spPr>
        </p:pic>
      </p:grpSp>
      <p:grpSp>
        <p:nvGrpSpPr>
          <p:cNvPr id="98" name="组合 97"/>
          <p:cNvGrpSpPr/>
          <p:nvPr userDrawn="1"/>
        </p:nvGrpSpPr>
        <p:grpSpPr>
          <a:xfrm>
            <a:off x="6468808" y="4107541"/>
            <a:ext cx="6265780" cy="3316515"/>
            <a:chOff x="6030068" y="3878323"/>
            <a:chExt cx="6698834" cy="354573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6470208" y="4214924"/>
              <a:ext cx="5721792" cy="2643076"/>
            </a:xfrm>
            <a:custGeom>
              <a:avLst/>
              <a:gdLst>
                <a:gd name="connsiteX0" fmla="*/ 5721792 w 5721792"/>
                <a:gd name="connsiteY0" fmla="*/ 0 h 2643076"/>
                <a:gd name="connsiteX1" fmla="*/ 5721792 w 5721792"/>
                <a:gd name="connsiteY1" fmla="*/ 2643076 h 2643076"/>
                <a:gd name="connsiteX2" fmla="*/ 5496 w 5721792"/>
                <a:gd name="connsiteY2" fmla="*/ 2643076 h 2643076"/>
                <a:gd name="connsiteX3" fmla="*/ 5 w 5721792"/>
                <a:gd name="connsiteY3" fmla="*/ 2584157 h 2643076"/>
                <a:gd name="connsiteX4" fmla="*/ 301524 w 5721792"/>
                <a:gd name="connsiteY4" fmla="*/ 1961550 h 2643076"/>
                <a:gd name="connsiteX5" fmla="*/ 1191403 w 5721792"/>
                <a:gd name="connsiteY5" fmla="*/ 1692391 h 2643076"/>
                <a:gd name="connsiteX6" fmla="*/ 1865220 w 5721792"/>
                <a:gd name="connsiteY6" fmla="*/ 1739997 h 2643076"/>
                <a:gd name="connsiteX7" fmla="*/ 2506079 w 5721792"/>
                <a:gd name="connsiteY7" fmla="*/ 1566049 h 2643076"/>
                <a:gd name="connsiteX8" fmla="*/ 2932708 w 5721792"/>
                <a:gd name="connsiteY8" fmla="*/ 1108292 h 2643076"/>
                <a:gd name="connsiteX9" fmla="*/ 3873854 w 5721792"/>
                <a:gd name="connsiteY9" fmla="*/ 899556 h 2643076"/>
                <a:gd name="connsiteX10" fmla="*/ 4432318 w 5721792"/>
                <a:gd name="connsiteY10" fmla="*/ 981953 h 2643076"/>
                <a:gd name="connsiteX11" fmla="*/ 4955990 w 5721792"/>
                <a:gd name="connsiteY11" fmla="*/ 813498 h 2643076"/>
                <a:gd name="connsiteX12" fmla="*/ 5336844 w 5721792"/>
                <a:gd name="connsiteY12" fmla="*/ 168977 h 2643076"/>
                <a:gd name="connsiteX13" fmla="*/ 5720346 w 5721792"/>
                <a:gd name="connsiteY13" fmla="*/ 67 h 264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1792" h="2643076">
                  <a:moveTo>
                    <a:pt x="5721792" y="0"/>
                  </a:moveTo>
                  <a:lnTo>
                    <a:pt x="5721792" y="2643076"/>
                  </a:lnTo>
                  <a:lnTo>
                    <a:pt x="5496" y="2643076"/>
                  </a:lnTo>
                  <a:lnTo>
                    <a:pt x="5" y="2584157"/>
                  </a:lnTo>
                  <a:cubicBezTo>
                    <a:pt x="-939" y="2350873"/>
                    <a:pt x="118879" y="2113984"/>
                    <a:pt x="301524" y="1961550"/>
                  </a:cubicBezTo>
                  <a:cubicBezTo>
                    <a:pt x="543220" y="1758307"/>
                    <a:pt x="874634" y="1686896"/>
                    <a:pt x="1191403" y="1692391"/>
                  </a:cubicBezTo>
                  <a:cubicBezTo>
                    <a:pt x="1416618" y="1697883"/>
                    <a:pt x="1640003" y="1738165"/>
                    <a:pt x="1865220" y="1739997"/>
                  </a:cubicBezTo>
                  <a:cubicBezTo>
                    <a:pt x="2090437" y="1741827"/>
                    <a:pt x="2326638" y="1701545"/>
                    <a:pt x="2506079" y="1566049"/>
                  </a:cubicBezTo>
                  <a:cubicBezTo>
                    <a:pt x="2672701" y="1439709"/>
                    <a:pt x="2773408" y="1243788"/>
                    <a:pt x="2932708" y="1108292"/>
                  </a:cubicBezTo>
                  <a:cubicBezTo>
                    <a:pt x="3183558" y="892231"/>
                    <a:pt x="3546101" y="853781"/>
                    <a:pt x="3873854" y="899556"/>
                  </a:cubicBezTo>
                  <a:cubicBezTo>
                    <a:pt x="4060618" y="925190"/>
                    <a:pt x="4243720" y="974629"/>
                    <a:pt x="4432318" y="981953"/>
                  </a:cubicBezTo>
                  <a:cubicBezTo>
                    <a:pt x="4620912" y="989277"/>
                    <a:pt x="4822324" y="945332"/>
                    <a:pt x="4955990" y="813498"/>
                  </a:cubicBezTo>
                  <a:cubicBezTo>
                    <a:pt x="5135431" y="637720"/>
                    <a:pt x="5157404" y="344756"/>
                    <a:pt x="5336844" y="168977"/>
                  </a:cubicBezTo>
                  <a:cubicBezTo>
                    <a:pt x="5438695" y="68843"/>
                    <a:pt x="5575413" y="14663"/>
                    <a:pt x="5720346" y="67"/>
                  </a:cubicBezTo>
                  <a:close/>
                </a:path>
              </a:pathLst>
            </a:custGeom>
            <a:solidFill>
              <a:srgbClr val="576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7546323" y="5053628"/>
              <a:ext cx="4645677" cy="1804372"/>
            </a:xfrm>
            <a:custGeom>
              <a:avLst/>
              <a:gdLst>
                <a:gd name="connsiteX0" fmla="*/ 4645677 w 4645677"/>
                <a:gd name="connsiteY0" fmla="*/ 0 h 1804372"/>
                <a:gd name="connsiteX1" fmla="*/ 4645677 w 4645677"/>
                <a:gd name="connsiteY1" fmla="*/ 1804372 h 1804372"/>
                <a:gd name="connsiteX2" fmla="*/ 0 w 4645677"/>
                <a:gd name="connsiteY2" fmla="*/ 1804372 h 1804372"/>
                <a:gd name="connsiteX3" fmla="*/ 18644 w 4645677"/>
                <a:gd name="connsiteY3" fmla="*/ 1682197 h 1804372"/>
                <a:gd name="connsiteX4" fmla="*/ 307546 w 4645677"/>
                <a:gd name="connsiteY4" fmla="*/ 1392008 h 1804372"/>
                <a:gd name="connsiteX5" fmla="*/ 855023 w 4645677"/>
                <a:gd name="connsiteY5" fmla="*/ 1291301 h 1804372"/>
                <a:gd name="connsiteX6" fmla="*/ 1382359 w 4645677"/>
                <a:gd name="connsiteY6" fmla="*/ 1128341 h 1804372"/>
                <a:gd name="connsiteX7" fmla="*/ 1847439 w 4645677"/>
                <a:gd name="connsiteY7" fmla="*/ 569877 h 1804372"/>
                <a:gd name="connsiteX8" fmla="*/ 2885629 w 4645677"/>
                <a:gd name="connsiteY8" fmla="*/ 571709 h 1804372"/>
                <a:gd name="connsiteX9" fmla="*/ 3934808 w 4645677"/>
                <a:gd name="connsiteY9" fmla="*/ 665090 h 1804372"/>
                <a:gd name="connsiteX10" fmla="*/ 4601236 w 4645677"/>
                <a:gd name="connsiteY10" fmla="*/ 28273 h 18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5677" h="1804372">
                  <a:moveTo>
                    <a:pt x="4645677" y="0"/>
                  </a:moveTo>
                  <a:lnTo>
                    <a:pt x="4645677" y="1804372"/>
                  </a:lnTo>
                  <a:lnTo>
                    <a:pt x="0" y="1804372"/>
                  </a:lnTo>
                  <a:lnTo>
                    <a:pt x="18644" y="1682197"/>
                  </a:lnTo>
                  <a:cubicBezTo>
                    <a:pt x="64477" y="1554054"/>
                    <a:pt x="179832" y="1448312"/>
                    <a:pt x="307546" y="1392008"/>
                  </a:cubicBezTo>
                  <a:cubicBezTo>
                    <a:pt x="477833" y="1316935"/>
                    <a:pt x="670089" y="1307781"/>
                    <a:pt x="855023" y="1291301"/>
                  </a:cubicBezTo>
                  <a:cubicBezTo>
                    <a:pt x="1041788" y="1272991"/>
                    <a:pt x="1234045" y="1241864"/>
                    <a:pt x="1382359" y="1128341"/>
                  </a:cubicBezTo>
                  <a:cubicBezTo>
                    <a:pt x="1574615" y="980027"/>
                    <a:pt x="1655181" y="720021"/>
                    <a:pt x="1847439" y="569877"/>
                  </a:cubicBezTo>
                  <a:cubicBezTo>
                    <a:pt x="2133079" y="348324"/>
                    <a:pt x="2545059" y="447199"/>
                    <a:pt x="2885629" y="571709"/>
                  </a:cubicBezTo>
                  <a:cubicBezTo>
                    <a:pt x="3226200" y="696219"/>
                    <a:pt x="3614377" y="833545"/>
                    <a:pt x="3934808" y="665090"/>
                  </a:cubicBezTo>
                  <a:cubicBezTo>
                    <a:pt x="4157964" y="548362"/>
                    <a:pt x="4358947" y="203472"/>
                    <a:pt x="4601236" y="28273"/>
                  </a:cubicBezTo>
                  <a:close/>
                </a:path>
              </a:pathLst>
            </a:custGeom>
            <a:solidFill>
              <a:srgbClr val="E9D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6" name="图片 95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>
            <a:xfrm>
              <a:off x="6030068" y="3878323"/>
              <a:ext cx="6698834" cy="3545734"/>
            </a:xfrm>
            <a:custGeom>
              <a:avLst/>
              <a:gdLst>
                <a:gd name="connsiteX0" fmla="*/ 0 w 6786784"/>
                <a:gd name="connsiteY0" fmla="*/ 0 h 3592286"/>
                <a:gd name="connsiteX1" fmla="*/ 6161932 w 6786784"/>
                <a:gd name="connsiteY1" fmla="*/ 0 h 3592286"/>
                <a:gd name="connsiteX2" fmla="*/ 6161932 w 6786784"/>
                <a:gd name="connsiteY2" fmla="*/ 2598057 h 3592286"/>
                <a:gd name="connsiteX3" fmla="*/ 6786784 w 6786784"/>
                <a:gd name="connsiteY3" fmla="*/ 2598057 h 3592286"/>
                <a:gd name="connsiteX4" fmla="*/ 6786784 w 6786784"/>
                <a:gd name="connsiteY4" fmla="*/ 3592286 h 3592286"/>
                <a:gd name="connsiteX5" fmla="*/ 4275075 w 6786784"/>
                <a:gd name="connsiteY5" fmla="*/ 3592286 h 3592286"/>
                <a:gd name="connsiteX6" fmla="*/ 4275075 w 6786784"/>
                <a:gd name="connsiteY6" fmla="*/ 3026228 h 3592286"/>
                <a:gd name="connsiteX7" fmla="*/ 0 w 6786784"/>
                <a:gd name="connsiteY7" fmla="*/ 3026228 h 359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86784" h="3592286">
                  <a:moveTo>
                    <a:pt x="0" y="0"/>
                  </a:moveTo>
                  <a:lnTo>
                    <a:pt x="6161932" y="0"/>
                  </a:lnTo>
                  <a:lnTo>
                    <a:pt x="6161932" y="2598057"/>
                  </a:lnTo>
                  <a:lnTo>
                    <a:pt x="6786784" y="2598057"/>
                  </a:lnTo>
                  <a:lnTo>
                    <a:pt x="6786784" y="3592286"/>
                  </a:lnTo>
                  <a:lnTo>
                    <a:pt x="4275075" y="3592286"/>
                  </a:lnTo>
                  <a:lnTo>
                    <a:pt x="4275075" y="3026228"/>
                  </a:lnTo>
                  <a:lnTo>
                    <a:pt x="0" y="3026228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C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图形 27"/>
          <p:cNvGrpSpPr/>
          <p:nvPr/>
        </p:nvGrpSpPr>
        <p:grpSpPr>
          <a:xfrm>
            <a:off x="406400" y="6354762"/>
            <a:ext cx="1131676" cy="294686"/>
            <a:chOff x="2400300" y="6253162"/>
            <a:chExt cx="1131676" cy="294686"/>
          </a:xfrm>
          <a:solidFill>
            <a:srgbClr val="57658E"/>
          </a:solidFill>
        </p:grpSpPr>
        <p:grpSp>
          <p:nvGrpSpPr>
            <p:cNvPr id="30" name="图形 27"/>
            <p:cNvGrpSpPr/>
            <p:nvPr/>
          </p:nvGrpSpPr>
          <p:grpSpPr>
            <a:xfrm>
              <a:off x="2400300" y="6253162"/>
              <a:ext cx="1131676" cy="94265"/>
              <a:chOff x="2400300" y="6253162"/>
              <a:chExt cx="1131676" cy="94265"/>
            </a:xfrm>
            <a:grpFill/>
          </p:grpSpPr>
          <p:sp>
            <p:nvSpPr>
              <p:cNvPr id="31" name="任意多边形: 形状 30"/>
              <p:cNvSpPr/>
              <p:nvPr/>
            </p:nvSpPr>
            <p:spPr>
              <a:xfrm>
                <a:off x="2400300" y="62531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2660196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292009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317794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3437840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图形 27"/>
            <p:cNvGrpSpPr/>
            <p:nvPr/>
          </p:nvGrpSpPr>
          <p:grpSpPr>
            <a:xfrm>
              <a:off x="2400300" y="6453712"/>
              <a:ext cx="1131676" cy="94135"/>
              <a:chOff x="2400300" y="6453712"/>
              <a:chExt cx="1131676" cy="94135"/>
            </a:xfrm>
            <a:grpFill/>
          </p:grpSpPr>
          <p:sp>
            <p:nvSpPr>
              <p:cNvPr id="37" name="任意多边形: 形状 36"/>
              <p:cNvSpPr/>
              <p:nvPr/>
            </p:nvSpPr>
            <p:spPr>
              <a:xfrm>
                <a:off x="240030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2660196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292009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17794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43784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图形 26"/>
          <p:cNvGrpSpPr/>
          <p:nvPr/>
        </p:nvGrpSpPr>
        <p:grpSpPr>
          <a:xfrm>
            <a:off x="10706100" y="398462"/>
            <a:ext cx="1131676" cy="294686"/>
            <a:chOff x="8788400" y="563562"/>
            <a:chExt cx="1131676" cy="294686"/>
          </a:xfrm>
          <a:solidFill>
            <a:srgbClr val="57658E"/>
          </a:solidFill>
        </p:grpSpPr>
        <p:grpSp>
          <p:nvGrpSpPr>
            <p:cNvPr id="43" name="图形 26"/>
            <p:cNvGrpSpPr/>
            <p:nvPr/>
          </p:nvGrpSpPr>
          <p:grpSpPr>
            <a:xfrm>
              <a:off x="8788400" y="563562"/>
              <a:ext cx="1131676" cy="94265"/>
              <a:chOff x="8788400" y="563562"/>
              <a:chExt cx="1131676" cy="94265"/>
            </a:xfrm>
            <a:grpFill/>
          </p:grpSpPr>
          <p:sp>
            <p:nvSpPr>
              <p:cNvPr id="44" name="任意多边形: 形状 43"/>
              <p:cNvSpPr/>
              <p:nvPr/>
            </p:nvSpPr>
            <p:spPr>
              <a:xfrm>
                <a:off x="8788400" y="5635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9048296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930819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956604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9825940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9" name="图形 26"/>
            <p:cNvGrpSpPr/>
            <p:nvPr/>
          </p:nvGrpSpPr>
          <p:grpSpPr>
            <a:xfrm>
              <a:off x="8788400" y="764112"/>
              <a:ext cx="1131676" cy="94135"/>
              <a:chOff x="8788400" y="764112"/>
              <a:chExt cx="1131676" cy="94135"/>
            </a:xfrm>
            <a:grpFill/>
          </p:grpSpPr>
          <p:sp>
            <p:nvSpPr>
              <p:cNvPr id="50" name="任意多边形: 形状 49"/>
              <p:cNvSpPr/>
              <p:nvPr/>
            </p:nvSpPr>
            <p:spPr>
              <a:xfrm>
                <a:off x="878840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9048296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930819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956604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982594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 userDrawn="1"/>
        </p:nvGrpSpPr>
        <p:grpSpPr>
          <a:xfrm>
            <a:off x="0" y="-420915"/>
            <a:ext cx="6717865" cy="2293257"/>
            <a:chOff x="0" y="-474316"/>
            <a:chExt cx="7663542" cy="2616080"/>
          </a:xfrm>
        </p:grpSpPr>
        <p:sp>
          <p:nvSpPr>
            <p:cNvPr id="74" name="任意多边形: 形状 73"/>
            <p:cNvSpPr/>
            <p:nvPr/>
          </p:nvSpPr>
          <p:spPr>
            <a:xfrm>
              <a:off x="0" y="2860"/>
              <a:ext cx="7337689" cy="1757646"/>
            </a:xfrm>
            <a:custGeom>
              <a:avLst/>
              <a:gdLst>
                <a:gd name="connsiteX0" fmla="*/ 0 w 7337689"/>
                <a:gd name="connsiteY0" fmla="*/ 0 h 1757646"/>
                <a:gd name="connsiteX1" fmla="*/ 7337689 w 7337689"/>
                <a:gd name="connsiteY1" fmla="*/ 0 h 1757646"/>
                <a:gd name="connsiteX2" fmla="*/ 7297228 w 7337689"/>
                <a:gd name="connsiteY2" fmla="*/ 65762 h 1757646"/>
                <a:gd name="connsiteX3" fmla="*/ 6685085 w 7337689"/>
                <a:gd name="connsiteY3" fmla="*/ 371896 h 1757646"/>
                <a:gd name="connsiteX4" fmla="*/ 5466812 w 7337689"/>
                <a:gd name="connsiteY4" fmla="*/ 268096 h 1757646"/>
                <a:gd name="connsiteX5" fmla="*/ 4842196 w 7337689"/>
                <a:gd name="connsiteY5" fmla="*/ 672366 h 1757646"/>
                <a:gd name="connsiteX6" fmla="*/ 3345303 w 7337689"/>
                <a:gd name="connsiteY6" fmla="*/ 706967 h 1757646"/>
                <a:gd name="connsiteX7" fmla="*/ 1842948 w 7337689"/>
                <a:gd name="connsiteY7" fmla="*/ 690577 h 1757646"/>
                <a:gd name="connsiteX8" fmla="*/ 1090859 w 7337689"/>
                <a:gd name="connsiteY8" fmla="*/ 1291519 h 1757646"/>
                <a:gd name="connsiteX9" fmla="*/ 15206 w 7337689"/>
                <a:gd name="connsiteY9" fmla="*/ 1755272 h 1757646"/>
                <a:gd name="connsiteX10" fmla="*/ 0 w 7337689"/>
                <a:gd name="connsiteY10" fmla="*/ 1757646 h 17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7689" h="1757646">
                  <a:moveTo>
                    <a:pt x="0" y="0"/>
                  </a:moveTo>
                  <a:lnTo>
                    <a:pt x="7337689" y="0"/>
                  </a:lnTo>
                  <a:lnTo>
                    <a:pt x="7297228" y="65762"/>
                  </a:lnTo>
                  <a:cubicBezTo>
                    <a:pt x="7159522" y="253784"/>
                    <a:pt x="6920910" y="362336"/>
                    <a:pt x="6685085" y="371896"/>
                  </a:cubicBezTo>
                  <a:cubicBezTo>
                    <a:pt x="6273531" y="386465"/>
                    <a:pt x="5858335" y="138804"/>
                    <a:pt x="5466812" y="268096"/>
                  </a:cubicBezTo>
                  <a:cubicBezTo>
                    <a:pt x="5230078" y="346402"/>
                    <a:pt x="5057078" y="548536"/>
                    <a:pt x="4842196" y="672366"/>
                  </a:cubicBezTo>
                  <a:cubicBezTo>
                    <a:pt x="4397863" y="927312"/>
                    <a:pt x="3842447" y="825334"/>
                    <a:pt x="3345303" y="706967"/>
                  </a:cubicBezTo>
                  <a:cubicBezTo>
                    <a:pt x="2848161" y="588599"/>
                    <a:pt x="2303670" y="466590"/>
                    <a:pt x="1842948" y="690577"/>
                  </a:cubicBezTo>
                  <a:cubicBezTo>
                    <a:pt x="1553403" y="830798"/>
                    <a:pt x="1342162" y="1091205"/>
                    <a:pt x="1090859" y="1291519"/>
                  </a:cubicBezTo>
                  <a:cubicBezTo>
                    <a:pt x="876546" y="1462014"/>
                    <a:pt x="434276" y="1671547"/>
                    <a:pt x="15206" y="1755272"/>
                  </a:cubicBezTo>
                  <a:lnTo>
                    <a:pt x="0" y="1757646"/>
                  </a:lnTo>
                  <a:close/>
                </a:path>
              </a:pathLst>
            </a:custGeom>
            <a:solidFill>
              <a:srgbClr val="576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" y="2860"/>
              <a:ext cx="5004905" cy="1289693"/>
            </a:xfrm>
            <a:custGeom>
              <a:avLst/>
              <a:gdLst>
                <a:gd name="connsiteX0" fmla="*/ 0 w 5004905"/>
                <a:gd name="connsiteY0" fmla="*/ 0 h 1289693"/>
                <a:gd name="connsiteX1" fmla="*/ 5004905 w 5004905"/>
                <a:gd name="connsiteY1" fmla="*/ 0 h 1289693"/>
                <a:gd name="connsiteX2" fmla="*/ 4972972 w 5004905"/>
                <a:gd name="connsiteY2" fmla="*/ 95354 h 1289693"/>
                <a:gd name="connsiteX3" fmla="*/ 4558116 w 5004905"/>
                <a:gd name="connsiteY3" fmla="*/ 422884 h 1289693"/>
                <a:gd name="connsiteX4" fmla="*/ 3281568 w 5004905"/>
                <a:gd name="connsiteY4" fmla="*/ 406495 h 1289693"/>
                <a:gd name="connsiteX5" fmla="*/ 2023232 w 5004905"/>
                <a:gd name="connsiteY5" fmla="*/ 95097 h 1289693"/>
                <a:gd name="connsiteX6" fmla="*/ 824990 w 5004905"/>
                <a:gd name="connsiteY6" fmla="*/ 459305 h 1289693"/>
                <a:gd name="connsiteX7" fmla="*/ 413435 w 5004905"/>
                <a:gd name="connsiteY7" fmla="*/ 1020184 h 1289693"/>
                <a:gd name="connsiteX8" fmla="*/ 15766 w 5004905"/>
                <a:gd name="connsiteY8" fmla="*/ 1284235 h 1289693"/>
                <a:gd name="connsiteX9" fmla="*/ 0 w 5004905"/>
                <a:gd name="connsiteY9" fmla="*/ 1289693 h 128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4905" h="1289693">
                  <a:moveTo>
                    <a:pt x="0" y="0"/>
                  </a:moveTo>
                  <a:lnTo>
                    <a:pt x="5004905" y="0"/>
                  </a:lnTo>
                  <a:lnTo>
                    <a:pt x="4972972" y="95354"/>
                  </a:lnTo>
                  <a:cubicBezTo>
                    <a:pt x="4888976" y="247040"/>
                    <a:pt x="4726106" y="360058"/>
                    <a:pt x="4558116" y="422884"/>
                  </a:cubicBezTo>
                  <a:cubicBezTo>
                    <a:pt x="4153846" y="575851"/>
                    <a:pt x="3700407" y="515758"/>
                    <a:pt x="3281568" y="406495"/>
                  </a:cubicBezTo>
                  <a:cubicBezTo>
                    <a:pt x="2862730" y="297233"/>
                    <a:pt x="2452997" y="138802"/>
                    <a:pt x="2023232" y="95097"/>
                  </a:cubicBezTo>
                  <a:cubicBezTo>
                    <a:pt x="1591647" y="51392"/>
                    <a:pt x="1119998" y="142444"/>
                    <a:pt x="824990" y="459305"/>
                  </a:cubicBezTo>
                  <a:cubicBezTo>
                    <a:pt x="666559" y="628662"/>
                    <a:pt x="571865" y="850829"/>
                    <a:pt x="413435" y="1020184"/>
                  </a:cubicBezTo>
                  <a:cubicBezTo>
                    <a:pt x="331489" y="1107594"/>
                    <a:pt x="178977" y="1215946"/>
                    <a:pt x="15766" y="1284235"/>
                  </a:cubicBezTo>
                  <a:lnTo>
                    <a:pt x="0" y="1289693"/>
                  </a:lnTo>
                  <a:close/>
                </a:path>
              </a:pathLst>
            </a:custGeom>
            <a:solidFill>
              <a:srgbClr val="E9D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2" name="图片 91"/>
            <p:cNvPicPr>
              <a:picLocks noChangeAspect="1"/>
            </p:cNvPicPr>
            <p:nvPr userDrawn="1"/>
          </p:nvPicPr>
          <p:blipFill>
            <a:blip r:embed="rId2"/>
            <a:srcRect l="4108"/>
            <a:stretch>
              <a:fillRect/>
            </a:stretch>
          </p:blipFill>
          <p:spPr>
            <a:xfrm>
              <a:off x="0" y="-474316"/>
              <a:ext cx="7663542" cy="2616080"/>
            </a:xfrm>
            <a:custGeom>
              <a:avLst/>
              <a:gdLst>
                <a:gd name="connsiteX0" fmla="*/ 0 w 7663542"/>
                <a:gd name="connsiteY0" fmla="*/ 0 h 2616080"/>
                <a:gd name="connsiteX1" fmla="*/ 4688115 w 7663542"/>
                <a:gd name="connsiteY1" fmla="*/ 0 h 2616080"/>
                <a:gd name="connsiteX2" fmla="*/ 4688115 w 7663542"/>
                <a:gd name="connsiteY2" fmla="*/ 474316 h 2616080"/>
                <a:gd name="connsiteX3" fmla="*/ 7663542 w 7663542"/>
                <a:gd name="connsiteY3" fmla="*/ 474316 h 2616080"/>
                <a:gd name="connsiteX4" fmla="*/ 7663542 w 7663542"/>
                <a:gd name="connsiteY4" fmla="*/ 2616080 h 2616080"/>
                <a:gd name="connsiteX5" fmla="*/ 0 w 7663542"/>
                <a:gd name="connsiteY5" fmla="*/ 2616080 h 261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3542" h="2616080">
                  <a:moveTo>
                    <a:pt x="0" y="0"/>
                  </a:moveTo>
                  <a:lnTo>
                    <a:pt x="4688115" y="0"/>
                  </a:lnTo>
                  <a:lnTo>
                    <a:pt x="4688115" y="474316"/>
                  </a:lnTo>
                  <a:lnTo>
                    <a:pt x="7663542" y="474316"/>
                  </a:lnTo>
                  <a:lnTo>
                    <a:pt x="7663542" y="2616080"/>
                  </a:lnTo>
                  <a:lnTo>
                    <a:pt x="0" y="2616080"/>
                  </a:lnTo>
                  <a:close/>
                </a:path>
              </a:pathLst>
            </a:custGeom>
          </p:spPr>
        </p:pic>
      </p:grpSp>
      <p:grpSp>
        <p:nvGrpSpPr>
          <p:cNvPr id="98" name="组合 97"/>
          <p:cNvGrpSpPr/>
          <p:nvPr userDrawn="1"/>
        </p:nvGrpSpPr>
        <p:grpSpPr>
          <a:xfrm>
            <a:off x="7735065" y="4717143"/>
            <a:ext cx="4839866" cy="2561770"/>
            <a:chOff x="6030068" y="3878323"/>
            <a:chExt cx="6698834" cy="354573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6470208" y="4214924"/>
              <a:ext cx="5721792" cy="2643076"/>
            </a:xfrm>
            <a:custGeom>
              <a:avLst/>
              <a:gdLst>
                <a:gd name="connsiteX0" fmla="*/ 5721792 w 5721792"/>
                <a:gd name="connsiteY0" fmla="*/ 0 h 2643076"/>
                <a:gd name="connsiteX1" fmla="*/ 5721792 w 5721792"/>
                <a:gd name="connsiteY1" fmla="*/ 2643076 h 2643076"/>
                <a:gd name="connsiteX2" fmla="*/ 5496 w 5721792"/>
                <a:gd name="connsiteY2" fmla="*/ 2643076 h 2643076"/>
                <a:gd name="connsiteX3" fmla="*/ 5 w 5721792"/>
                <a:gd name="connsiteY3" fmla="*/ 2584157 h 2643076"/>
                <a:gd name="connsiteX4" fmla="*/ 301524 w 5721792"/>
                <a:gd name="connsiteY4" fmla="*/ 1961550 h 2643076"/>
                <a:gd name="connsiteX5" fmla="*/ 1191403 w 5721792"/>
                <a:gd name="connsiteY5" fmla="*/ 1692391 h 2643076"/>
                <a:gd name="connsiteX6" fmla="*/ 1865220 w 5721792"/>
                <a:gd name="connsiteY6" fmla="*/ 1739997 h 2643076"/>
                <a:gd name="connsiteX7" fmla="*/ 2506079 w 5721792"/>
                <a:gd name="connsiteY7" fmla="*/ 1566049 h 2643076"/>
                <a:gd name="connsiteX8" fmla="*/ 2932708 w 5721792"/>
                <a:gd name="connsiteY8" fmla="*/ 1108292 h 2643076"/>
                <a:gd name="connsiteX9" fmla="*/ 3873854 w 5721792"/>
                <a:gd name="connsiteY9" fmla="*/ 899556 h 2643076"/>
                <a:gd name="connsiteX10" fmla="*/ 4432318 w 5721792"/>
                <a:gd name="connsiteY10" fmla="*/ 981953 h 2643076"/>
                <a:gd name="connsiteX11" fmla="*/ 4955990 w 5721792"/>
                <a:gd name="connsiteY11" fmla="*/ 813498 h 2643076"/>
                <a:gd name="connsiteX12" fmla="*/ 5336844 w 5721792"/>
                <a:gd name="connsiteY12" fmla="*/ 168977 h 2643076"/>
                <a:gd name="connsiteX13" fmla="*/ 5720346 w 5721792"/>
                <a:gd name="connsiteY13" fmla="*/ 67 h 264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1792" h="2643076">
                  <a:moveTo>
                    <a:pt x="5721792" y="0"/>
                  </a:moveTo>
                  <a:lnTo>
                    <a:pt x="5721792" y="2643076"/>
                  </a:lnTo>
                  <a:lnTo>
                    <a:pt x="5496" y="2643076"/>
                  </a:lnTo>
                  <a:lnTo>
                    <a:pt x="5" y="2584157"/>
                  </a:lnTo>
                  <a:cubicBezTo>
                    <a:pt x="-939" y="2350873"/>
                    <a:pt x="118879" y="2113984"/>
                    <a:pt x="301524" y="1961550"/>
                  </a:cubicBezTo>
                  <a:cubicBezTo>
                    <a:pt x="543220" y="1758307"/>
                    <a:pt x="874634" y="1686896"/>
                    <a:pt x="1191403" y="1692391"/>
                  </a:cubicBezTo>
                  <a:cubicBezTo>
                    <a:pt x="1416618" y="1697883"/>
                    <a:pt x="1640003" y="1738165"/>
                    <a:pt x="1865220" y="1739997"/>
                  </a:cubicBezTo>
                  <a:cubicBezTo>
                    <a:pt x="2090437" y="1741827"/>
                    <a:pt x="2326638" y="1701545"/>
                    <a:pt x="2506079" y="1566049"/>
                  </a:cubicBezTo>
                  <a:cubicBezTo>
                    <a:pt x="2672701" y="1439709"/>
                    <a:pt x="2773408" y="1243788"/>
                    <a:pt x="2932708" y="1108292"/>
                  </a:cubicBezTo>
                  <a:cubicBezTo>
                    <a:pt x="3183558" y="892231"/>
                    <a:pt x="3546101" y="853781"/>
                    <a:pt x="3873854" y="899556"/>
                  </a:cubicBezTo>
                  <a:cubicBezTo>
                    <a:pt x="4060618" y="925190"/>
                    <a:pt x="4243720" y="974629"/>
                    <a:pt x="4432318" y="981953"/>
                  </a:cubicBezTo>
                  <a:cubicBezTo>
                    <a:pt x="4620912" y="989277"/>
                    <a:pt x="4822324" y="945332"/>
                    <a:pt x="4955990" y="813498"/>
                  </a:cubicBezTo>
                  <a:cubicBezTo>
                    <a:pt x="5135431" y="637720"/>
                    <a:pt x="5157404" y="344756"/>
                    <a:pt x="5336844" y="168977"/>
                  </a:cubicBezTo>
                  <a:cubicBezTo>
                    <a:pt x="5438695" y="68843"/>
                    <a:pt x="5575413" y="14663"/>
                    <a:pt x="5720346" y="67"/>
                  </a:cubicBezTo>
                  <a:close/>
                </a:path>
              </a:pathLst>
            </a:custGeom>
            <a:solidFill>
              <a:srgbClr val="576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7546323" y="5053628"/>
              <a:ext cx="4645677" cy="1804372"/>
            </a:xfrm>
            <a:custGeom>
              <a:avLst/>
              <a:gdLst>
                <a:gd name="connsiteX0" fmla="*/ 4645677 w 4645677"/>
                <a:gd name="connsiteY0" fmla="*/ 0 h 1804372"/>
                <a:gd name="connsiteX1" fmla="*/ 4645677 w 4645677"/>
                <a:gd name="connsiteY1" fmla="*/ 1804372 h 1804372"/>
                <a:gd name="connsiteX2" fmla="*/ 0 w 4645677"/>
                <a:gd name="connsiteY2" fmla="*/ 1804372 h 1804372"/>
                <a:gd name="connsiteX3" fmla="*/ 18644 w 4645677"/>
                <a:gd name="connsiteY3" fmla="*/ 1682197 h 1804372"/>
                <a:gd name="connsiteX4" fmla="*/ 307546 w 4645677"/>
                <a:gd name="connsiteY4" fmla="*/ 1392008 h 1804372"/>
                <a:gd name="connsiteX5" fmla="*/ 855023 w 4645677"/>
                <a:gd name="connsiteY5" fmla="*/ 1291301 h 1804372"/>
                <a:gd name="connsiteX6" fmla="*/ 1382359 w 4645677"/>
                <a:gd name="connsiteY6" fmla="*/ 1128341 h 1804372"/>
                <a:gd name="connsiteX7" fmla="*/ 1847439 w 4645677"/>
                <a:gd name="connsiteY7" fmla="*/ 569877 h 1804372"/>
                <a:gd name="connsiteX8" fmla="*/ 2885629 w 4645677"/>
                <a:gd name="connsiteY8" fmla="*/ 571709 h 1804372"/>
                <a:gd name="connsiteX9" fmla="*/ 3934808 w 4645677"/>
                <a:gd name="connsiteY9" fmla="*/ 665090 h 1804372"/>
                <a:gd name="connsiteX10" fmla="*/ 4601236 w 4645677"/>
                <a:gd name="connsiteY10" fmla="*/ 28273 h 18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5677" h="1804372">
                  <a:moveTo>
                    <a:pt x="4645677" y="0"/>
                  </a:moveTo>
                  <a:lnTo>
                    <a:pt x="4645677" y="1804372"/>
                  </a:lnTo>
                  <a:lnTo>
                    <a:pt x="0" y="1804372"/>
                  </a:lnTo>
                  <a:lnTo>
                    <a:pt x="18644" y="1682197"/>
                  </a:lnTo>
                  <a:cubicBezTo>
                    <a:pt x="64477" y="1554054"/>
                    <a:pt x="179832" y="1448312"/>
                    <a:pt x="307546" y="1392008"/>
                  </a:cubicBezTo>
                  <a:cubicBezTo>
                    <a:pt x="477833" y="1316935"/>
                    <a:pt x="670089" y="1307781"/>
                    <a:pt x="855023" y="1291301"/>
                  </a:cubicBezTo>
                  <a:cubicBezTo>
                    <a:pt x="1041788" y="1272991"/>
                    <a:pt x="1234045" y="1241864"/>
                    <a:pt x="1382359" y="1128341"/>
                  </a:cubicBezTo>
                  <a:cubicBezTo>
                    <a:pt x="1574615" y="980027"/>
                    <a:pt x="1655181" y="720021"/>
                    <a:pt x="1847439" y="569877"/>
                  </a:cubicBezTo>
                  <a:cubicBezTo>
                    <a:pt x="2133079" y="348324"/>
                    <a:pt x="2545059" y="447199"/>
                    <a:pt x="2885629" y="571709"/>
                  </a:cubicBezTo>
                  <a:cubicBezTo>
                    <a:pt x="3226200" y="696219"/>
                    <a:pt x="3614377" y="833545"/>
                    <a:pt x="3934808" y="665090"/>
                  </a:cubicBezTo>
                  <a:cubicBezTo>
                    <a:pt x="4157964" y="548362"/>
                    <a:pt x="4358947" y="203472"/>
                    <a:pt x="4601236" y="28273"/>
                  </a:cubicBezTo>
                  <a:close/>
                </a:path>
              </a:pathLst>
            </a:custGeom>
            <a:solidFill>
              <a:srgbClr val="E9D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6" name="图片 95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>
            <a:xfrm>
              <a:off x="6030068" y="3878323"/>
              <a:ext cx="6698834" cy="3545734"/>
            </a:xfrm>
            <a:custGeom>
              <a:avLst/>
              <a:gdLst>
                <a:gd name="connsiteX0" fmla="*/ 0 w 6786784"/>
                <a:gd name="connsiteY0" fmla="*/ 0 h 3592286"/>
                <a:gd name="connsiteX1" fmla="*/ 6161932 w 6786784"/>
                <a:gd name="connsiteY1" fmla="*/ 0 h 3592286"/>
                <a:gd name="connsiteX2" fmla="*/ 6161932 w 6786784"/>
                <a:gd name="connsiteY2" fmla="*/ 2598057 h 3592286"/>
                <a:gd name="connsiteX3" fmla="*/ 6786784 w 6786784"/>
                <a:gd name="connsiteY3" fmla="*/ 2598057 h 3592286"/>
                <a:gd name="connsiteX4" fmla="*/ 6786784 w 6786784"/>
                <a:gd name="connsiteY4" fmla="*/ 3592286 h 3592286"/>
                <a:gd name="connsiteX5" fmla="*/ 4275075 w 6786784"/>
                <a:gd name="connsiteY5" fmla="*/ 3592286 h 3592286"/>
                <a:gd name="connsiteX6" fmla="*/ 4275075 w 6786784"/>
                <a:gd name="connsiteY6" fmla="*/ 3026228 h 3592286"/>
                <a:gd name="connsiteX7" fmla="*/ 0 w 6786784"/>
                <a:gd name="connsiteY7" fmla="*/ 3026228 h 359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86784" h="3592286">
                  <a:moveTo>
                    <a:pt x="0" y="0"/>
                  </a:moveTo>
                  <a:lnTo>
                    <a:pt x="6161932" y="0"/>
                  </a:lnTo>
                  <a:lnTo>
                    <a:pt x="6161932" y="2598057"/>
                  </a:lnTo>
                  <a:lnTo>
                    <a:pt x="6786784" y="2598057"/>
                  </a:lnTo>
                  <a:lnTo>
                    <a:pt x="6786784" y="3592286"/>
                  </a:lnTo>
                  <a:lnTo>
                    <a:pt x="4275075" y="3592286"/>
                  </a:lnTo>
                  <a:lnTo>
                    <a:pt x="4275075" y="3026228"/>
                  </a:lnTo>
                  <a:lnTo>
                    <a:pt x="0" y="3026228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10111436" y="0"/>
            <a:ext cx="2080564" cy="1143156"/>
          </a:xfrm>
          <a:custGeom>
            <a:avLst/>
            <a:gdLst>
              <a:gd name="connsiteX0" fmla="*/ 0 w 2080564"/>
              <a:gd name="connsiteY0" fmla="*/ 0 h 1143156"/>
              <a:gd name="connsiteX1" fmla="*/ 2080564 w 2080564"/>
              <a:gd name="connsiteY1" fmla="*/ 0 h 1143156"/>
              <a:gd name="connsiteX2" fmla="*/ 2080564 w 2080564"/>
              <a:gd name="connsiteY2" fmla="*/ 1143156 h 1143156"/>
              <a:gd name="connsiteX3" fmla="*/ 2061622 w 2080564"/>
              <a:gd name="connsiteY3" fmla="*/ 1137995 h 1143156"/>
              <a:gd name="connsiteX4" fmla="*/ 1860856 w 2080564"/>
              <a:gd name="connsiteY4" fmla="*/ 992076 h 1143156"/>
              <a:gd name="connsiteX5" fmla="*/ 1640670 w 2080564"/>
              <a:gd name="connsiteY5" fmla="*/ 531003 h 1143156"/>
              <a:gd name="connsiteX6" fmla="*/ 1204062 w 2080564"/>
              <a:gd name="connsiteY6" fmla="*/ 335283 h 1143156"/>
              <a:gd name="connsiteX7" fmla="*/ 712881 w 2080564"/>
              <a:gd name="connsiteY7" fmla="*/ 327755 h 1143156"/>
              <a:gd name="connsiteX8" fmla="*/ 73025 w 2080564"/>
              <a:gd name="connsiteY8" fmla="*/ 61699 h 114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0564" h="1143156">
                <a:moveTo>
                  <a:pt x="0" y="0"/>
                </a:moveTo>
                <a:lnTo>
                  <a:pt x="2080564" y="0"/>
                </a:lnTo>
                <a:lnTo>
                  <a:pt x="2080564" y="1143156"/>
                </a:lnTo>
                <a:lnTo>
                  <a:pt x="2061622" y="1137995"/>
                </a:lnTo>
                <a:cubicBezTo>
                  <a:pt x="1982328" y="1109137"/>
                  <a:pt x="1911668" y="1060531"/>
                  <a:pt x="1860856" y="992076"/>
                </a:cubicBezTo>
                <a:cubicBezTo>
                  <a:pt x="1759232" y="854695"/>
                  <a:pt x="1746057" y="664621"/>
                  <a:pt x="1640670" y="531003"/>
                </a:cubicBezTo>
                <a:cubicBezTo>
                  <a:pt x="1539045" y="401151"/>
                  <a:pt x="1367791" y="348457"/>
                  <a:pt x="1204062" y="335283"/>
                </a:cubicBezTo>
                <a:cubicBezTo>
                  <a:pt x="1040336" y="322110"/>
                  <a:pt x="876607" y="342811"/>
                  <a:pt x="712881" y="327755"/>
                </a:cubicBezTo>
                <a:cubicBezTo>
                  <a:pt x="562327" y="313641"/>
                  <a:pt x="284272" y="211547"/>
                  <a:pt x="73025" y="61699"/>
                </a:cubicBezTo>
                <a:close/>
              </a:path>
            </a:pathLst>
          </a:custGeom>
          <a:solidFill>
            <a:srgbClr val="57658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>
            <a:off x="0" y="5699913"/>
            <a:ext cx="1769110" cy="1158087"/>
          </a:xfrm>
          <a:custGeom>
            <a:avLst/>
            <a:gdLst>
              <a:gd name="connsiteX0" fmla="*/ 0 w 1769110"/>
              <a:gd name="connsiteY0" fmla="*/ 0 h 1158087"/>
              <a:gd name="connsiteX1" fmla="*/ 57042 w 1769110"/>
              <a:gd name="connsiteY1" fmla="*/ 23093 h 1158087"/>
              <a:gd name="connsiteX2" fmla="*/ 232674 w 1769110"/>
              <a:gd name="connsiteY2" fmla="*/ 141312 h 1158087"/>
              <a:gd name="connsiteX3" fmla="*/ 787552 w 1769110"/>
              <a:gd name="connsiteY3" fmla="*/ 733307 h 1158087"/>
              <a:gd name="connsiteX4" fmla="*/ 1524298 w 1769110"/>
              <a:gd name="connsiteY4" fmla="*/ 839086 h 1158087"/>
              <a:gd name="connsiteX5" fmla="*/ 1760215 w 1769110"/>
              <a:gd name="connsiteY5" fmla="*/ 1110727 h 1158087"/>
              <a:gd name="connsiteX6" fmla="*/ 1769110 w 1769110"/>
              <a:gd name="connsiteY6" fmla="*/ 1158087 h 1158087"/>
              <a:gd name="connsiteX7" fmla="*/ 0 w 1769110"/>
              <a:gd name="connsiteY7" fmla="*/ 1158087 h 115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9110" h="1158087">
                <a:moveTo>
                  <a:pt x="0" y="0"/>
                </a:moveTo>
                <a:lnTo>
                  <a:pt x="57042" y="23093"/>
                </a:lnTo>
                <a:cubicBezTo>
                  <a:pt x="123415" y="55250"/>
                  <a:pt x="183496" y="95381"/>
                  <a:pt x="232674" y="141312"/>
                </a:cubicBezTo>
                <a:cubicBezTo>
                  <a:pt x="433098" y="326890"/>
                  <a:pt x="535165" y="625672"/>
                  <a:pt x="787552" y="733307"/>
                </a:cubicBezTo>
                <a:cubicBezTo>
                  <a:pt x="1017669" y="831665"/>
                  <a:pt x="1297893" y="733307"/>
                  <a:pt x="1524298" y="839086"/>
                </a:cubicBezTo>
                <a:cubicBezTo>
                  <a:pt x="1637501" y="891976"/>
                  <a:pt x="1717764" y="993116"/>
                  <a:pt x="1760215" y="1110727"/>
                </a:cubicBezTo>
                <a:lnTo>
                  <a:pt x="1769110" y="1158087"/>
                </a:lnTo>
                <a:lnTo>
                  <a:pt x="0" y="1158087"/>
                </a:lnTo>
                <a:close/>
              </a:path>
            </a:pathLst>
          </a:custGeom>
          <a:solidFill>
            <a:srgbClr val="E9D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1" name="图形 27"/>
          <p:cNvGrpSpPr/>
          <p:nvPr userDrawn="1"/>
        </p:nvGrpSpPr>
        <p:grpSpPr>
          <a:xfrm>
            <a:off x="10784114" y="6325733"/>
            <a:ext cx="1131676" cy="294686"/>
            <a:chOff x="2400300" y="6253162"/>
            <a:chExt cx="1131676" cy="294686"/>
          </a:xfrm>
          <a:solidFill>
            <a:srgbClr val="57658E">
              <a:alpha val="40000"/>
            </a:srgbClr>
          </a:solidFill>
        </p:grpSpPr>
        <p:grpSp>
          <p:nvGrpSpPr>
            <p:cNvPr id="22" name="图形 27"/>
            <p:cNvGrpSpPr/>
            <p:nvPr/>
          </p:nvGrpSpPr>
          <p:grpSpPr>
            <a:xfrm>
              <a:off x="2400300" y="6253162"/>
              <a:ext cx="1131676" cy="94265"/>
              <a:chOff x="2400300" y="6253162"/>
              <a:chExt cx="1131676" cy="94265"/>
            </a:xfrm>
            <a:grpFill/>
          </p:grpSpPr>
          <p:sp>
            <p:nvSpPr>
              <p:cNvPr id="29" name="任意多边形: 形状 28"/>
              <p:cNvSpPr/>
              <p:nvPr/>
            </p:nvSpPr>
            <p:spPr>
              <a:xfrm>
                <a:off x="2400300" y="62531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2660196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92009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3177943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3437840" y="62531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图形 27"/>
            <p:cNvGrpSpPr/>
            <p:nvPr/>
          </p:nvGrpSpPr>
          <p:grpSpPr>
            <a:xfrm>
              <a:off x="2400300" y="6453712"/>
              <a:ext cx="1131676" cy="94135"/>
              <a:chOff x="2400300" y="6453712"/>
              <a:chExt cx="1131676" cy="94135"/>
            </a:xfrm>
            <a:grpFill/>
          </p:grpSpPr>
          <p:sp>
            <p:nvSpPr>
              <p:cNvPr id="24" name="任意多边形: 形状 23"/>
              <p:cNvSpPr/>
              <p:nvPr/>
            </p:nvSpPr>
            <p:spPr>
              <a:xfrm>
                <a:off x="240030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2660196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92009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3177943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3437840" y="64537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图形 26"/>
          <p:cNvGrpSpPr/>
          <p:nvPr userDrawn="1"/>
        </p:nvGrpSpPr>
        <p:grpSpPr>
          <a:xfrm>
            <a:off x="473529" y="412976"/>
            <a:ext cx="1131676" cy="294686"/>
            <a:chOff x="8788400" y="563562"/>
            <a:chExt cx="1131676" cy="294686"/>
          </a:xfrm>
          <a:solidFill>
            <a:srgbClr val="57658E">
              <a:alpha val="40000"/>
            </a:srgbClr>
          </a:solidFill>
        </p:grpSpPr>
        <p:grpSp>
          <p:nvGrpSpPr>
            <p:cNvPr id="35" name="图形 26"/>
            <p:cNvGrpSpPr/>
            <p:nvPr/>
          </p:nvGrpSpPr>
          <p:grpSpPr>
            <a:xfrm>
              <a:off x="8788400" y="563562"/>
              <a:ext cx="1131676" cy="94265"/>
              <a:chOff x="8788400" y="563562"/>
              <a:chExt cx="1131676" cy="94265"/>
            </a:xfrm>
            <a:grpFill/>
          </p:grpSpPr>
          <p:sp>
            <p:nvSpPr>
              <p:cNvPr id="42" name="任意多边形: 形状 41"/>
              <p:cNvSpPr/>
              <p:nvPr/>
            </p:nvSpPr>
            <p:spPr>
              <a:xfrm>
                <a:off x="8788400" y="563562"/>
                <a:ext cx="96182" cy="94265"/>
              </a:xfrm>
              <a:custGeom>
                <a:avLst/>
                <a:gdLst>
                  <a:gd name="connsiteX0" fmla="*/ 96182 w 96182"/>
                  <a:gd name="connsiteY0" fmla="*/ 47068 h 94265"/>
                  <a:gd name="connsiteX1" fmla="*/ 49114 w 96182"/>
                  <a:gd name="connsiteY1" fmla="*/ 94136 h 94265"/>
                  <a:gd name="connsiteX2" fmla="*/ 0 w 96182"/>
                  <a:gd name="connsiteY2" fmla="*/ 47068 h 94265"/>
                  <a:gd name="connsiteX3" fmla="*/ 47068 w 96182"/>
                  <a:gd name="connsiteY3" fmla="*/ 0 h 94265"/>
                  <a:gd name="connsiteX4" fmla="*/ 96182 w 96182"/>
                  <a:gd name="connsiteY4" fmla="*/ 47068 h 9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82" h="94265">
                    <a:moveTo>
                      <a:pt x="96182" y="47068"/>
                    </a:moveTo>
                    <a:cubicBezTo>
                      <a:pt x="96182" y="73672"/>
                      <a:pt x="75718" y="94136"/>
                      <a:pt x="49114" y="94136"/>
                    </a:cubicBezTo>
                    <a:cubicBezTo>
                      <a:pt x="20464" y="96182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6182" y="20464"/>
                      <a:pt x="96182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9048296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930819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9566043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9825940" y="56356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图形 26"/>
            <p:cNvGrpSpPr/>
            <p:nvPr/>
          </p:nvGrpSpPr>
          <p:grpSpPr>
            <a:xfrm>
              <a:off x="8788400" y="764112"/>
              <a:ext cx="1131676" cy="94135"/>
              <a:chOff x="8788400" y="764112"/>
              <a:chExt cx="1131676" cy="94135"/>
            </a:xfrm>
            <a:grpFill/>
          </p:grpSpPr>
          <p:sp>
            <p:nvSpPr>
              <p:cNvPr id="37" name="任意多边形: 形状 36"/>
              <p:cNvSpPr/>
              <p:nvPr/>
            </p:nvSpPr>
            <p:spPr>
              <a:xfrm>
                <a:off x="878840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063"/>
                      <a:pt x="73063" y="94136"/>
                      <a:pt x="47068" y="94136"/>
                    </a:cubicBezTo>
                    <a:cubicBezTo>
                      <a:pt x="21073" y="94136"/>
                      <a:pt x="0" y="73063"/>
                      <a:pt x="0" y="47068"/>
                    </a:cubicBezTo>
                    <a:cubicBezTo>
                      <a:pt x="0" y="21073"/>
                      <a:pt x="21073" y="0"/>
                      <a:pt x="47068" y="0"/>
                    </a:cubicBezTo>
                    <a:cubicBezTo>
                      <a:pt x="73063" y="0"/>
                      <a:pt x="94136" y="21073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9048296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2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930819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2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9566043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3671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9825940" y="764112"/>
                <a:ext cx="94135" cy="94135"/>
              </a:xfrm>
              <a:custGeom>
                <a:avLst/>
                <a:gdLst>
                  <a:gd name="connsiteX0" fmla="*/ 94136 w 94135"/>
                  <a:gd name="connsiteY0" fmla="*/ 47068 h 94135"/>
                  <a:gd name="connsiteX1" fmla="*/ 47068 w 94135"/>
                  <a:gd name="connsiteY1" fmla="*/ 94136 h 94135"/>
                  <a:gd name="connsiteX2" fmla="*/ 0 w 94135"/>
                  <a:gd name="connsiteY2" fmla="*/ 47068 h 94135"/>
                  <a:gd name="connsiteX3" fmla="*/ 47068 w 94135"/>
                  <a:gd name="connsiteY3" fmla="*/ 0 h 94135"/>
                  <a:gd name="connsiteX4" fmla="*/ 94136 w 94135"/>
                  <a:gd name="connsiteY4" fmla="*/ 47068 h 9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35" h="94135">
                    <a:moveTo>
                      <a:pt x="94136" y="47068"/>
                    </a:moveTo>
                    <a:cubicBezTo>
                      <a:pt x="94136" y="73672"/>
                      <a:pt x="73671" y="94136"/>
                      <a:pt x="47068" y="94136"/>
                    </a:cubicBezTo>
                    <a:cubicBezTo>
                      <a:pt x="20464" y="94136"/>
                      <a:pt x="0" y="73672"/>
                      <a:pt x="0" y="47068"/>
                    </a:cubicBezTo>
                    <a:cubicBezTo>
                      <a:pt x="0" y="20464"/>
                      <a:pt x="20464" y="0"/>
                      <a:pt x="47068" y="0"/>
                    </a:cubicBezTo>
                    <a:cubicBezTo>
                      <a:pt x="71625" y="0"/>
                      <a:pt x="94136" y="20464"/>
                      <a:pt x="94136" y="47068"/>
                    </a:cubicBezTo>
                    <a:close/>
                  </a:path>
                </a:pathLst>
              </a:custGeom>
              <a:grpFill/>
              <a:ln w="20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8"/>
          <p:cNvSpPr/>
          <p:nvPr/>
        </p:nvSpPr>
        <p:spPr>
          <a:xfrm>
            <a:off x="2118000" y="3267392"/>
            <a:ext cx="7956000" cy="324000"/>
          </a:xfrm>
          <a:prstGeom prst="parallelogram">
            <a:avLst/>
          </a:prstGeom>
          <a:solidFill>
            <a:srgbClr val="E9DA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658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93210" y="2020350"/>
            <a:ext cx="680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0638A"/>
                </a:solidFill>
                <a:cs typeface="+mn-ea"/>
                <a:sym typeface="+mn-lt"/>
              </a:rPr>
              <a:t>好订</a:t>
            </a:r>
            <a:r>
              <a:rPr lang="en-US" altLang="zh-CN" sz="2000" dirty="0">
                <a:solidFill>
                  <a:srgbClr val="50638A"/>
                </a:solidFill>
                <a:cs typeface="+mn-ea"/>
                <a:sym typeface="+mn-lt"/>
              </a:rPr>
              <a:t> GoodOrder</a:t>
            </a:r>
            <a:endParaRPr lang="en-US" altLang="zh-CN" sz="2000" dirty="0">
              <a:solidFill>
                <a:srgbClr val="50638A"/>
              </a:solidFill>
              <a:cs typeface="+mn-ea"/>
              <a:sym typeface="+mn-lt"/>
            </a:endParaRP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340211" y="2387159"/>
            <a:ext cx="9511579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6000" b="0" dirty="0">
                <a:solidFill>
                  <a:srgbClr val="57658E"/>
                </a:solidFill>
                <a:latin typeface="+mn-lt"/>
                <a:ea typeface="+mn-ea"/>
                <a:cs typeface="+mn-ea"/>
                <a:sym typeface="+mn-lt"/>
              </a:rPr>
              <a:t>连锁</a:t>
            </a:r>
            <a:r>
              <a:rPr sz="6000" b="0" dirty="0">
                <a:solidFill>
                  <a:srgbClr val="57658E"/>
                </a:solidFill>
                <a:latin typeface="+mn-lt"/>
                <a:ea typeface="+mn-ea"/>
                <a:cs typeface="+mn-ea"/>
                <a:sym typeface="+mn-lt"/>
              </a:rPr>
              <a:t>酒店</a:t>
            </a:r>
            <a:r>
              <a:rPr lang="zh-CN" sz="6000" b="0" dirty="0">
                <a:solidFill>
                  <a:srgbClr val="57658E"/>
                </a:solidFill>
                <a:latin typeface="+mn-lt"/>
                <a:ea typeface="+mn-ea"/>
                <a:cs typeface="+mn-ea"/>
                <a:sym typeface="+mn-lt"/>
              </a:rPr>
              <a:t>信息</a:t>
            </a:r>
            <a:r>
              <a:rPr sz="6000" b="0" dirty="0">
                <a:solidFill>
                  <a:srgbClr val="57658E"/>
                </a:solidFill>
                <a:latin typeface="+mn-lt"/>
                <a:ea typeface="+mn-ea"/>
                <a:cs typeface="+mn-ea"/>
                <a:sym typeface="+mn-lt"/>
              </a:rPr>
              <a:t>资讯站</a:t>
            </a:r>
            <a:endParaRPr sz="6000" b="0" dirty="0">
              <a:solidFill>
                <a:srgbClr val="5765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6060" y="4655185"/>
            <a:ext cx="157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886549"/>
                </a:solidFill>
                <a:latin typeface="思源宋体 CN SemiBold" pitchFamily="18" charset="-122"/>
                <a:ea typeface="思源宋体 CN SemiBold" pitchFamily="18" charset="-122"/>
              </a:defRPr>
            </a:lvl1pPr>
          </a:lstStyle>
          <a:p>
            <a:pPr algn="ctr"/>
            <a:r>
              <a:rPr lang="zh-CN" altLang="en-US" sz="2000" spc="200" dirty="0">
                <a:solidFill>
                  <a:srgbClr val="FCFBFC"/>
                </a:solidFill>
                <a:latin typeface="+mn-lt"/>
                <a:ea typeface="+mn-ea"/>
                <a:cs typeface="+mn-ea"/>
                <a:sym typeface="+mn-lt"/>
              </a:rPr>
              <a:t>计算系盛夏</a:t>
            </a:r>
            <a:endParaRPr lang="zh-CN" altLang="en-US" sz="2000" spc="200" dirty="0">
              <a:solidFill>
                <a:srgbClr val="FCFBF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8798" y="3591690"/>
            <a:ext cx="555567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181250130 陶志豪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181250037 顾正昕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181250096 陆志晗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181250107 纳思彧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6959" y="493484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57658E"/>
                </a:solidFill>
                <a:cs typeface="+mn-ea"/>
                <a:sym typeface="+mn-lt"/>
              </a:rPr>
              <a:t>成员分工</a:t>
            </a:r>
            <a:endParaRPr lang="zh-CN" altLang="en-US" sz="4400" dirty="0">
              <a:solidFill>
                <a:srgbClr val="57658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64000" y="1353969"/>
            <a:ext cx="864000" cy="0"/>
          </a:xfrm>
          <a:prstGeom prst="line">
            <a:avLst/>
          </a:prstGeom>
          <a:ln w="88900" cap="rnd">
            <a:solidFill>
              <a:srgbClr val="E9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47850" y="1818005"/>
            <a:ext cx="4191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181250130 陶志豪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用户测试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页面视觉交互设计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登录功能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开发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前后端对接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181250096 陆志晗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产品设计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需求获取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演示视频制作及配音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前端UI设计和开发</a:t>
            </a:r>
            <a:endParaRPr lang="en-US" altLang="zh-CN"/>
          </a:p>
          <a:p>
            <a:pPr algn="l">
              <a:buClrTx/>
              <a:buSzTx/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527800" y="1818005"/>
            <a:ext cx="4191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181250037 顾正昕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产品设计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竞品分析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用户测试</a:t>
            </a:r>
            <a:endParaRPr lang="zh-CN" altLang="en-US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页面视觉交互</a:t>
            </a:r>
            <a:r>
              <a:rPr lang="en-US" altLang="zh-CN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设计</a:t>
            </a: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181250107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纳思彧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产品设计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数据库设计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场景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视频制作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智能问答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功能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开发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8"/>
          <p:cNvSpPr/>
          <p:nvPr/>
        </p:nvSpPr>
        <p:spPr>
          <a:xfrm>
            <a:off x="2118000" y="3267392"/>
            <a:ext cx="7956000" cy="324000"/>
          </a:xfrm>
          <a:prstGeom prst="parallelogram">
            <a:avLst/>
          </a:prstGeom>
          <a:solidFill>
            <a:srgbClr val="E9DA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658E"/>
              </a:solidFill>
              <a:cs typeface="+mn-ea"/>
              <a:sym typeface="+mn-lt"/>
            </a:endParaRP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340211" y="2387159"/>
            <a:ext cx="9511579" cy="11040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b="0" dirty="0">
                <a:solidFill>
                  <a:srgbClr val="57658E"/>
                </a:solidFill>
                <a:latin typeface="+mn-lt"/>
                <a:ea typeface="+mn-ea"/>
                <a:cs typeface="+mn-ea"/>
                <a:sym typeface="+mn-lt"/>
              </a:rPr>
              <a:t>谢谢您的观看与指导</a:t>
            </a:r>
            <a:endParaRPr lang="zh-CN" altLang="en-US" sz="6000" b="0" dirty="0">
              <a:solidFill>
                <a:srgbClr val="5765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9553" y="3591754"/>
            <a:ext cx="83928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57658E"/>
                </a:solidFill>
                <a:cs typeface="+mn-ea"/>
                <a:sym typeface="+mn-lt"/>
              </a:rPr>
              <a:t>连锁酒店信息资讯站</a:t>
            </a:r>
            <a:endParaRPr lang="zh-CN" altLang="en-US" sz="2000" dirty="0">
              <a:solidFill>
                <a:srgbClr val="57658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3210" y="2020350"/>
            <a:ext cx="680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50638A"/>
                </a:solidFill>
                <a:cs typeface="+mn-ea"/>
                <a:sym typeface="+mn-lt"/>
              </a:rPr>
              <a:t>好订</a:t>
            </a:r>
            <a:r>
              <a:rPr lang="en-US" altLang="zh-CN" sz="2000" dirty="0">
                <a:solidFill>
                  <a:srgbClr val="50638A"/>
                </a:solidFill>
                <a:cs typeface="+mn-ea"/>
                <a:sym typeface="+mn-lt"/>
              </a:rPr>
              <a:t> GoodOrder</a:t>
            </a:r>
            <a:endParaRPr lang="en-US" altLang="zh-CN" sz="2000" dirty="0">
              <a:solidFill>
                <a:srgbClr val="50638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8798" y="3591690"/>
            <a:ext cx="555567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181250130 陶志豪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181250037 顾正昕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181250096 陆志晗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</a:rPr>
              <a:t>181250107 纳思彧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876800" y="940977"/>
            <a:ext cx="2438400" cy="1274904"/>
            <a:chOff x="4731657" y="992952"/>
            <a:chExt cx="2438400" cy="1274904"/>
          </a:xfrm>
        </p:grpSpPr>
        <p:sp>
          <p:nvSpPr>
            <p:cNvPr id="24" name="矩形 23"/>
            <p:cNvSpPr/>
            <p:nvPr/>
          </p:nvSpPr>
          <p:spPr>
            <a:xfrm>
              <a:off x="4926542" y="992952"/>
              <a:ext cx="204863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5400" dirty="0">
                  <a:solidFill>
                    <a:srgbClr val="57658E"/>
                  </a:solidFill>
                  <a:cs typeface="+mn-ea"/>
                  <a:sym typeface="+mn-lt"/>
                </a:rPr>
                <a:t>目录</a:t>
              </a:r>
              <a:endParaRPr lang="en-US" altLang="zh-CN" sz="54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: 圆角 24"/>
            <p:cNvSpPr/>
            <p:nvPr/>
          </p:nvSpPr>
          <p:spPr>
            <a:xfrm>
              <a:off x="4731657" y="1867746"/>
              <a:ext cx="2438400" cy="400110"/>
            </a:xfrm>
            <a:prstGeom prst="roundRect">
              <a:avLst>
                <a:gd name="adj" fmla="val 50000"/>
              </a:avLst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 sz="2400" dirty="0">
                  <a:solidFill>
                    <a:srgbClr val="FCFBFC"/>
                  </a:solidFill>
                  <a:cs typeface="+mn-ea"/>
                  <a:sym typeface="+mn-lt"/>
                </a:rPr>
                <a:t>CONTENTS</a:t>
              </a:r>
              <a:endParaRPr lang="zh-CN" altLang="en-US" sz="24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56055" y="2317169"/>
            <a:ext cx="8898196" cy="3634836"/>
            <a:chOff x="1359093" y="2534880"/>
            <a:chExt cx="8898196" cy="3634836"/>
          </a:xfrm>
        </p:grpSpPr>
        <p:grpSp>
          <p:nvGrpSpPr>
            <p:cNvPr id="27" name="组合 26"/>
            <p:cNvGrpSpPr/>
            <p:nvPr/>
          </p:nvGrpSpPr>
          <p:grpSpPr>
            <a:xfrm>
              <a:off x="1359093" y="2534880"/>
              <a:ext cx="2231603" cy="1504757"/>
              <a:chOff x="6221379" y="196327"/>
              <a:chExt cx="2231603" cy="1504757"/>
            </a:xfrm>
          </p:grpSpPr>
          <p:sp>
            <p:nvSpPr>
              <p:cNvPr id="43" name="图形 12"/>
              <p:cNvSpPr/>
              <p:nvPr/>
            </p:nvSpPr>
            <p:spPr>
              <a:xfrm>
                <a:off x="6221379" y="196327"/>
                <a:ext cx="828000" cy="828000"/>
              </a:xfrm>
              <a:prstGeom prst="ellipse">
                <a:avLst/>
              </a:prstGeom>
              <a:solidFill>
                <a:srgbClr val="57658E"/>
              </a:solidFill>
              <a:ln w="232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CFBFC"/>
                    </a:solidFill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rgbClr val="FCFBFC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7171552" y="349416"/>
                <a:ext cx="1281430" cy="1351668"/>
                <a:chOff x="8008914" y="475687"/>
                <a:chExt cx="1281430" cy="1351668"/>
              </a:xfrm>
            </p:grpSpPr>
            <p:sp>
              <p:nvSpPr>
                <p:cNvPr id="45" name="文本框 44"/>
                <p:cNvSpPr txBox="1"/>
                <p:nvPr/>
              </p:nvSpPr>
              <p:spPr>
                <a:xfrm>
                  <a:off x="8008914" y="475687"/>
                  <a:ext cx="888009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项目介绍</a:t>
                  </a:r>
                  <a:endParaRPr lang="zh-CN" altLang="en-US" sz="24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8008914" y="997410"/>
                  <a:ext cx="1281430" cy="8299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选题背景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设计思路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6990636" y="2534880"/>
              <a:ext cx="3266653" cy="1751050"/>
              <a:chOff x="6221379" y="1550577"/>
              <a:chExt cx="3266653" cy="1751050"/>
            </a:xfrm>
          </p:grpSpPr>
          <p:sp>
            <p:nvSpPr>
              <p:cNvPr id="39" name="图形 12"/>
              <p:cNvSpPr/>
              <p:nvPr/>
            </p:nvSpPr>
            <p:spPr>
              <a:xfrm>
                <a:off x="6221379" y="1550577"/>
                <a:ext cx="828000" cy="828000"/>
              </a:xfrm>
              <a:prstGeom prst="ellipse">
                <a:avLst/>
              </a:prstGeom>
              <a:solidFill>
                <a:srgbClr val="E9DAC6"/>
              </a:solidFill>
              <a:ln w="232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CFBFC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rgbClr val="FCFBFC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171552" y="1703666"/>
                <a:ext cx="2316480" cy="1597961"/>
                <a:chOff x="8008914" y="475687"/>
                <a:chExt cx="2316480" cy="1597961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8008914" y="475687"/>
                  <a:ext cx="2316480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用户体验地图</a:t>
                  </a:r>
                  <a:endParaRPr lang="zh-CN" altLang="en-US" sz="24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8008914" y="997555"/>
                  <a:ext cx="1687830" cy="10760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场景视频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功能演示视频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359093" y="4295918"/>
              <a:ext cx="2555453" cy="1873798"/>
              <a:chOff x="6221379" y="3162113"/>
              <a:chExt cx="2555453" cy="1873798"/>
            </a:xfrm>
          </p:grpSpPr>
          <p:sp>
            <p:nvSpPr>
              <p:cNvPr id="35" name="图形 12"/>
              <p:cNvSpPr/>
              <p:nvPr/>
            </p:nvSpPr>
            <p:spPr>
              <a:xfrm>
                <a:off x="6221379" y="3162113"/>
                <a:ext cx="828000" cy="828000"/>
              </a:xfrm>
              <a:prstGeom prst="ellipse">
                <a:avLst/>
              </a:prstGeom>
              <a:solidFill>
                <a:srgbClr val="E9DAC6"/>
              </a:solidFill>
              <a:ln w="232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CFBFC"/>
                    </a:solidFill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rgbClr val="FCFBFC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7171552" y="3315202"/>
                <a:ext cx="1605280" cy="1720709"/>
                <a:chOff x="8008914" y="780487"/>
                <a:chExt cx="1605280" cy="1720709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8008914" y="780487"/>
                  <a:ext cx="1605280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sz="28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主要工作</a:t>
                  </a:r>
                  <a:endParaRPr lang="zh-CN" sz="28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8008914" y="1302316"/>
                  <a:ext cx="1277620" cy="1198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UI</a:t>
                  </a:r>
                  <a:endParaRPr lang="en-US" altLang="zh-CN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交互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功能</a:t>
                  </a: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6990636" y="4295918"/>
              <a:ext cx="2542252" cy="1135101"/>
              <a:chOff x="6221379" y="4531209"/>
              <a:chExt cx="2542252" cy="1135101"/>
            </a:xfrm>
          </p:grpSpPr>
          <p:sp>
            <p:nvSpPr>
              <p:cNvPr id="31" name="图形 12"/>
              <p:cNvSpPr/>
              <p:nvPr/>
            </p:nvSpPr>
            <p:spPr>
              <a:xfrm>
                <a:off x="6221379" y="4531209"/>
                <a:ext cx="828000" cy="828000"/>
              </a:xfrm>
              <a:prstGeom prst="ellipse">
                <a:avLst/>
              </a:prstGeom>
              <a:solidFill>
                <a:srgbClr val="57658E"/>
              </a:solidFill>
              <a:ln w="232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CFBFC"/>
                    </a:solidFill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rgbClr val="FCFBFC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7171552" y="4684298"/>
                <a:ext cx="1592079" cy="982012"/>
                <a:chOff x="8008914" y="780487"/>
                <a:chExt cx="1592079" cy="982012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8008914" y="780487"/>
                  <a:ext cx="1592079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buClrTx/>
                    <a:buSzTx/>
                    <a:buFontTx/>
                  </a:pPr>
                  <a:r>
                    <a:rPr lang="zh-CN" altLang="en-US" sz="2800" dirty="0">
                      <a:solidFill>
                        <a:srgbClr val="57658E"/>
                      </a:solidFill>
                      <a:cs typeface="+mn-ea"/>
                      <a:sym typeface="+mn-lt"/>
                    </a:rPr>
                    <a:t>成员分工</a:t>
                  </a:r>
                  <a:endParaRPr lang="zh-CN" altLang="en-US" sz="28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8008914" y="1302124"/>
                  <a:ext cx="468630" cy="460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 fontAlgn="auto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zh-CN" altLang="en-US" sz="1600" dirty="0">
                    <a:solidFill>
                      <a:srgbClr val="57658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0" y="2050143"/>
            <a:ext cx="2621280" cy="2757715"/>
            <a:chOff x="4785360" y="1785257"/>
            <a:chExt cx="2621280" cy="2757715"/>
          </a:xfrm>
        </p:grpSpPr>
        <p:sp>
          <p:nvSpPr>
            <p:cNvPr id="7" name="椭圆 6"/>
            <p:cNvSpPr/>
            <p:nvPr/>
          </p:nvSpPr>
          <p:spPr>
            <a:xfrm>
              <a:off x="5523152" y="1785257"/>
              <a:ext cx="1145697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5360" y="3100585"/>
              <a:ext cx="26212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57658E"/>
                  </a:solidFill>
                  <a:cs typeface="+mn-ea"/>
                  <a:sym typeface="+mn-lt"/>
                </a:rPr>
                <a:t>项目介绍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1543" y="4542972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090101" y="419545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7658E"/>
                </a:solidFill>
                <a:cs typeface="+mn-ea"/>
                <a:sym typeface="+mn-lt"/>
              </a:rPr>
              <a:t>选题背景与设计思路</a:t>
            </a:r>
            <a:endParaRPr lang="zh-CN" altLang="en-US" sz="1600" dirty="0">
              <a:solidFill>
                <a:srgbClr val="5765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6959" y="493484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57658E"/>
                </a:solidFill>
                <a:cs typeface="+mn-ea"/>
                <a:sym typeface="+mn-lt"/>
              </a:rPr>
              <a:t>项目介绍</a:t>
            </a:r>
            <a:endParaRPr lang="zh-CN" altLang="en-US" sz="4400" dirty="0">
              <a:solidFill>
                <a:srgbClr val="57658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64000" y="1353969"/>
            <a:ext cx="864000" cy="0"/>
          </a:xfrm>
          <a:prstGeom prst="line">
            <a:avLst/>
          </a:prstGeom>
          <a:ln w="88900" cap="rnd">
            <a:solidFill>
              <a:srgbClr val="E9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73200" y="2223135"/>
            <a:ext cx="4191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选题背景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组员的实际需求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现有同类产品的瓶颈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庞大的潜在受众群体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6546215" y="2223135"/>
            <a:ext cx="419100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设计思路</a:t>
            </a:r>
            <a:endParaRPr lang="zh-CN" altLang="en-US" sz="2400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三级图谱呈现集团结构</a:t>
            </a:r>
            <a:endParaRPr lang="zh-CN" altLang="en-US" sz="2000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详情页面呈现酒店信息</a:t>
            </a:r>
            <a:endParaRPr lang="zh-CN" altLang="en-US" sz="2000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十多家常用集团的切换</a:t>
            </a:r>
            <a:endParaRPr lang="zh-CN" altLang="en-US" sz="2000" dirty="0">
              <a:solidFill>
                <a:srgbClr val="E9DAC6"/>
              </a:solidFill>
              <a:latin typeface="方正大黑体_GBK" panose="02010600010101010101" charset="-122"/>
              <a:ea typeface="方正大黑体_GBK" panose="02010600010101010101" charset="-122"/>
              <a:cs typeface="方正大黑体_GBK" panose="02010600010101010101" charset="-122"/>
              <a:sym typeface="+mn-ea"/>
            </a:endParaRPr>
          </a:p>
          <a:p>
            <a:pPr marL="6858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E9DAC6"/>
                </a:solidFill>
                <a:latin typeface="方正大黑体_GBK" panose="02010600010101010101" charset="-122"/>
                <a:ea typeface="方正大黑体_GBK" panose="02010600010101010101" charset="-122"/>
                <a:cs typeface="方正大黑体_GBK" panose="02010600010101010101" charset="-122"/>
                <a:sym typeface="+mn-ea"/>
              </a:rPr>
              <a:t>对常见问题的智能问答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C:\Users\Kevin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72235" y="2524760"/>
            <a:ext cx="2324100" cy="2995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86960" y="493484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57658E"/>
                </a:solidFill>
                <a:cs typeface="+mn-ea"/>
                <a:sym typeface="+mn-lt"/>
              </a:rPr>
              <a:t>用户画像</a:t>
            </a:r>
            <a:endParaRPr lang="zh-CN" altLang="en-US" sz="4400" dirty="0">
              <a:solidFill>
                <a:srgbClr val="57658E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85995" y="1549400"/>
            <a:ext cx="6425565" cy="923925"/>
            <a:chOff x="8086" y="3084"/>
            <a:chExt cx="10119" cy="1455"/>
          </a:xfrm>
        </p:grpSpPr>
        <p:sp>
          <p:nvSpPr>
            <p:cNvPr id="7" name="矩形标注 8"/>
            <p:cNvSpPr/>
            <p:nvPr/>
          </p:nvSpPr>
          <p:spPr>
            <a:xfrm>
              <a:off x="8086" y="3084"/>
              <a:ext cx="10119" cy="1455"/>
            </a:xfrm>
            <a:prstGeom prst="wedgeRectCallout">
              <a:avLst>
                <a:gd name="adj1" fmla="val -58201"/>
                <a:gd name="adj2" fmla="val 56500"/>
              </a:avLst>
            </a:prstGeom>
            <a:solidFill>
              <a:srgbClr val="57658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308" y="3492"/>
              <a:ext cx="9600" cy="6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有没有可以整合各酒店集团旗下酒店信息的资讯站呢？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6264275" y="4084320"/>
            <a:ext cx="4826000" cy="1278890"/>
            <a:chOff x="1801215" y="2042389"/>
            <a:chExt cx="4826000" cy="1279154"/>
          </a:xfrm>
        </p:grpSpPr>
        <p:sp>
          <p:nvSpPr>
            <p:cNvPr id="14" name="文本框 13"/>
            <p:cNvSpPr txBox="1"/>
            <p:nvPr/>
          </p:nvSpPr>
          <p:spPr>
            <a:xfrm>
              <a:off x="1801217" y="2042389"/>
              <a:ext cx="1706934" cy="46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7658E"/>
                  </a:solidFill>
                  <a:cs typeface="+mn-ea"/>
                  <a:sym typeface="+mn-lt"/>
                </a:rPr>
                <a:t>目标和预期</a:t>
              </a:r>
              <a:endParaRPr lang="zh-CN" altLang="en-US" sz="24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01215" y="2491445"/>
              <a:ext cx="4826000" cy="83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rgbClr val="57658E"/>
                  </a:solidFill>
                  <a:cs typeface="+mn-ea"/>
                  <a:sym typeface="+mn-lt"/>
                </a:rPr>
                <a:t>直观查看各集团旗下酒店信息</a:t>
              </a:r>
              <a:endParaRPr lang="zh-CN" altLang="en-US" sz="1600" dirty="0">
                <a:solidFill>
                  <a:srgbClr val="57658E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rgbClr val="57658E"/>
                  </a:solidFill>
                  <a:cs typeface="+mn-ea"/>
                  <a:sym typeface="+mn-lt"/>
                </a:rPr>
                <a:t>在满足品牌和档次要求的基础上最大化会员收益</a:t>
              </a:r>
              <a:endParaRPr lang="zh-CN" altLang="en-US" sz="16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6264275" y="2760980"/>
            <a:ext cx="5067300" cy="894080"/>
            <a:chOff x="1801215" y="2042389"/>
            <a:chExt cx="5067300" cy="925616"/>
          </a:xfrm>
        </p:grpSpPr>
        <p:sp>
          <p:nvSpPr>
            <p:cNvPr id="21" name="文本框 20"/>
            <p:cNvSpPr txBox="1"/>
            <p:nvPr/>
          </p:nvSpPr>
          <p:spPr>
            <a:xfrm>
              <a:off x="1801217" y="2042389"/>
              <a:ext cx="1402123" cy="476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57658E"/>
                  </a:solidFill>
                  <a:cs typeface="+mn-ea"/>
                  <a:sym typeface="+mn-lt"/>
                </a:rPr>
                <a:t>人物角色</a:t>
              </a:r>
              <a:endParaRPr lang="zh-CN" altLang="en-US" sz="24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01215" y="2491445"/>
              <a:ext cx="5067300" cy="47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rgbClr val="57658E"/>
                  </a:solidFill>
                  <a:cs typeface="+mn-ea"/>
                  <a:sym typeface="+mn-lt"/>
                </a:rPr>
                <a:t>拥有多家集团会员卡的资深商旅用户</a:t>
              </a:r>
              <a:endParaRPr lang="zh-CN" altLang="en-US" sz="16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217295" y="2413635"/>
            <a:ext cx="2624455" cy="32264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664000" y="1353969"/>
            <a:ext cx="864000" cy="0"/>
          </a:xfrm>
          <a:prstGeom prst="line">
            <a:avLst/>
          </a:prstGeom>
          <a:ln w="88900" cap="rnd">
            <a:solidFill>
              <a:srgbClr val="E9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16" descr="calcul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5" y="3114520"/>
            <a:ext cx="503985" cy="48688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0">
            <a:off x="5275580" y="4084320"/>
            <a:ext cx="785495" cy="758825"/>
            <a:chOff x="5221421" y="3806500"/>
            <a:chExt cx="785679" cy="785679"/>
          </a:xfrm>
        </p:grpSpPr>
        <p:sp>
          <p:nvSpPr>
            <p:cNvPr id="43" name="椭圆 42"/>
            <p:cNvSpPr/>
            <p:nvPr/>
          </p:nvSpPr>
          <p:spPr>
            <a:xfrm>
              <a:off x="5221421" y="3806500"/>
              <a:ext cx="785679" cy="785679"/>
            </a:xfrm>
            <a:prstGeom prst="ellipse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pic>
          <p:nvPicPr>
            <p:cNvPr id="44" name="图片 16" descr="calculat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260" y="3947339"/>
              <a:ext cx="504000" cy="504000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 rot="0">
            <a:off x="5275580" y="2760980"/>
            <a:ext cx="785495" cy="785495"/>
            <a:chOff x="5221421" y="5373079"/>
            <a:chExt cx="785679" cy="785679"/>
          </a:xfrm>
        </p:grpSpPr>
        <p:sp>
          <p:nvSpPr>
            <p:cNvPr id="46" name="椭圆 45"/>
            <p:cNvSpPr/>
            <p:nvPr/>
          </p:nvSpPr>
          <p:spPr>
            <a:xfrm>
              <a:off x="5221421" y="5373079"/>
              <a:ext cx="785679" cy="785679"/>
            </a:xfrm>
            <a:prstGeom prst="ellipse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pic>
          <p:nvPicPr>
            <p:cNvPr id="47" name="图片 13" descr="bag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260" y="5513918"/>
              <a:ext cx="504000" cy="50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175760" y="2050143"/>
            <a:ext cx="3840480" cy="2757715"/>
            <a:chOff x="4175760" y="1785257"/>
            <a:chExt cx="3840480" cy="2757715"/>
          </a:xfrm>
        </p:grpSpPr>
        <p:sp>
          <p:nvSpPr>
            <p:cNvPr id="7" name="椭圆 6"/>
            <p:cNvSpPr/>
            <p:nvPr/>
          </p:nvSpPr>
          <p:spPr>
            <a:xfrm>
              <a:off x="5523152" y="1785257"/>
              <a:ext cx="1145697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02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75760" y="3100585"/>
              <a:ext cx="38404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57658E"/>
                  </a:solidFill>
                  <a:cs typeface="+mn-ea"/>
                  <a:sym typeface="+mn-lt"/>
                </a:rPr>
                <a:t>用户体验地图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1543" y="4542972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6901" y="4195451"/>
            <a:ext cx="2418080" cy="460375"/>
          </a:xfrm>
          <a:prstGeom prst="rect">
            <a:avLst/>
          </a:prstGeom>
        </p:spPr>
        <p:txBody>
          <a:bodyPr wrap="none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7658E"/>
                </a:solidFill>
                <a:cs typeface="+mn-ea"/>
                <a:sym typeface="+mn-lt"/>
              </a:rPr>
              <a:t>场景视频与功能演示视频</a:t>
            </a:r>
            <a:endParaRPr lang="zh-CN" altLang="en-US" sz="1600" dirty="0">
              <a:solidFill>
                <a:srgbClr val="5765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2" y="2050143"/>
            <a:ext cx="2621280" cy="2757715"/>
            <a:chOff x="4785362" y="1785257"/>
            <a:chExt cx="2621280" cy="2757715"/>
          </a:xfrm>
        </p:grpSpPr>
        <p:sp>
          <p:nvSpPr>
            <p:cNvPr id="7" name="椭圆 6"/>
            <p:cNvSpPr/>
            <p:nvPr/>
          </p:nvSpPr>
          <p:spPr>
            <a:xfrm>
              <a:off x="5523152" y="1785257"/>
              <a:ext cx="1145697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5362" y="3100585"/>
              <a:ext cx="26212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57658E"/>
                  </a:solidFill>
                  <a:cs typeface="+mn-ea"/>
                  <a:sym typeface="+mn-lt"/>
                </a:rPr>
                <a:t>主要工作</a:t>
              </a:r>
              <a:endParaRPr lang="en-US" altLang="zh-CN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1543" y="4542972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305366" y="4195451"/>
            <a:ext cx="15811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57658E"/>
                </a:solidFill>
                <a:cs typeface="+mn-ea"/>
                <a:sym typeface="+mn-lt"/>
              </a:rPr>
              <a:t>UI</a:t>
            </a:r>
            <a:r>
              <a:rPr lang="zh-CN" altLang="en-US" sz="1600" dirty="0">
                <a:solidFill>
                  <a:srgbClr val="57658E"/>
                </a:solidFill>
                <a:cs typeface="+mn-ea"/>
                <a:sym typeface="+mn-lt"/>
              </a:rPr>
              <a:t>、交互和功能</a:t>
            </a:r>
            <a:endParaRPr lang="zh-CN" altLang="en-US" sz="1600" dirty="0">
              <a:solidFill>
                <a:srgbClr val="5765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886961" y="493484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57658E"/>
                </a:solidFill>
                <a:cs typeface="+mn-ea"/>
                <a:sym typeface="+mn-lt"/>
              </a:rPr>
              <a:t>主要工作</a:t>
            </a:r>
            <a:endParaRPr lang="zh-CN" altLang="en-US" sz="4400" dirty="0">
              <a:solidFill>
                <a:srgbClr val="57658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664000" y="1353969"/>
            <a:ext cx="864000" cy="0"/>
          </a:xfrm>
          <a:prstGeom prst="line">
            <a:avLst/>
          </a:prstGeom>
          <a:ln w="88900" cap="rnd">
            <a:solidFill>
              <a:srgbClr val="E9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3037214" y="1828801"/>
            <a:ext cx="1345051" cy="1560260"/>
            <a:chOff x="3037214" y="1828801"/>
            <a:chExt cx="1345051" cy="1560260"/>
          </a:xfrm>
          <a:solidFill>
            <a:srgbClr val="57658E"/>
          </a:solidFill>
        </p:grpSpPr>
        <p:sp>
          <p:nvSpPr>
            <p:cNvPr id="19" name="六边形 18"/>
            <p:cNvSpPr/>
            <p:nvPr/>
          </p:nvSpPr>
          <p:spPr>
            <a:xfrm rot="5400000">
              <a:off x="2929609" y="1936405"/>
              <a:ext cx="1560260" cy="134505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37021" y="2249828"/>
              <a:ext cx="944880" cy="706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用户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信息栏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040892" y="4641916"/>
            <a:ext cx="1345051" cy="1560260"/>
            <a:chOff x="2976122" y="4632391"/>
            <a:chExt cx="1345051" cy="1560260"/>
          </a:xfrm>
        </p:grpSpPr>
        <p:sp>
          <p:nvSpPr>
            <p:cNvPr id="28" name="六边形 27"/>
            <p:cNvSpPr/>
            <p:nvPr/>
          </p:nvSpPr>
          <p:spPr>
            <a:xfrm rot="5400000">
              <a:off x="2868517" y="4739995"/>
              <a:ext cx="1560260" cy="1345051"/>
            </a:xfrm>
            <a:prstGeom prst="hexagon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76564" y="4904828"/>
              <a:ext cx="944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会员卡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信息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录入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72354" y="4632391"/>
            <a:ext cx="1345051" cy="1560260"/>
            <a:chOff x="1472354" y="4632391"/>
            <a:chExt cx="1345051" cy="1560260"/>
          </a:xfrm>
          <a:solidFill>
            <a:srgbClr val="57658E"/>
          </a:solidFill>
        </p:grpSpPr>
        <p:sp>
          <p:nvSpPr>
            <p:cNvPr id="32" name="六边形 31"/>
            <p:cNvSpPr/>
            <p:nvPr/>
          </p:nvSpPr>
          <p:spPr>
            <a:xfrm rot="5400000">
              <a:off x="1364749" y="4739995"/>
              <a:ext cx="1560260" cy="134505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45796" y="5213438"/>
              <a:ext cx="1198880" cy="3987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注册登录</a:t>
              </a:r>
              <a:endParaRPr lang="zh-CN" altLang="en-US" sz="24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82172" y="3241470"/>
            <a:ext cx="1345051" cy="1560260"/>
            <a:chOff x="682172" y="3241470"/>
            <a:chExt cx="1345051" cy="1560260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74567" y="3349074"/>
              <a:ext cx="1560260" cy="1345051"/>
            </a:xfrm>
            <a:prstGeom prst="hexagon">
              <a:avLst/>
            </a:prstGeom>
            <a:solidFill>
              <a:srgbClr val="57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1981" y="3524067"/>
              <a:ext cx="944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抽屉和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滚动条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的冲突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61068" y="3250995"/>
            <a:ext cx="1345051" cy="1560260"/>
            <a:chOff x="2224238" y="3241470"/>
            <a:chExt cx="1345051" cy="1560260"/>
          </a:xfrm>
        </p:grpSpPr>
        <p:sp>
          <p:nvSpPr>
            <p:cNvPr id="2" name="六边形 1"/>
            <p:cNvSpPr/>
            <p:nvPr/>
          </p:nvSpPr>
          <p:spPr>
            <a:xfrm rot="5400000">
              <a:off x="2116633" y="3349074"/>
              <a:ext cx="1560260" cy="1345051"/>
            </a:xfrm>
            <a:prstGeom prst="hexagon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97680" y="3801562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None/>
              </a:pPr>
              <a:r>
                <a:rPr lang="zh-CN" sz="2000" dirty="0">
                  <a:solidFill>
                    <a:srgbClr val="FCFBFC"/>
                  </a:solidFill>
                  <a:cs typeface="+mn-ea"/>
                  <a:sym typeface="+mn-lt"/>
                </a:rPr>
                <a:t>操作指南</a:t>
              </a:r>
              <a:endParaRPr lang="zh-CN" sz="24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65457" y="1828866"/>
            <a:ext cx="1345051" cy="1560260"/>
            <a:chOff x="2976122" y="4632391"/>
            <a:chExt cx="1345051" cy="1560260"/>
          </a:xfrm>
        </p:grpSpPr>
        <p:sp>
          <p:nvSpPr>
            <p:cNvPr id="20" name="六边形 19"/>
            <p:cNvSpPr/>
            <p:nvPr/>
          </p:nvSpPr>
          <p:spPr>
            <a:xfrm rot="5400000">
              <a:off x="2868517" y="4739995"/>
              <a:ext cx="1560260" cy="1345051"/>
            </a:xfrm>
            <a:prstGeom prst="hexagon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56549" y="5213438"/>
              <a:ext cx="1198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动态背景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08707" y="1828866"/>
            <a:ext cx="1345051" cy="1560260"/>
            <a:chOff x="2976122" y="4632391"/>
            <a:chExt cx="1345051" cy="1560260"/>
          </a:xfrm>
        </p:grpSpPr>
        <p:sp>
          <p:nvSpPr>
            <p:cNvPr id="4" name="六边形 3"/>
            <p:cNvSpPr/>
            <p:nvPr/>
          </p:nvSpPr>
          <p:spPr>
            <a:xfrm rot="5400000">
              <a:off x="2868517" y="4739995"/>
              <a:ext cx="1560260" cy="1345051"/>
            </a:xfrm>
            <a:prstGeom prst="hexagon">
              <a:avLst/>
            </a:prstGeom>
            <a:solidFill>
              <a:srgbClr val="E9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2579" y="5059133"/>
              <a:ext cx="119888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智能客服聊天框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40269" y="3230946"/>
            <a:ext cx="1345051" cy="1560260"/>
            <a:chOff x="1472354" y="4632391"/>
            <a:chExt cx="1345051" cy="1560260"/>
          </a:xfrm>
          <a:solidFill>
            <a:srgbClr val="57658E"/>
          </a:solidFill>
        </p:grpSpPr>
        <p:sp>
          <p:nvSpPr>
            <p:cNvPr id="7" name="六边形 6"/>
            <p:cNvSpPr/>
            <p:nvPr/>
          </p:nvSpPr>
          <p:spPr>
            <a:xfrm rot="5400000">
              <a:off x="1364749" y="4739995"/>
              <a:ext cx="1560260" cy="134505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45796" y="5058498"/>
              <a:ext cx="1198880" cy="706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回车绑定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等细节</a:t>
              </a:r>
              <a:endParaRPr lang="zh-CN" altLang="en-US" sz="24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09254" y="4631756"/>
            <a:ext cx="1345051" cy="1560260"/>
            <a:chOff x="1472354" y="4632391"/>
            <a:chExt cx="1345051" cy="1560260"/>
          </a:xfrm>
          <a:solidFill>
            <a:srgbClr val="57658E"/>
          </a:solidFill>
        </p:grpSpPr>
        <p:sp>
          <p:nvSpPr>
            <p:cNvPr id="10" name="六边形 9"/>
            <p:cNvSpPr/>
            <p:nvPr/>
          </p:nvSpPr>
          <p:spPr>
            <a:xfrm rot="5400000">
              <a:off x="1364749" y="4739995"/>
              <a:ext cx="1560260" cy="134505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2796" y="5061038"/>
              <a:ext cx="944880" cy="706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个性化</a:t>
              </a:r>
              <a:endParaRPr lang="zh-CN" altLang="en-US" sz="2000" dirty="0">
                <a:solidFill>
                  <a:srgbClr val="FCFBFC"/>
                </a:solidFill>
                <a:cs typeface="+mn-ea"/>
                <a:sym typeface="+mn-lt"/>
              </a:endParaRPr>
            </a:p>
            <a:p>
              <a:pPr algn="ctr">
                <a:buClrTx/>
                <a:buSzTx/>
                <a:buNone/>
              </a:pPr>
              <a:r>
                <a:rPr lang="zh-CN" altLang="en-US" sz="2000" dirty="0">
                  <a:solidFill>
                    <a:srgbClr val="FCFBFC"/>
                  </a:solidFill>
                  <a:cs typeface="+mn-ea"/>
                  <a:sym typeface="+mn-lt"/>
                </a:rPr>
                <a:t>推荐</a:t>
              </a:r>
              <a:endParaRPr lang="zh-CN" altLang="en-US" sz="24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210" y="1828800"/>
            <a:ext cx="8204200" cy="4363085"/>
          </a:xfrm>
          <a:prstGeom prst="rect">
            <a:avLst/>
          </a:prstGeom>
        </p:spPr>
      </p:pic>
      <p:pic>
        <p:nvPicPr>
          <p:cNvPr id="13" name="图片 12" descr="C:\Users\Kevin\Desktop\屏幕截图 2022-01-05 143701.png屏幕截图 2022-01-05 1437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39043" y="1828800"/>
            <a:ext cx="4185285" cy="4363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1828800"/>
            <a:ext cx="5544820" cy="43637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0" y="1271270"/>
            <a:ext cx="2980690" cy="5622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030" y="2454275"/>
            <a:ext cx="6141720" cy="3474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410" y="2822575"/>
            <a:ext cx="4474845" cy="27895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410" y="1353820"/>
            <a:ext cx="3924300" cy="520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0" y="2049508"/>
            <a:ext cx="2621280" cy="2757715"/>
            <a:chOff x="4785360" y="1785257"/>
            <a:chExt cx="2621280" cy="2757715"/>
          </a:xfrm>
        </p:grpSpPr>
        <p:sp>
          <p:nvSpPr>
            <p:cNvPr id="7" name="椭圆 6"/>
            <p:cNvSpPr/>
            <p:nvPr/>
          </p:nvSpPr>
          <p:spPr>
            <a:xfrm>
              <a:off x="5523152" y="1785257"/>
              <a:ext cx="1145697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04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5360" y="3100585"/>
              <a:ext cx="26212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57658E"/>
                  </a:solidFill>
                  <a:cs typeface="+mn-ea"/>
                  <a:sym typeface="+mn-lt"/>
                </a:rPr>
                <a:t>成员分工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1543" y="4542972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zih1w3w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160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思源宋体 CN SemiBold</vt:lpstr>
      <vt:lpstr>方正大黑体_GBK</vt:lpstr>
      <vt:lpstr>Century Gothic</vt:lpstr>
      <vt:lpstr>Arial Unicode MS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xia</dc:creator>
  <cp:lastModifiedBy>陆离Kevin</cp:lastModifiedBy>
  <cp:revision>41</cp:revision>
  <dcterms:created xsi:type="dcterms:W3CDTF">1900-01-01T00:00:00Z</dcterms:created>
  <dcterms:modified xsi:type="dcterms:W3CDTF">2022-01-05T06:38:51Z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v1.0_mb_rKnAqfkrAYPnvzp5XFD4+Q==</vt:lpwstr>
  </property>
  <property fmtid="{D5CDD505-2E9C-101B-9397-08002B2CF9AE}" pid="4" name="ICV">
    <vt:lpwstr>CDC20BD4FD9D46D29F577F11B037DF24</vt:lpwstr>
  </property>
  <property fmtid="{D5CDD505-2E9C-101B-9397-08002B2CF9AE}" pid="5" name="KSOSaveFontToCloudKey">
    <vt:lpwstr>415024307_btnclosed</vt:lpwstr>
  </property>
</Properties>
</file>