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Workbench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buzzin.live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740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2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738" b="-362738"/>
          <a:stretch>
            <a:fillRect/>
          </a:stretch>
        </p:blipFill>
        <p:spPr>
          <a:xfrm>
            <a:off x="1098221" y="2928897"/>
            <a:ext cx="6938931" cy="32320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43.0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175000"/>
            <a:ext cx="9144000" cy="4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2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738" b="-362738"/>
          <a:stretch>
            <a:fillRect/>
          </a:stretch>
        </p:blipFill>
        <p:spPr>
          <a:xfrm>
            <a:off x="1098221" y="2928897"/>
            <a:ext cx="6938931" cy="32320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43.0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175000"/>
            <a:ext cx="9144000" cy="4875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8221" y="5371425"/>
            <a:ext cx="6521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is a function and needs parenthesis after it, </a:t>
            </a:r>
          </a:p>
          <a:p>
            <a:r>
              <a:rPr lang="en-US" sz="2400" dirty="0" smtClean="0"/>
              <a:t>even if there are no parameters: NOW()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07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5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0895" r="46493" b="-1010895"/>
          <a:stretch/>
        </p:blipFill>
        <p:spPr>
          <a:xfrm>
            <a:off x="817331" y="1258639"/>
            <a:ext cx="7327632" cy="63787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Screen Shot 2019-10-15 at 4.45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7" t="-1010895" r="-2788" b="-1010895"/>
          <a:stretch/>
        </p:blipFill>
        <p:spPr>
          <a:xfrm>
            <a:off x="817331" y="1813291"/>
            <a:ext cx="6785795" cy="6378727"/>
          </a:xfrm>
          <a:prstGeom prst="rect">
            <a:avLst/>
          </a:prstGeom>
        </p:spPr>
      </p:pic>
      <p:pic>
        <p:nvPicPr>
          <p:cNvPr id="8" name="Content Placeholder 3" descr="Screen Shot 2019-10-15 at 4.4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33" b="-131733"/>
          <a:stretch>
            <a:fillRect/>
          </a:stretch>
        </p:blipFill>
        <p:spPr>
          <a:xfrm>
            <a:off x="194793" y="727220"/>
            <a:ext cx="8949207" cy="41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3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5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0895" r="46493" b="-1010895"/>
          <a:stretch/>
        </p:blipFill>
        <p:spPr>
          <a:xfrm>
            <a:off x="817331" y="1258639"/>
            <a:ext cx="7327632" cy="63787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Screen Shot 2019-10-15 at 4.45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7" t="-1010895" r="-2788" b="-1010895"/>
          <a:stretch/>
        </p:blipFill>
        <p:spPr>
          <a:xfrm>
            <a:off x="817331" y="1813291"/>
            <a:ext cx="6785795" cy="6378727"/>
          </a:xfrm>
          <a:prstGeom prst="rect">
            <a:avLst/>
          </a:prstGeom>
        </p:spPr>
      </p:pic>
      <p:pic>
        <p:nvPicPr>
          <p:cNvPr id="8" name="Content Placeholder 3" descr="Screen Shot 2019-10-15 at 4.45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33" b="-131733"/>
          <a:stretch>
            <a:fillRect/>
          </a:stretch>
        </p:blipFill>
        <p:spPr>
          <a:xfrm>
            <a:off x="194793" y="727220"/>
            <a:ext cx="8949207" cy="4168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7331" y="5643999"/>
            <a:ext cx="761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list from largest to smallest you use the keyword DESC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1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9-10-15 at 4.4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030" b="-375030"/>
          <a:stretch>
            <a:fillRect/>
          </a:stretch>
        </p:blipFill>
        <p:spPr>
          <a:xfrm>
            <a:off x="906860" y="2797232"/>
            <a:ext cx="7408333" cy="3450696"/>
          </a:xfrm>
        </p:spPr>
      </p:pic>
      <p:pic>
        <p:nvPicPr>
          <p:cNvPr id="7" name="Picture 6" descr="Screen Shot 2019-10-15 at 4.4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009900"/>
            <a:ext cx="9144000" cy="8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9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9-10-15 at 4.4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030" b="-375030"/>
          <a:stretch>
            <a:fillRect/>
          </a:stretch>
        </p:blipFill>
        <p:spPr>
          <a:xfrm>
            <a:off x="906860" y="2797232"/>
            <a:ext cx="7408333" cy="3450696"/>
          </a:xfrm>
        </p:spPr>
      </p:pic>
      <p:pic>
        <p:nvPicPr>
          <p:cNvPr id="7" name="Picture 6" descr="Screen Shot 2019-10-15 at 4.4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" y="3009900"/>
            <a:ext cx="9144000" cy="830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2957" y="5322887"/>
            <a:ext cx="6487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Missing the FROM clause </a:t>
            </a:r>
          </a:p>
          <a:p>
            <a:r>
              <a:rPr lang="en-US" sz="2400" dirty="0" smtClean="0"/>
              <a:t>so it doesn’t recognize the first column in the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05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7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5948" r="40942" b="-1195948"/>
          <a:stretch/>
        </p:blipFill>
        <p:spPr>
          <a:xfrm>
            <a:off x="457200" y="1122455"/>
            <a:ext cx="8121889" cy="64056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9-10-15 at 4.47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098800"/>
            <a:ext cx="7797800" cy="647700"/>
          </a:xfrm>
          <a:prstGeom prst="rect">
            <a:avLst/>
          </a:prstGeom>
        </p:spPr>
      </p:pic>
      <p:pic>
        <p:nvPicPr>
          <p:cNvPr id="8" name="Content Placeholder 3" descr="Screen Shot 2019-10-15 at 4.47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6" t="-1195948" r="-1422" b="-1195948"/>
          <a:stretch/>
        </p:blipFill>
        <p:spPr>
          <a:xfrm>
            <a:off x="457200" y="1587966"/>
            <a:ext cx="5879995" cy="644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7.3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5948" r="40942" b="-1195948"/>
          <a:stretch/>
        </p:blipFill>
        <p:spPr>
          <a:xfrm>
            <a:off x="457200" y="1122455"/>
            <a:ext cx="8121889" cy="64056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9-10-15 at 4.47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098800"/>
            <a:ext cx="7797800" cy="647700"/>
          </a:xfrm>
          <a:prstGeom prst="rect">
            <a:avLst/>
          </a:prstGeom>
        </p:spPr>
      </p:pic>
      <p:pic>
        <p:nvPicPr>
          <p:cNvPr id="8" name="Content Placeholder 3" descr="Screen Shot 2019-10-15 at 4.47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6" t="-1195948" r="-1422" b="-1195948"/>
          <a:stretch/>
        </p:blipFill>
        <p:spPr>
          <a:xfrm>
            <a:off x="457200" y="1587966"/>
            <a:ext cx="5879995" cy="64448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3100" y="5583812"/>
            <a:ext cx="768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and AND or an OR between conditions not a comma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611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1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390095" r="45186" b="-1390095"/>
          <a:stretch/>
        </p:blipFill>
        <p:spPr>
          <a:xfrm>
            <a:off x="121775" y="492598"/>
            <a:ext cx="8717425" cy="74076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51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609600"/>
          </a:xfrm>
          <a:prstGeom prst="rect">
            <a:avLst/>
          </a:prstGeom>
        </p:spPr>
      </p:pic>
      <p:pic>
        <p:nvPicPr>
          <p:cNvPr id="6" name="Content Placeholder 3" descr="Screen Shot 2019-10-15 at 4.51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2" t="-1390095" r="-2479" b="-1390095"/>
          <a:stretch/>
        </p:blipFill>
        <p:spPr>
          <a:xfrm>
            <a:off x="121775" y="1035352"/>
            <a:ext cx="7209971" cy="70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1.2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390095" r="45186" b="-1390095"/>
          <a:stretch/>
        </p:blipFill>
        <p:spPr>
          <a:xfrm>
            <a:off x="121775" y="492598"/>
            <a:ext cx="8717425" cy="74076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51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609600"/>
          </a:xfrm>
          <a:prstGeom prst="rect">
            <a:avLst/>
          </a:prstGeom>
        </p:spPr>
      </p:pic>
      <p:pic>
        <p:nvPicPr>
          <p:cNvPr id="6" name="Content Placeholder 3" descr="Screen Shot 2019-10-15 at 4.51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2" t="-1390095" r="-2479" b="-1390095"/>
          <a:stretch/>
        </p:blipFill>
        <p:spPr>
          <a:xfrm>
            <a:off x="121775" y="1035352"/>
            <a:ext cx="7209971" cy="70100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6557" y="5417863"/>
            <a:ext cx="545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function is DATE_ADD not DATEADD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0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9-10-15 at 4.36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323" b="-434323"/>
          <a:stretch>
            <a:fillRect/>
          </a:stretch>
        </p:blipFill>
        <p:spPr>
          <a:xfrm>
            <a:off x="168594" y="1116554"/>
            <a:ext cx="8975406" cy="41806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022320"/>
            <a:ext cx="7476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Code: 1064. You have an error in your SQL syntax; check the manual </a:t>
            </a:r>
          </a:p>
          <a:p>
            <a:r>
              <a:rPr lang="en-US" dirty="0" smtClean="0"/>
              <a:t>that corresponds to your MySQL server version for the right syntax to </a:t>
            </a:r>
          </a:p>
          <a:p>
            <a:r>
              <a:rPr lang="en-US" dirty="0" smtClean="0"/>
              <a:t>use near ‘(</a:t>
            </a:r>
            <a:r>
              <a:rPr lang="en-US" dirty="0" err="1" smtClean="0"/>
              <a:t>list_price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list_price</a:t>
            </a:r>
            <a:r>
              <a:rPr lang="en-US" dirty="0" smtClean="0"/>
              <a:t> * .05, 2) AS ‘50% off’ FROM product’ at line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2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351" r="48545" b="-1337351"/>
          <a:stretch/>
        </p:blipFill>
        <p:spPr>
          <a:xfrm>
            <a:off x="121775" y="0"/>
            <a:ext cx="8986396" cy="81347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52.5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597847"/>
          </a:xfrm>
          <a:prstGeom prst="rect">
            <a:avLst/>
          </a:prstGeom>
        </p:spPr>
      </p:pic>
      <p:pic>
        <p:nvPicPr>
          <p:cNvPr id="6" name="Content Placeholder 3" descr="Screen Shot 2019-10-15 at 4.52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6" t="-1337351" r="-2548" b="-1337351"/>
          <a:stretch/>
        </p:blipFill>
        <p:spPr>
          <a:xfrm>
            <a:off x="121775" y="636915"/>
            <a:ext cx="8369082" cy="76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2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351" r="48545" b="-1337351"/>
          <a:stretch/>
        </p:blipFill>
        <p:spPr>
          <a:xfrm>
            <a:off x="121775" y="0"/>
            <a:ext cx="8986396" cy="81347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52.5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24200"/>
            <a:ext cx="9144000" cy="597847"/>
          </a:xfrm>
          <a:prstGeom prst="rect">
            <a:avLst/>
          </a:prstGeom>
        </p:spPr>
      </p:pic>
      <p:pic>
        <p:nvPicPr>
          <p:cNvPr id="6" name="Content Placeholder 3" descr="Screen Shot 2019-10-15 at 4.52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6" t="-1337351" r="-2548" b="-1337351"/>
          <a:stretch/>
        </p:blipFill>
        <p:spPr>
          <a:xfrm>
            <a:off x="121775" y="636915"/>
            <a:ext cx="8369082" cy="7626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8164" y="5288096"/>
            <a:ext cx="668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should read INTERVAL 2 MONTH, without the ‘s’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45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3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3908" r="45748" b="-1403908"/>
          <a:stretch/>
        </p:blipFill>
        <p:spPr>
          <a:xfrm>
            <a:off x="156568" y="338328"/>
            <a:ext cx="8854784" cy="76023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53.3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" y="3035300"/>
            <a:ext cx="9144000" cy="765287"/>
          </a:xfrm>
          <a:prstGeom prst="rect">
            <a:avLst/>
          </a:prstGeom>
        </p:spPr>
      </p:pic>
      <p:pic>
        <p:nvPicPr>
          <p:cNvPr id="6" name="Content Placeholder 3" descr="Screen Shot 2019-10-15 at 4.53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5" t="-1403908" r="-688" b="-1403908"/>
          <a:stretch/>
        </p:blipFill>
        <p:spPr>
          <a:xfrm>
            <a:off x="156568" y="589558"/>
            <a:ext cx="7671826" cy="77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4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53.2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3908" r="45748" b="-1403908"/>
          <a:stretch/>
        </p:blipFill>
        <p:spPr>
          <a:xfrm>
            <a:off x="156568" y="338328"/>
            <a:ext cx="8854784" cy="76023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53.3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" y="3035300"/>
            <a:ext cx="9144000" cy="765287"/>
          </a:xfrm>
          <a:prstGeom prst="rect">
            <a:avLst/>
          </a:prstGeom>
        </p:spPr>
      </p:pic>
      <p:pic>
        <p:nvPicPr>
          <p:cNvPr id="6" name="Content Placeholder 3" descr="Screen Shot 2019-10-15 at 4.53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5" t="-1403908" r="-688" b="-1403908"/>
          <a:stretch/>
        </p:blipFill>
        <p:spPr>
          <a:xfrm>
            <a:off x="156568" y="589558"/>
            <a:ext cx="7671826" cy="7700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5265" y="5514232"/>
            <a:ext cx="578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need quotes around the format strings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58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3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5752" r="49116" b="-1305752"/>
          <a:stretch/>
        </p:blipFill>
        <p:spPr>
          <a:xfrm>
            <a:off x="338668" y="677010"/>
            <a:ext cx="8348132" cy="76417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6 at 8.54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19400"/>
            <a:ext cx="9144000" cy="1168400"/>
          </a:xfrm>
          <a:prstGeom prst="rect">
            <a:avLst/>
          </a:prstGeom>
        </p:spPr>
      </p:pic>
      <p:pic>
        <p:nvPicPr>
          <p:cNvPr id="6" name="Content Placeholder 3" descr="Screen Shot 2019-10-16 at 8.53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8" t="-1305752" r="-1177" b="-1305752"/>
          <a:stretch/>
        </p:blipFill>
        <p:spPr>
          <a:xfrm>
            <a:off x="338667" y="1445275"/>
            <a:ext cx="7367953" cy="68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4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3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5752" r="49116" b="-1305752"/>
          <a:stretch/>
        </p:blipFill>
        <p:spPr>
          <a:xfrm>
            <a:off x="338668" y="677010"/>
            <a:ext cx="8348132" cy="76417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6 at 8.54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19400"/>
            <a:ext cx="9144000" cy="1168400"/>
          </a:xfrm>
          <a:prstGeom prst="rect">
            <a:avLst/>
          </a:prstGeom>
        </p:spPr>
      </p:pic>
      <p:pic>
        <p:nvPicPr>
          <p:cNvPr id="6" name="Content Placeholder 3" descr="Screen Shot 2019-10-16 at 8.53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8" t="-1305752" r="-1177" b="-1305752"/>
          <a:stretch/>
        </p:blipFill>
        <p:spPr>
          <a:xfrm>
            <a:off x="338667" y="1445275"/>
            <a:ext cx="7367953" cy="68735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741" y="5686790"/>
            <a:ext cx="780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clause needs to be placed before ORDER BY clause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439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4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924" r="51577" b="-1582924"/>
          <a:stretch/>
        </p:blipFill>
        <p:spPr>
          <a:xfrm>
            <a:off x="0" y="180232"/>
            <a:ext cx="9045530" cy="87009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Screen Shot 2019-10-16 at 8.54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9" t="-1582924" r="414" b="-1582924"/>
          <a:stretch/>
        </p:blipFill>
        <p:spPr>
          <a:xfrm>
            <a:off x="184766" y="832353"/>
            <a:ext cx="8860764" cy="8048857"/>
          </a:xfrm>
          <a:prstGeom prst="rect">
            <a:avLst/>
          </a:prstGeom>
        </p:spPr>
      </p:pic>
      <p:pic>
        <p:nvPicPr>
          <p:cNvPr id="7" name="Picture 6" descr="Screen Shot 2019-10-16 at 9.02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2200"/>
            <a:ext cx="9144000" cy="20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1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8.54.58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924" r="51577" b="-1582924"/>
          <a:stretch/>
        </p:blipFill>
        <p:spPr>
          <a:xfrm>
            <a:off x="0" y="180232"/>
            <a:ext cx="9045530" cy="87009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Screen Shot 2019-10-16 at 8.54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9" t="-1582924" r="414" b="-1582924"/>
          <a:stretch/>
        </p:blipFill>
        <p:spPr>
          <a:xfrm>
            <a:off x="184766" y="832353"/>
            <a:ext cx="8860764" cy="8048857"/>
          </a:xfrm>
          <a:prstGeom prst="rect">
            <a:avLst/>
          </a:prstGeom>
        </p:spPr>
      </p:pic>
      <p:pic>
        <p:nvPicPr>
          <p:cNvPr id="7" name="Picture 6" descr="Screen Shot 2019-10-16 at 9.02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2200"/>
            <a:ext cx="9144000" cy="20040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2544" y="5592474"/>
            <a:ext cx="677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semicolon to end the query before it is missing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15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9.06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103" b="-307103"/>
          <a:stretch>
            <a:fillRect/>
          </a:stretch>
        </p:blipFill>
        <p:spPr>
          <a:xfrm>
            <a:off x="1028634" y="3058158"/>
            <a:ext cx="6766793" cy="31518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6 at 9.06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19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4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6 at 9.06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103" b="-307103"/>
          <a:stretch>
            <a:fillRect/>
          </a:stretch>
        </p:blipFill>
        <p:spPr>
          <a:xfrm>
            <a:off x="1028634" y="3058158"/>
            <a:ext cx="6766793" cy="31518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6 at 9.06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196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7158" y="5609209"/>
            <a:ext cx="460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the wrong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7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022320"/>
            <a:ext cx="7476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Code: 1064. You have an error in your SQL syntax; check the manual </a:t>
            </a:r>
          </a:p>
          <a:p>
            <a:r>
              <a:rPr lang="en-US" dirty="0" smtClean="0"/>
              <a:t>that corresponds to your MySQL server </a:t>
            </a:r>
            <a:r>
              <a:rPr lang="en-US" dirty="0" err="1" smtClean="0"/>
              <a:t>versionfor</a:t>
            </a:r>
            <a:r>
              <a:rPr lang="en-US" dirty="0" smtClean="0"/>
              <a:t> the right syntax to </a:t>
            </a:r>
          </a:p>
          <a:p>
            <a:r>
              <a:rPr lang="en-US" dirty="0" smtClean="0"/>
              <a:t>use near ‘(</a:t>
            </a:r>
            <a:r>
              <a:rPr lang="en-US" dirty="0" err="1" smtClean="0"/>
              <a:t>list_price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list_price</a:t>
            </a:r>
            <a:r>
              <a:rPr lang="en-US" dirty="0" smtClean="0"/>
              <a:t> * .05, 2) AS ‘50% off’ FROM product’ at line 1</a:t>
            </a:r>
            <a:endParaRPr lang="en-US" dirty="0"/>
          </a:p>
        </p:txBody>
      </p:sp>
      <p:pic>
        <p:nvPicPr>
          <p:cNvPr id="7" name="Content Placeholder 6" descr="Screen Shot 2019-10-15 at 4.36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4323" b="-434323"/>
          <a:stretch>
            <a:fillRect/>
          </a:stretch>
        </p:blipFill>
        <p:spPr>
          <a:xfrm>
            <a:off x="168594" y="1116554"/>
            <a:ext cx="8975406" cy="4180616"/>
          </a:xfrm>
        </p:spPr>
      </p:pic>
      <p:sp>
        <p:nvSpPr>
          <p:cNvPr id="2" name="TextBox 1"/>
          <p:cNvSpPr txBox="1"/>
          <p:nvPr/>
        </p:nvSpPr>
        <p:spPr>
          <a:xfrm>
            <a:off x="1398982" y="5669226"/>
            <a:ext cx="603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Forgot comma after </a:t>
            </a:r>
            <a:r>
              <a:rPr lang="en-US" sz="2400" dirty="0" err="1" smtClean="0"/>
              <a:t>list_price</a:t>
            </a:r>
            <a:r>
              <a:rPr lang="en-US" sz="2400" dirty="0" smtClean="0"/>
              <a:t> in SELECT list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50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3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725" b="-355725"/>
          <a:stretch>
            <a:fillRect/>
          </a:stretch>
        </p:blipFill>
        <p:spPr>
          <a:xfrm>
            <a:off x="1203405" y="2909219"/>
            <a:ext cx="6675069" cy="31091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3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" y="3124200"/>
            <a:ext cx="8686800" cy="5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3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725" b="-355725"/>
          <a:stretch>
            <a:fillRect/>
          </a:stretch>
        </p:blipFill>
        <p:spPr>
          <a:xfrm>
            <a:off x="1203405" y="2909219"/>
            <a:ext cx="6675069" cy="31091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3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24200"/>
            <a:ext cx="8935243" cy="5825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3405" y="5538301"/>
            <a:ext cx="699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function name should be ROUND not ROUNDED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78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852" b="-380852"/>
          <a:stretch>
            <a:fillRect/>
          </a:stretch>
        </p:blipFill>
        <p:spPr>
          <a:xfrm>
            <a:off x="1277035" y="2955514"/>
            <a:ext cx="6490993" cy="30234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4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043"/>
            <a:ext cx="9144000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10-15 at 4.4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852" b="-380852"/>
          <a:stretch>
            <a:fillRect/>
          </a:stretch>
        </p:blipFill>
        <p:spPr>
          <a:xfrm>
            <a:off x="1196498" y="3041666"/>
            <a:ext cx="6490993" cy="3023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4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1043"/>
            <a:ext cx="9144000" cy="522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6498" y="5400963"/>
            <a:ext cx="665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product_id</a:t>
            </a:r>
            <a:r>
              <a:rPr lang="en-US" sz="2400" dirty="0" smtClean="0"/>
              <a:t> is not a column in the </a:t>
            </a:r>
            <a:r>
              <a:rPr lang="en-US" sz="2400" dirty="0" err="1" smtClean="0"/>
              <a:t>cust_order</a:t>
            </a:r>
            <a:r>
              <a:rPr lang="en-US" sz="2400" dirty="0" smtClean="0"/>
              <a:t>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64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42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36754"/>
            <a:ext cx="9144001" cy="487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894" y="4145231"/>
            <a:ext cx="7746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Code: 1064. You have an error in your SQL syntax; check the manual that </a:t>
            </a:r>
          </a:p>
          <a:p>
            <a:r>
              <a:rPr lang="en-US" dirty="0" smtClean="0"/>
              <a:t>corresponds to your MySQL server version for the right syntax to use near</a:t>
            </a:r>
          </a:p>
          <a:p>
            <a:r>
              <a:rPr lang="en-US" dirty="0" smtClean="0"/>
              <a:t>‘product shipped FROM </a:t>
            </a:r>
            <a:r>
              <a:rPr lang="en-US" dirty="0" err="1" smtClean="0"/>
              <a:t>cust_order</a:t>
            </a:r>
            <a:r>
              <a:rPr lang="en-US" dirty="0" smtClean="0"/>
              <a:t>’ at line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8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9-10-15 at 4.42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36754"/>
            <a:ext cx="9144001" cy="487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894" y="4145231"/>
            <a:ext cx="7746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Code: 1064. You have an error in your SQL syntax; check the manual that </a:t>
            </a:r>
          </a:p>
          <a:p>
            <a:r>
              <a:rPr lang="en-US" dirty="0" smtClean="0"/>
              <a:t>corresponds to your MySQL server version for the right syntax to use near</a:t>
            </a:r>
          </a:p>
          <a:p>
            <a:r>
              <a:rPr lang="en-US" dirty="0" smtClean="0"/>
              <a:t>‘product shipped FROM </a:t>
            </a:r>
            <a:r>
              <a:rPr lang="en-US" dirty="0" err="1" smtClean="0"/>
              <a:t>cust_order</a:t>
            </a:r>
            <a:r>
              <a:rPr lang="en-US" dirty="0" smtClean="0"/>
              <a:t>’ at line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1300" y="5618602"/>
            <a:ext cx="643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alias has spaces so it needs quotes around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9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70</TotalTime>
  <Words>331</Words>
  <Application>Microsoft Macintosh PowerPoint</Application>
  <PresentationFormat>On-screen Show (4:3)</PresentationFormat>
  <Paragraphs>30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Workbench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Workbench Errors</dc:title>
  <dc:creator>Julie Anderson</dc:creator>
  <cp:lastModifiedBy>Julie Anderson</cp:lastModifiedBy>
  <cp:revision>11</cp:revision>
  <dcterms:created xsi:type="dcterms:W3CDTF">2019-10-16T14:06:38Z</dcterms:created>
  <dcterms:modified xsi:type="dcterms:W3CDTF">2019-10-16T15:17:03Z</dcterms:modified>
</cp:coreProperties>
</file>