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59" r:id="rId2"/>
  </p:sldMasterIdLst>
  <p:sldIdLst>
    <p:sldId id="257" r:id="rId3"/>
    <p:sldId id="258" r:id="rId4"/>
    <p:sldId id="261" r:id="rId5"/>
    <p:sldId id="268" r:id="rId6"/>
    <p:sldId id="284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3" r:id="rId22"/>
    <p:sldId id="285" r:id="rId23"/>
    <p:sldId id="267" r:id="rId24"/>
  </p:sldIdLst>
  <p:sldSz cx="12192000" cy="6858000"/>
  <p:notesSz cx="6858000" cy="9144000"/>
  <p:embeddedFontLst>
    <p:embeddedFont>
      <p:font typeface="나눔스퀘어라운드 Bold" panose="020B0600000101010101" pitchFamily="50" charset="-127"/>
      <p:bold r:id="rId25"/>
    </p:embeddedFont>
    <p:embeddedFont>
      <p:font typeface="나눔스퀘어" panose="020B0600000101010101" pitchFamily="50" charset="-127"/>
      <p:regular r:id="rId26"/>
    </p:embeddedFont>
    <p:embeddedFont>
      <p:font typeface="나눔스퀘어 Bold" panose="020B0600000101010101" pitchFamily="50" charset="-127"/>
      <p:bold r:id="rId2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CD4837"/>
    <a:srgbClr val="DA796C"/>
    <a:srgbClr val="404040"/>
    <a:srgbClr val="BDC1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098" autoAdjust="0"/>
    <p:restoredTop sz="94660"/>
  </p:normalViewPr>
  <p:slideViewPr>
    <p:cSldViewPr snapToGrid="0">
      <p:cViewPr varScale="1">
        <p:scale>
          <a:sx n="80" d="100"/>
          <a:sy n="80" d="100"/>
        </p:scale>
        <p:origin x="8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2.fntdata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1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font" Target="fonts/font3.fntdata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1395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9799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7381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4434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DC1C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4783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8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BDC1C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 userDrawn="1"/>
        </p:nvSpPr>
        <p:spPr>
          <a:xfrm>
            <a:off x="319314" y="355601"/>
            <a:ext cx="11553372" cy="616856"/>
          </a:xfrm>
          <a:prstGeom prst="roundRect">
            <a:avLst>
              <a:gd name="adj" fmla="val 1469"/>
            </a:avLst>
          </a:prstGeom>
          <a:solidFill>
            <a:srgbClr val="EEEC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 userDrawn="1"/>
        </p:nvSpPr>
        <p:spPr>
          <a:xfrm>
            <a:off x="319314" y="537029"/>
            <a:ext cx="11553372" cy="57839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16200000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7459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/>
          <p:cNvGrpSpPr/>
          <p:nvPr/>
        </p:nvGrpSpPr>
        <p:grpSpPr>
          <a:xfrm>
            <a:off x="5898514" y="2208776"/>
            <a:ext cx="394968" cy="72000"/>
            <a:chOff x="561638" y="1064986"/>
            <a:chExt cx="394968" cy="72000"/>
          </a:xfrm>
        </p:grpSpPr>
        <p:sp>
          <p:nvSpPr>
            <p:cNvPr id="14" name="타원 13"/>
            <p:cNvSpPr/>
            <p:nvPr/>
          </p:nvSpPr>
          <p:spPr>
            <a:xfrm>
              <a:off x="561638" y="1064986"/>
              <a:ext cx="72000" cy="720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5" name="타원 14"/>
            <p:cNvSpPr/>
            <p:nvPr/>
          </p:nvSpPr>
          <p:spPr>
            <a:xfrm>
              <a:off x="723122" y="1064986"/>
              <a:ext cx="72000" cy="72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6" name="타원 15"/>
            <p:cNvSpPr/>
            <p:nvPr/>
          </p:nvSpPr>
          <p:spPr>
            <a:xfrm>
              <a:off x="884606" y="1064986"/>
              <a:ext cx="72000" cy="72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4464782" y="2517797"/>
            <a:ext cx="3262432" cy="102008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5000" b="1" dirty="0">
                <a:solidFill>
                  <a:srgbClr val="0070C0"/>
                </a:solidFill>
              </a:rPr>
              <a:t>게임 만들기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4851106" y="3774905"/>
            <a:ext cx="2489784" cy="1015663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소프트웨어학과</a:t>
            </a:r>
            <a:endParaRPr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2014041030 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손광호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76492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172354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b="1" dirty="0"/>
              <a:t>로직 설계서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319314" y="161924"/>
            <a:ext cx="995136" cy="37691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88B371A6-7947-4ED4-8F01-BE8DDDE6E54A}"/>
              </a:ext>
            </a:extLst>
          </p:cNvPr>
          <p:cNvGrpSpPr/>
          <p:nvPr/>
        </p:nvGrpSpPr>
        <p:grpSpPr>
          <a:xfrm>
            <a:off x="636538" y="1106612"/>
            <a:ext cx="394968" cy="72000"/>
            <a:chOff x="633199" y="1106612"/>
            <a:chExt cx="394968" cy="72000"/>
          </a:xfrm>
        </p:grpSpPr>
        <p:sp>
          <p:nvSpPr>
            <p:cNvPr id="14" name="타원 13"/>
            <p:cNvSpPr/>
            <p:nvPr/>
          </p:nvSpPr>
          <p:spPr>
            <a:xfrm>
              <a:off x="633199" y="1106612"/>
              <a:ext cx="72000" cy="720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5" name="타원 14"/>
            <p:cNvSpPr/>
            <p:nvPr/>
          </p:nvSpPr>
          <p:spPr>
            <a:xfrm>
              <a:off x="794683" y="1106612"/>
              <a:ext cx="72000" cy="72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6" name="타원 15"/>
            <p:cNvSpPr/>
            <p:nvPr/>
          </p:nvSpPr>
          <p:spPr>
            <a:xfrm>
              <a:off x="956167" y="1106612"/>
              <a:ext cx="72000" cy="72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91BF1683-2AC3-44B5-B013-A47ADF4991CA}"/>
              </a:ext>
            </a:extLst>
          </p:cNvPr>
          <p:cNvSpPr txBox="1"/>
          <p:nvPr/>
        </p:nvSpPr>
        <p:spPr>
          <a:xfrm>
            <a:off x="816882" y="1379551"/>
            <a:ext cx="26875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- </a:t>
            </a:r>
            <a:r>
              <a:rPr lang="ko-KR" altLang="en-US" sz="2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메인 화면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738DA7D-6177-4958-8837-8100E65D3F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1717" y="2083377"/>
            <a:ext cx="3429000" cy="21336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A67253D-6065-4E65-9593-8F9A4BF284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1716" y="4216977"/>
            <a:ext cx="3428757" cy="91161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CE5CF5B-C8B7-4CD2-B2F0-0171F27B419B}"/>
              </a:ext>
            </a:extLst>
          </p:cNvPr>
          <p:cNvSpPr txBox="1"/>
          <p:nvPr/>
        </p:nvSpPr>
        <p:spPr>
          <a:xfrm>
            <a:off x="6095999" y="2083377"/>
            <a:ext cx="4611801" cy="971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- Keyframe</a:t>
            </a:r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을 사용해 ‘</a:t>
            </a:r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Welcome to my game’</a:t>
            </a:r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에 애니메이션 효과 부여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E54ABCF-EAFF-45E8-9790-E08B2D8BC291}"/>
              </a:ext>
            </a:extLst>
          </p:cNvPr>
          <p:cNvSpPr txBox="1"/>
          <p:nvPr/>
        </p:nvSpPr>
        <p:spPr>
          <a:xfrm>
            <a:off x="10707800" y="652641"/>
            <a:ext cx="1034257" cy="35394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아쉬운 점</a:t>
            </a:r>
          </a:p>
        </p:txBody>
      </p:sp>
    </p:spTree>
    <p:extLst>
      <p:ext uri="{BB962C8B-B14F-4D97-AF65-F5344CB8AC3E}">
        <p14:creationId xmlns:p14="http://schemas.microsoft.com/office/powerpoint/2010/main" val="32583735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172354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b="1" dirty="0"/>
              <a:t>로직 설계서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319314" y="161924"/>
            <a:ext cx="995136" cy="37691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88B371A6-7947-4ED4-8F01-BE8DDDE6E54A}"/>
              </a:ext>
            </a:extLst>
          </p:cNvPr>
          <p:cNvGrpSpPr/>
          <p:nvPr/>
        </p:nvGrpSpPr>
        <p:grpSpPr>
          <a:xfrm>
            <a:off x="636538" y="1106612"/>
            <a:ext cx="394968" cy="72000"/>
            <a:chOff x="633199" y="1106612"/>
            <a:chExt cx="394968" cy="72000"/>
          </a:xfrm>
        </p:grpSpPr>
        <p:sp>
          <p:nvSpPr>
            <p:cNvPr id="14" name="타원 13"/>
            <p:cNvSpPr/>
            <p:nvPr/>
          </p:nvSpPr>
          <p:spPr>
            <a:xfrm>
              <a:off x="633199" y="1106612"/>
              <a:ext cx="72000" cy="720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5" name="타원 14"/>
            <p:cNvSpPr/>
            <p:nvPr/>
          </p:nvSpPr>
          <p:spPr>
            <a:xfrm>
              <a:off x="794683" y="1106612"/>
              <a:ext cx="72000" cy="72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6" name="타원 15"/>
            <p:cNvSpPr/>
            <p:nvPr/>
          </p:nvSpPr>
          <p:spPr>
            <a:xfrm>
              <a:off x="956167" y="1106612"/>
              <a:ext cx="72000" cy="72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91BF1683-2AC3-44B5-B013-A47ADF4991CA}"/>
              </a:ext>
            </a:extLst>
          </p:cNvPr>
          <p:cNvSpPr txBox="1"/>
          <p:nvPr/>
        </p:nvSpPr>
        <p:spPr>
          <a:xfrm>
            <a:off x="816882" y="1379551"/>
            <a:ext cx="26875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- </a:t>
            </a:r>
            <a:r>
              <a:rPr lang="ko-KR" altLang="en-US" sz="2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곡 선택 화면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E5CF5B-C8B7-4CD2-B2F0-0171F27B419B}"/>
              </a:ext>
            </a:extLst>
          </p:cNvPr>
          <p:cNvSpPr txBox="1"/>
          <p:nvPr/>
        </p:nvSpPr>
        <p:spPr>
          <a:xfrm>
            <a:off x="6095999" y="2083377"/>
            <a:ext cx="4611801" cy="2356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화살표를 누르면 앨범 아트 이동</a:t>
            </a:r>
            <a:endParaRPr lang="en-US" altLang="ko-KR" sz="20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뒤에 있는 앨범 아트 </a:t>
            </a:r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disabled </a:t>
            </a:r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부여</a:t>
            </a:r>
            <a:endParaRPr lang="en-US" altLang="ko-KR" sz="20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현재 노래의 약 </a:t>
            </a:r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40</a:t>
            </a:r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초 미리 듣기 제공</a:t>
            </a:r>
            <a:endParaRPr lang="en-US" altLang="ko-KR" sz="20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각 방향의 화살표 클릭 시 현재 앨범이 해당 방향으로 이동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A57D53F-23E2-40BF-9355-76021F6554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1717" y="2083377"/>
            <a:ext cx="3824164" cy="401010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EDBB2EC-C6BD-484C-9266-EDB814594864}"/>
              </a:ext>
            </a:extLst>
          </p:cNvPr>
          <p:cNvSpPr txBox="1"/>
          <p:nvPr/>
        </p:nvSpPr>
        <p:spPr>
          <a:xfrm>
            <a:off x="10707800" y="652641"/>
            <a:ext cx="1034257" cy="35394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아쉬운 점</a:t>
            </a:r>
          </a:p>
        </p:txBody>
      </p:sp>
    </p:spTree>
    <p:extLst>
      <p:ext uri="{BB962C8B-B14F-4D97-AF65-F5344CB8AC3E}">
        <p14:creationId xmlns:p14="http://schemas.microsoft.com/office/powerpoint/2010/main" val="3623031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172354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b="1" dirty="0"/>
              <a:t>로직 설계서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319314" y="161924"/>
            <a:ext cx="995136" cy="37691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88B371A6-7947-4ED4-8F01-BE8DDDE6E54A}"/>
              </a:ext>
            </a:extLst>
          </p:cNvPr>
          <p:cNvGrpSpPr/>
          <p:nvPr/>
        </p:nvGrpSpPr>
        <p:grpSpPr>
          <a:xfrm>
            <a:off x="636538" y="1106612"/>
            <a:ext cx="394968" cy="72000"/>
            <a:chOff x="633199" y="1106612"/>
            <a:chExt cx="394968" cy="72000"/>
          </a:xfrm>
        </p:grpSpPr>
        <p:sp>
          <p:nvSpPr>
            <p:cNvPr id="14" name="타원 13"/>
            <p:cNvSpPr/>
            <p:nvPr/>
          </p:nvSpPr>
          <p:spPr>
            <a:xfrm>
              <a:off x="633199" y="1106612"/>
              <a:ext cx="72000" cy="720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5" name="타원 14"/>
            <p:cNvSpPr/>
            <p:nvPr/>
          </p:nvSpPr>
          <p:spPr>
            <a:xfrm>
              <a:off x="794683" y="1106612"/>
              <a:ext cx="72000" cy="72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6" name="타원 15"/>
            <p:cNvSpPr/>
            <p:nvPr/>
          </p:nvSpPr>
          <p:spPr>
            <a:xfrm>
              <a:off x="956167" y="1106612"/>
              <a:ext cx="72000" cy="72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91BF1683-2AC3-44B5-B013-A47ADF4991CA}"/>
              </a:ext>
            </a:extLst>
          </p:cNvPr>
          <p:cNvSpPr txBox="1"/>
          <p:nvPr/>
        </p:nvSpPr>
        <p:spPr>
          <a:xfrm>
            <a:off x="816882" y="1379551"/>
            <a:ext cx="26875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- </a:t>
            </a:r>
            <a:r>
              <a:rPr lang="ko-KR" altLang="en-US" sz="2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게임 화면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E5CF5B-C8B7-4CD2-B2F0-0171F27B419B}"/>
              </a:ext>
            </a:extLst>
          </p:cNvPr>
          <p:cNvSpPr txBox="1"/>
          <p:nvPr/>
        </p:nvSpPr>
        <p:spPr>
          <a:xfrm>
            <a:off x="7056675" y="1893658"/>
            <a:ext cx="4685382" cy="37412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앨범 아트 클릭 시 해당 노래로 게임 시작</a:t>
            </a:r>
            <a:endParaRPr lang="en-US" altLang="ko-KR" sz="20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각 노래의 정해진 시간</a:t>
            </a:r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부터 재생</a:t>
            </a:r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</a:t>
            </a:r>
            <a:r>
              <a:rPr lang="en-US" altLang="ko-KR" sz="20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currentTime</a:t>
            </a:r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노래 볼륨에 </a:t>
            </a:r>
            <a:r>
              <a:rPr lang="en-US" altLang="ko-KR" sz="20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fadein</a:t>
            </a:r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out </a:t>
            </a:r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비슷한 효과 부여</a:t>
            </a:r>
            <a:endParaRPr lang="en-US" altLang="ko-KR" sz="20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노래 종료 시 결과 출력 화면 이동 및 게임 결과 초기화</a:t>
            </a:r>
            <a:endParaRPr lang="en-US" altLang="ko-KR" sz="20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게임 화면 디자인 함수 실행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AD80E59-03FC-41BF-8975-239D5D9F3D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1717" y="1893658"/>
            <a:ext cx="2581524" cy="433478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CF126B1-3F2B-4C37-8851-8EB40CCDEB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3241" y="1893658"/>
            <a:ext cx="3016300" cy="341847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D5C130F-7944-41DE-A4D6-8F85BF5EEE00}"/>
              </a:ext>
            </a:extLst>
          </p:cNvPr>
          <p:cNvSpPr txBox="1"/>
          <p:nvPr/>
        </p:nvSpPr>
        <p:spPr>
          <a:xfrm>
            <a:off x="10707800" y="652641"/>
            <a:ext cx="1034257" cy="35394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아쉬운 점</a:t>
            </a:r>
          </a:p>
        </p:txBody>
      </p:sp>
    </p:spTree>
    <p:extLst>
      <p:ext uri="{BB962C8B-B14F-4D97-AF65-F5344CB8AC3E}">
        <p14:creationId xmlns:p14="http://schemas.microsoft.com/office/powerpoint/2010/main" val="34336155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172354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b="1" dirty="0"/>
              <a:t>로직 설계서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319314" y="161924"/>
            <a:ext cx="995136" cy="37691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88B371A6-7947-4ED4-8F01-BE8DDDE6E54A}"/>
              </a:ext>
            </a:extLst>
          </p:cNvPr>
          <p:cNvGrpSpPr/>
          <p:nvPr/>
        </p:nvGrpSpPr>
        <p:grpSpPr>
          <a:xfrm>
            <a:off x="636538" y="1106612"/>
            <a:ext cx="394968" cy="72000"/>
            <a:chOff x="633199" y="1106612"/>
            <a:chExt cx="394968" cy="72000"/>
          </a:xfrm>
        </p:grpSpPr>
        <p:sp>
          <p:nvSpPr>
            <p:cNvPr id="14" name="타원 13"/>
            <p:cNvSpPr/>
            <p:nvPr/>
          </p:nvSpPr>
          <p:spPr>
            <a:xfrm>
              <a:off x="633199" y="1106612"/>
              <a:ext cx="72000" cy="720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5" name="타원 14"/>
            <p:cNvSpPr/>
            <p:nvPr/>
          </p:nvSpPr>
          <p:spPr>
            <a:xfrm>
              <a:off x="794683" y="1106612"/>
              <a:ext cx="72000" cy="72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6" name="타원 15"/>
            <p:cNvSpPr/>
            <p:nvPr/>
          </p:nvSpPr>
          <p:spPr>
            <a:xfrm>
              <a:off x="956167" y="1106612"/>
              <a:ext cx="72000" cy="72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91BF1683-2AC3-44B5-B013-A47ADF4991CA}"/>
              </a:ext>
            </a:extLst>
          </p:cNvPr>
          <p:cNvSpPr txBox="1"/>
          <p:nvPr/>
        </p:nvSpPr>
        <p:spPr>
          <a:xfrm>
            <a:off x="816882" y="1379551"/>
            <a:ext cx="26875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- </a:t>
            </a:r>
            <a:r>
              <a:rPr lang="ko-KR" altLang="en-US" sz="2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게임 화면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E5CF5B-C8B7-4CD2-B2F0-0171F27B419B}"/>
              </a:ext>
            </a:extLst>
          </p:cNvPr>
          <p:cNvSpPr txBox="1"/>
          <p:nvPr/>
        </p:nvSpPr>
        <p:spPr>
          <a:xfrm>
            <a:off x="6096000" y="3174185"/>
            <a:ext cx="4685382" cy="509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랜덤 위치 노트 생성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047DA4C-C8C5-4991-BF01-3478AB2D51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1717" y="3014662"/>
            <a:ext cx="3600450" cy="82867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1393D1E-130F-4045-8498-469E666C8106}"/>
              </a:ext>
            </a:extLst>
          </p:cNvPr>
          <p:cNvSpPr txBox="1"/>
          <p:nvPr/>
        </p:nvSpPr>
        <p:spPr>
          <a:xfrm>
            <a:off x="10707800" y="652641"/>
            <a:ext cx="1034257" cy="35394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아쉬운 점</a:t>
            </a:r>
          </a:p>
        </p:txBody>
      </p:sp>
    </p:spTree>
    <p:extLst>
      <p:ext uri="{BB962C8B-B14F-4D97-AF65-F5344CB8AC3E}">
        <p14:creationId xmlns:p14="http://schemas.microsoft.com/office/powerpoint/2010/main" val="17711921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172354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b="1" dirty="0"/>
              <a:t>로직 설계서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319314" y="161924"/>
            <a:ext cx="995136" cy="37691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88B371A6-7947-4ED4-8F01-BE8DDDE6E54A}"/>
              </a:ext>
            </a:extLst>
          </p:cNvPr>
          <p:cNvGrpSpPr/>
          <p:nvPr/>
        </p:nvGrpSpPr>
        <p:grpSpPr>
          <a:xfrm>
            <a:off x="636538" y="1106612"/>
            <a:ext cx="394968" cy="72000"/>
            <a:chOff x="633199" y="1106612"/>
            <a:chExt cx="394968" cy="72000"/>
          </a:xfrm>
        </p:grpSpPr>
        <p:sp>
          <p:nvSpPr>
            <p:cNvPr id="14" name="타원 13"/>
            <p:cNvSpPr/>
            <p:nvPr/>
          </p:nvSpPr>
          <p:spPr>
            <a:xfrm>
              <a:off x="633199" y="1106612"/>
              <a:ext cx="72000" cy="720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5" name="타원 14"/>
            <p:cNvSpPr/>
            <p:nvPr/>
          </p:nvSpPr>
          <p:spPr>
            <a:xfrm>
              <a:off x="794683" y="1106612"/>
              <a:ext cx="72000" cy="72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6" name="타원 15"/>
            <p:cNvSpPr/>
            <p:nvPr/>
          </p:nvSpPr>
          <p:spPr>
            <a:xfrm>
              <a:off x="956167" y="1106612"/>
              <a:ext cx="72000" cy="72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91BF1683-2AC3-44B5-B013-A47ADF4991CA}"/>
              </a:ext>
            </a:extLst>
          </p:cNvPr>
          <p:cNvSpPr txBox="1"/>
          <p:nvPr/>
        </p:nvSpPr>
        <p:spPr>
          <a:xfrm>
            <a:off x="816882" y="1379551"/>
            <a:ext cx="26875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- </a:t>
            </a:r>
            <a:r>
              <a:rPr lang="ko-KR" altLang="en-US" sz="2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게임 화면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E5CF5B-C8B7-4CD2-B2F0-0171F27B419B}"/>
              </a:ext>
            </a:extLst>
          </p:cNvPr>
          <p:cNvSpPr txBox="1"/>
          <p:nvPr/>
        </p:nvSpPr>
        <p:spPr>
          <a:xfrm>
            <a:off x="6096000" y="2083377"/>
            <a:ext cx="4685382" cy="3279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게임 화면의 전체적인 레이아웃을 그리는 </a:t>
            </a:r>
            <a:r>
              <a:rPr lang="en-US" altLang="ko-KR" sz="20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init</a:t>
            </a:r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함수</a:t>
            </a:r>
            <a:endParaRPr lang="en-US" altLang="ko-KR" sz="20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키를 알려주는 도형을 그리는 </a:t>
            </a:r>
            <a:r>
              <a:rPr lang="en-US" altLang="ko-KR" sz="20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know_key</a:t>
            </a:r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함수</a:t>
            </a:r>
            <a:endParaRPr lang="en-US" altLang="ko-KR" sz="20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노트를 떨어 </a:t>
            </a:r>
            <a:r>
              <a:rPr lang="ko-KR" altLang="en-US" sz="20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뜨리는</a:t>
            </a:r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draw </a:t>
            </a:r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함수</a:t>
            </a:r>
            <a:endParaRPr lang="en-US" altLang="ko-KR" sz="20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노트의 위치가 끝에 닿으면 노트 위치 초기화 및 </a:t>
            </a:r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miss </a:t>
            </a:r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출력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A679C00-3224-4D05-8430-68B3EE2C4A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1717" y="2083377"/>
            <a:ext cx="3026670" cy="387626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8120F14-6F54-46DB-8548-E6F0F363532C}"/>
              </a:ext>
            </a:extLst>
          </p:cNvPr>
          <p:cNvSpPr txBox="1"/>
          <p:nvPr/>
        </p:nvSpPr>
        <p:spPr>
          <a:xfrm>
            <a:off x="10707800" y="652641"/>
            <a:ext cx="1034257" cy="35394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아쉬운 점</a:t>
            </a:r>
          </a:p>
        </p:txBody>
      </p:sp>
    </p:spTree>
    <p:extLst>
      <p:ext uri="{BB962C8B-B14F-4D97-AF65-F5344CB8AC3E}">
        <p14:creationId xmlns:p14="http://schemas.microsoft.com/office/powerpoint/2010/main" val="30435222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172354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b="1" dirty="0"/>
              <a:t>로직 설계서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319314" y="161924"/>
            <a:ext cx="995136" cy="37691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88B371A6-7947-4ED4-8F01-BE8DDDE6E54A}"/>
              </a:ext>
            </a:extLst>
          </p:cNvPr>
          <p:cNvGrpSpPr/>
          <p:nvPr/>
        </p:nvGrpSpPr>
        <p:grpSpPr>
          <a:xfrm>
            <a:off x="636538" y="1106612"/>
            <a:ext cx="394968" cy="72000"/>
            <a:chOff x="633199" y="1106612"/>
            <a:chExt cx="394968" cy="72000"/>
          </a:xfrm>
        </p:grpSpPr>
        <p:sp>
          <p:nvSpPr>
            <p:cNvPr id="14" name="타원 13"/>
            <p:cNvSpPr/>
            <p:nvPr/>
          </p:nvSpPr>
          <p:spPr>
            <a:xfrm>
              <a:off x="633199" y="1106612"/>
              <a:ext cx="72000" cy="720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5" name="타원 14"/>
            <p:cNvSpPr/>
            <p:nvPr/>
          </p:nvSpPr>
          <p:spPr>
            <a:xfrm>
              <a:off x="794683" y="1106612"/>
              <a:ext cx="72000" cy="72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6" name="타원 15"/>
            <p:cNvSpPr/>
            <p:nvPr/>
          </p:nvSpPr>
          <p:spPr>
            <a:xfrm>
              <a:off x="956167" y="1106612"/>
              <a:ext cx="72000" cy="72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91BF1683-2AC3-44B5-B013-A47ADF4991CA}"/>
              </a:ext>
            </a:extLst>
          </p:cNvPr>
          <p:cNvSpPr txBox="1"/>
          <p:nvPr/>
        </p:nvSpPr>
        <p:spPr>
          <a:xfrm>
            <a:off x="816882" y="1379551"/>
            <a:ext cx="26875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- </a:t>
            </a:r>
            <a:r>
              <a:rPr lang="ko-KR" altLang="en-US" sz="2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게임 화면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E5CF5B-C8B7-4CD2-B2F0-0171F27B419B}"/>
              </a:ext>
            </a:extLst>
          </p:cNvPr>
          <p:cNvSpPr txBox="1"/>
          <p:nvPr/>
        </p:nvSpPr>
        <p:spPr>
          <a:xfrm>
            <a:off x="6833921" y="3006707"/>
            <a:ext cx="4685382" cy="1432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노트를 그리는 함수</a:t>
            </a:r>
            <a:endParaRPr lang="en-US" altLang="ko-KR" sz="20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커브 곡선을 통해 모서리 </a:t>
            </a:r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round</a:t>
            </a:r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화</a:t>
            </a:r>
            <a:endParaRPr lang="en-US" altLang="ko-KR" sz="20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배경 색 </a:t>
            </a:r>
            <a:r>
              <a:rPr lang="ko-KR" altLang="en-US" sz="20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그라데이션</a:t>
            </a:r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처리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01C091C-F024-4834-971C-9DE66205BC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716" y="2508622"/>
            <a:ext cx="5730074" cy="242912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89C7DEE-8A8D-4466-9067-914B247F784A}"/>
              </a:ext>
            </a:extLst>
          </p:cNvPr>
          <p:cNvSpPr txBox="1"/>
          <p:nvPr/>
        </p:nvSpPr>
        <p:spPr>
          <a:xfrm>
            <a:off x="10707800" y="652641"/>
            <a:ext cx="1034257" cy="35394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아쉬운 점</a:t>
            </a:r>
          </a:p>
        </p:txBody>
      </p:sp>
    </p:spTree>
    <p:extLst>
      <p:ext uri="{BB962C8B-B14F-4D97-AF65-F5344CB8AC3E}">
        <p14:creationId xmlns:p14="http://schemas.microsoft.com/office/powerpoint/2010/main" val="17802982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172354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b="1" dirty="0"/>
              <a:t>로직 설계서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319314" y="161924"/>
            <a:ext cx="995136" cy="37691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88B371A6-7947-4ED4-8F01-BE8DDDE6E54A}"/>
              </a:ext>
            </a:extLst>
          </p:cNvPr>
          <p:cNvGrpSpPr/>
          <p:nvPr/>
        </p:nvGrpSpPr>
        <p:grpSpPr>
          <a:xfrm>
            <a:off x="636538" y="1106612"/>
            <a:ext cx="394968" cy="72000"/>
            <a:chOff x="633199" y="1106612"/>
            <a:chExt cx="394968" cy="72000"/>
          </a:xfrm>
        </p:grpSpPr>
        <p:sp>
          <p:nvSpPr>
            <p:cNvPr id="14" name="타원 13"/>
            <p:cNvSpPr/>
            <p:nvPr/>
          </p:nvSpPr>
          <p:spPr>
            <a:xfrm>
              <a:off x="633199" y="1106612"/>
              <a:ext cx="72000" cy="720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5" name="타원 14"/>
            <p:cNvSpPr/>
            <p:nvPr/>
          </p:nvSpPr>
          <p:spPr>
            <a:xfrm>
              <a:off x="794683" y="1106612"/>
              <a:ext cx="72000" cy="72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6" name="타원 15"/>
            <p:cNvSpPr/>
            <p:nvPr/>
          </p:nvSpPr>
          <p:spPr>
            <a:xfrm>
              <a:off x="956167" y="1106612"/>
              <a:ext cx="72000" cy="72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91BF1683-2AC3-44B5-B013-A47ADF4991CA}"/>
              </a:ext>
            </a:extLst>
          </p:cNvPr>
          <p:cNvSpPr txBox="1"/>
          <p:nvPr/>
        </p:nvSpPr>
        <p:spPr>
          <a:xfrm>
            <a:off x="816882" y="1379551"/>
            <a:ext cx="26875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- </a:t>
            </a:r>
            <a:r>
              <a:rPr lang="ko-KR" altLang="en-US" sz="2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결과 화면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E5CF5B-C8B7-4CD2-B2F0-0171F27B419B}"/>
              </a:ext>
            </a:extLst>
          </p:cNvPr>
          <p:cNvSpPr txBox="1"/>
          <p:nvPr/>
        </p:nvSpPr>
        <p:spPr>
          <a:xfrm>
            <a:off x="6498322" y="2943354"/>
            <a:ext cx="4685382" cy="971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총 점수</a:t>
            </a:r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콤보</a:t>
            </a:r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판정 등의 결과를 출력</a:t>
            </a:r>
            <a:endParaRPr lang="en-US" altLang="ko-KR" sz="20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게임 재시작을 위한 모든 결과 초기화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73A7FC5-9BF1-4FFB-B09C-D3EA001222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5164" y="2083377"/>
            <a:ext cx="4378516" cy="376958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ED3B4CF-E1C7-406A-970A-1B3851C37988}"/>
              </a:ext>
            </a:extLst>
          </p:cNvPr>
          <p:cNvSpPr txBox="1"/>
          <p:nvPr/>
        </p:nvSpPr>
        <p:spPr>
          <a:xfrm>
            <a:off x="10707800" y="652641"/>
            <a:ext cx="1034257" cy="35394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아쉬운 점</a:t>
            </a:r>
          </a:p>
        </p:txBody>
      </p:sp>
    </p:spTree>
    <p:extLst>
      <p:ext uri="{BB962C8B-B14F-4D97-AF65-F5344CB8AC3E}">
        <p14:creationId xmlns:p14="http://schemas.microsoft.com/office/powerpoint/2010/main" val="42521101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172354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b="1" dirty="0"/>
              <a:t>로직 설계서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319314" y="161924"/>
            <a:ext cx="995136" cy="37691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88B371A6-7947-4ED4-8F01-BE8DDDE6E54A}"/>
              </a:ext>
            </a:extLst>
          </p:cNvPr>
          <p:cNvGrpSpPr/>
          <p:nvPr/>
        </p:nvGrpSpPr>
        <p:grpSpPr>
          <a:xfrm>
            <a:off x="636538" y="1106612"/>
            <a:ext cx="394968" cy="72000"/>
            <a:chOff x="633199" y="1106612"/>
            <a:chExt cx="394968" cy="72000"/>
          </a:xfrm>
        </p:grpSpPr>
        <p:sp>
          <p:nvSpPr>
            <p:cNvPr id="14" name="타원 13"/>
            <p:cNvSpPr/>
            <p:nvPr/>
          </p:nvSpPr>
          <p:spPr>
            <a:xfrm>
              <a:off x="633199" y="1106612"/>
              <a:ext cx="72000" cy="720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5" name="타원 14"/>
            <p:cNvSpPr/>
            <p:nvPr/>
          </p:nvSpPr>
          <p:spPr>
            <a:xfrm>
              <a:off x="794683" y="1106612"/>
              <a:ext cx="72000" cy="72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6" name="타원 15"/>
            <p:cNvSpPr/>
            <p:nvPr/>
          </p:nvSpPr>
          <p:spPr>
            <a:xfrm>
              <a:off x="956167" y="1106612"/>
              <a:ext cx="72000" cy="72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91BF1683-2AC3-44B5-B013-A47ADF4991CA}"/>
              </a:ext>
            </a:extLst>
          </p:cNvPr>
          <p:cNvSpPr txBox="1"/>
          <p:nvPr/>
        </p:nvSpPr>
        <p:spPr>
          <a:xfrm>
            <a:off x="816882" y="1379551"/>
            <a:ext cx="26875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- </a:t>
            </a:r>
            <a:r>
              <a:rPr lang="ko-KR" altLang="en-US" sz="2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노트 관련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E5CF5B-C8B7-4CD2-B2F0-0171F27B419B}"/>
              </a:ext>
            </a:extLst>
          </p:cNvPr>
          <p:cNvSpPr txBox="1"/>
          <p:nvPr/>
        </p:nvSpPr>
        <p:spPr>
          <a:xfrm>
            <a:off x="6096000" y="2481689"/>
            <a:ext cx="4685382" cy="18946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키 입력을 위한 </a:t>
            </a:r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jQuery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눌렀다는 표시로 각 라인의 투명도 변화</a:t>
            </a:r>
            <a:endParaRPr lang="en-US" altLang="ko-KR" sz="20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Miss, Good</a:t>
            </a:r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과 같은 판정 후 사라지는 효과 위한 </a:t>
            </a:r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disappear </a:t>
            </a:r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함수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ADAC78F-B985-4047-BEEC-BE466B1C0D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0652" y="1889051"/>
            <a:ext cx="2112054" cy="405119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85A60AF-F22D-4D83-ABF3-B0B3EAE17862}"/>
              </a:ext>
            </a:extLst>
          </p:cNvPr>
          <p:cNvSpPr txBox="1"/>
          <p:nvPr/>
        </p:nvSpPr>
        <p:spPr>
          <a:xfrm>
            <a:off x="10707800" y="652641"/>
            <a:ext cx="1034257" cy="35394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아쉬운 점</a:t>
            </a:r>
          </a:p>
        </p:txBody>
      </p:sp>
    </p:spTree>
    <p:extLst>
      <p:ext uri="{BB962C8B-B14F-4D97-AF65-F5344CB8AC3E}">
        <p14:creationId xmlns:p14="http://schemas.microsoft.com/office/powerpoint/2010/main" val="39043592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172354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b="1" dirty="0"/>
              <a:t>로직 설계서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319314" y="161924"/>
            <a:ext cx="995136" cy="37691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88B371A6-7947-4ED4-8F01-BE8DDDE6E54A}"/>
              </a:ext>
            </a:extLst>
          </p:cNvPr>
          <p:cNvGrpSpPr/>
          <p:nvPr/>
        </p:nvGrpSpPr>
        <p:grpSpPr>
          <a:xfrm>
            <a:off x="636538" y="1106612"/>
            <a:ext cx="394968" cy="72000"/>
            <a:chOff x="633199" y="1106612"/>
            <a:chExt cx="394968" cy="72000"/>
          </a:xfrm>
        </p:grpSpPr>
        <p:sp>
          <p:nvSpPr>
            <p:cNvPr id="14" name="타원 13"/>
            <p:cNvSpPr/>
            <p:nvPr/>
          </p:nvSpPr>
          <p:spPr>
            <a:xfrm>
              <a:off x="633199" y="1106612"/>
              <a:ext cx="72000" cy="720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5" name="타원 14"/>
            <p:cNvSpPr/>
            <p:nvPr/>
          </p:nvSpPr>
          <p:spPr>
            <a:xfrm>
              <a:off x="794683" y="1106612"/>
              <a:ext cx="72000" cy="72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6" name="타원 15"/>
            <p:cNvSpPr/>
            <p:nvPr/>
          </p:nvSpPr>
          <p:spPr>
            <a:xfrm>
              <a:off x="956167" y="1106612"/>
              <a:ext cx="72000" cy="72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91BF1683-2AC3-44B5-B013-A47ADF4991CA}"/>
              </a:ext>
            </a:extLst>
          </p:cNvPr>
          <p:cNvSpPr txBox="1"/>
          <p:nvPr/>
        </p:nvSpPr>
        <p:spPr>
          <a:xfrm>
            <a:off x="816882" y="1379551"/>
            <a:ext cx="26875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- </a:t>
            </a:r>
            <a:r>
              <a:rPr lang="ko-KR" altLang="en-US" sz="2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노트 관련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E5CF5B-C8B7-4CD2-B2F0-0171F27B419B}"/>
              </a:ext>
            </a:extLst>
          </p:cNvPr>
          <p:cNvSpPr txBox="1"/>
          <p:nvPr/>
        </p:nvSpPr>
        <p:spPr>
          <a:xfrm>
            <a:off x="6539546" y="3174186"/>
            <a:ext cx="4685382" cy="509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버튼을 누른 구역만 반응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9036C9C-3AEA-4163-8178-12D6F26299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1717" y="2676396"/>
            <a:ext cx="4257675" cy="24765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92CE4A9-59C5-4457-9F58-3B425BB3B0F3}"/>
              </a:ext>
            </a:extLst>
          </p:cNvPr>
          <p:cNvSpPr txBox="1"/>
          <p:nvPr/>
        </p:nvSpPr>
        <p:spPr>
          <a:xfrm>
            <a:off x="10707800" y="652641"/>
            <a:ext cx="1034257" cy="35394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아쉬운 점</a:t>
            </a:r>
          </a:p>
        </p:txBody>
      </p:sp>
    </p:spTree>
    <p:extLst>
      <p:ext uri="{BB962C8B-B14F-4D97-AF65-F5344CB8AC3E}">
        <p14:creationId xmlns:p14="http://schemas.microsoft.com/office/powerpoint/2010/main" val="23790865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172354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b="1" dirty="0"/>
              <a:t>로직 설계서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319314" y="161924"/>
            <a:ext cx="995136" cy="37691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88B371A6-7947-4ED4-8F01-BE8DDDE6E54A}"/>
              </a:ext>
            </a:extLst>
          </p:cNvPr>
          <p:cNvGrpSpPr/>
          <p:nvPr/>
        </p:nvGrpSpPr>
        <p:grpSpPr>
          <a:xfrm>
            <a:off x="636538" y="1106612"/>
            <a:ext cx="394968" cy="72000"/>
            <a:chOff x="633199" y="1106612"/>
            <a:chExt cx="394968" cy="72000"/>
          </a:xfrm>
        </p:grpSpPr>
        <p:sp>
          <p:nvSpPr>
            <p:cNvPr id="14" name="타원 13"/>
            <p:cNvSpPr/>
            <p:nvPr/>
          </p:nvSpPr>
          <p:spPr>
            <a:xfrm>
              <a:off x="633199" y="1106612"/>
              <a:ext cx="72000" cy="720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5" name="타원 14"/>
            <p:cNvSpPr/>
            <p:nvPr/>
          </p:nvSpPr>
          <p:spPr>
            <a:xfrm>
              <a:off x="794683" y="1106612"/>
              <a:ext cx="72000" cy="72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6" name="타원 15"/>
            <p:cNvSpPr/>
            <p:nvPr/>
          </p:nvSpPr>
          <p:spPr>
            <a:xfrm>
              <a:off x="956167" y="1106612"/>
              <a:ext cx="72000" cy="72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91BF1683-2AC3-44B5-B013-A47ADF4991CA}"/>
              </a:ext>
            </a:extLst>
          </p:cNvPr>
          <p:cNvSpPr txBox="1"/>
          <p:nvPr/>
        </p:nvSpPr>
        <p:spPr>
          <a:xfrm>
            <a:off x="816882" y="1379551"/>
            <a:ext cx="26875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- </a:t>
            </a:r>
            <a:r>
              <a:rPr lang="ko-KR" altLang="en-US" sz="2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결과 관련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E5CF5B-C8B7-4CD2-B2F0-0171F27B419B}"/>
              </a:ext>
            </a:extLst>
          </p:cNvPr>
          <p:cNvSpPr txBox="1"/>
          <p:nvPr/>
        </p:nvSpPr>
        <p:spPr>
          <a:xfrm>
            <a:off x="6539546" y="2943354"/>
            <a:ext cx="4685382" cy="971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버튼 입력 시 각 노트의 위치에 따른 판정</a:t>
            </a:r>
            <a:endParaRPr lang="en-US" altLang="ko-KR" sz="20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3</a:t>
            </a:r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콤보 이상일 경우 화면에 표시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8C128FE-F4E6-4EB8-BF0C-A979304D41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1717" y="2083377"/>
            <a:ext cx="2179052" cy="372618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73094E0-DA72-4621-87C4-8409D726D1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5546" y="2083377"/>
            <a:ext cx="2580454" cy="357849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F6F1EF9-6FA4-4613-8EE5-6945DFABF621}"/>
              </a:ext>
            </a:extLst>
          </p:cNvPr>
          <p:cNvSpPr txBox="1"/>
          <p:nvPr/>
        </p:nvSpPr>
        <p:spPr>
          <a:xfrm>
            <a:off x="10707800" y="652641"/>
            <a:ext cx="1034257" cy="35394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아쉬운 점</a:t>
            </a:r>
          </a:p>
        </p:txBody>
      </p:sp>
    </p:spTree>
    <p:extLst>
      <p:ext uri="{BB962C8B-B14F-4D97-AF65-F5344CB8AC3E}">
        <p14:creationId xmlns:p14="http://schemas.microsoft.com/office/powerpoint/2010/main" val="2495283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/>
          <p:cNvGrpSpPr/>
          <p:nvPr/>
        </p:nvGrpSpPr>
        <p:grpSpPr>
          <a:xfrm>
            <a:off x="4707075" y="1005617"/>
            <a:ext cx="2787973" cy="540002"/>
            <a:chOff x="4707075" y="1625598"/>
            <a:chExt cx="2787973" cy="540002"/>
          </a:xfrm>
          <a:solidFill>
            <a:schemeClr val="tx1"/>
          </a:solidFill>
        </p:grpSpPr>
        <p:sp>
          <p:nvSpPr>
            <p:cNvPr id="3" name="타원 2"/>
            <p:cNvSpPr/>
            <p:nvPr/>
          </p:nvSpPr>
          <p:spPr>
            <a:xfrm>
              <a:off x="4707075" y="1625600"/>
              <a:ext cx="540000" cy="54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pc="-150"/>
            </a:p>
          </p:txBody>
        </p:sp>
        <p:sp>
          <p:nvSpPr>
            <p:cNvPr id="4" name="타원 3"/>
            <p:cNvSpPr/>
            <p:nvPr/>
          </p:nvSpPr>
          <p:spPr>
            <a:xfrm>
              <a:off x="6955048" y="1625598"/>
              <a:ext cx="540000" cy="54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pc="-150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977075" y="1625599"/>
              <a:ext cx="2247973" cy="5400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500" dirty="0">
                  <a:solidFill>
                    <a:schemeClr val="bg1"/>
                  </a:solidFill>
                </a:rPr>
                <a:t>목차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253418" y="2227023"/>
            <a:ext cx="604653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b="1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주제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253418" y="2860870"/>
            <a:ext cx="604653" cy="369332"/>
          </a:xfrm>
          <a:prstGeom prst="rect">
            <a:avLst/>
          </a:prstGeom>
        </p:spPr>
        <p:txBody>
          <a:bodyPr wrap="none" rtlCol="0" anchor="ctr">
            <a:spAutoFit/>
          </a:bodyPr>
          <a:lstStyle/>
          <a:p>
            <a:r>
              <a:rPr lang="ko-KR" altLang="en-US" b="1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기능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253418" y="3495456"/>
            <a:ext cx="1502334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b="1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요구되는 영상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53418" y="2061533"/>
            <a:ext cx="3776648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4253418" y="2696533"/>
            <a:ext cx="3776648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4253418" y="3331120"/>
            <a:ext cx="3776648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4253418" y="3973880"/>
            <a:ext cx="3776648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563272" y="2217395"/>
            <a:ext cx="466794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altLang="ko-KR" b="1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01</a:t>
            </a:r>
            <a:endParaRPr lang="ko-KR" altLang="en-US" b="1" dirty="0">
              <a:solidFill>
                <a:srgbClr val="0070C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563272" y="2860870"/>
            <a:ext cx="466794" cy="369332"/>
          </a:xfrm>
          <a:prstGeom prst="rect">
            <a:avLst/>
          </a:prstGeom>
        </p:spPr>
        <p:txBody>
          <a:bodyPr wrap="none" rtlCol="0" anchor="ctr">
            <a:spAutoFit/>
          </a:bodyPr>
          <a:lstStyle/>
          <a:p>
            <a:pPr algn="r"/>
            <a:r>
              <a:rPr lang="en-US" altLang="ko-KR" b="1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02</a:t>
            </a:r>
            <a:endParaRPr lang="ko-KR" altLang="en-US" b="1" dirty="0">
              <a:solidFill>
                <a:srgbClr val="0070C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563272" y="3495456"/>
            <a:ext cx="466794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altLang="ko-KR" b="1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03</a:t>
            </a:r>
            <a:endParaRPr lang="ko-KR" altLang="en-US" b="1" dirty="0">
              <a:solidFill>
                <a:srgbClr val="0070C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34E8964-2BB0-4CA1-9351-64FD465AA80C}"/>
              </a:ext>
            </a:extLst>
          </p:cNvPr>
          <p:cNvSpPr txBox="1"/>
          <p:nvPr/>
        </p:nvSpPr>
        <p:spPr>
          <a:xfrm>
            <a:off x="4253418" y="4193873"/>
            <a:ext cx="129234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b="1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화면 설계서</a:t>
            </a: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0D68F922-7CAC-472D-B3BE-6006A3199AF9}"/>
              </a:ext>
            </a:extLst>
          </p:cNvPr>
          <p:cNvCxnSpPr/>
          <p:nvPr/>
        </p:nvCxnSpPr>
        <p:spPr>
          <a:xfrm>
            <a:off x="4259027" y="4670951"/>
            <a:ext cx="3776648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1CEE869E-21E3-4F27-8C44-D427566EA1B6}"/>
              </a:ext>
            </a:extLst>
          </p:cNvPr>
          <p:cNvSpPr txBox="1"/>
          <p:nvPr/>
        </p:nvSpPr>
        <p:spPr>
          <a:xfrm>
            <a:off x="7563272" y="4193873"/>
            <a:ext cx="466794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altLang="ko-KR" b="1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04</a:t>
            </a:r>
            <a:endParaRPr lang="ko-KR" altLang="en-US" b="1" dirty="0">
              <a:solidFill>
                <a:srgbClr val="0070C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916D474-7186-41F1-B5EB-F3490E5AAF1D}"/>
              </a:ext>
            </a:extLst>
          </p:cNvPr>
          <p:cNvSpPr txBox="1"/>
          <p:nvPr/>
        </p:nvSpPr>
        <p:spPr>
          <a:xfrm>
            <a:off x="4253418" y="4890943"/>
            <a:ext cx="129234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b="1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로직 설계서</a:t>
            </a: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7A1C55B0-334E-4178-8F16-D7B04FF2B83C}"/>
              </a:ext>
            </a:extLst>
          </p:cNvPr>
          <p:cNvCxnSpPr/>
          <p:nvPr/>
        </p:nvCxnSpPr>
        <p:spPr>
          <a:xfrm>
            <a:off x="4259027" y="5368021"/>
            <a:ext cx="3776648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D4B2F409-259E-4138-81C8-68B7B6250A77}"/>
              </a:ext>
            </a:extLst>
          </p:cNvPr>
          <p:cNvSpPr txBox="1"/>
          <p:nvPr/>
        </p:nvSpPr>
        <p:spPr>
          <a:xfrm>
            <a:off x="7563271" y="4890943"/>
            <a:ext cx="466795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altLang="ko-KR" b="1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05</a:t>
            </a:r>
            <a:endParaRPr lang="ko-KR" altLang="en-US" b="1" dirty="0">
              <a:solidFill>
                <a:srgbClr val="0070C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18821DB-3E04-4FAC-960E-935390CA6E29}"/>
              </a:ext>
            </a:extLst>
          </p:cNvPr>
          <p:cNvSpPr txBox="1"/>
          <p:nvPr/>
        </p:nvSpPr>
        <p:spPr>
          <a:xfrm>
            <a:off x="4253418" y="5588013"/>
            <a:ext cx="108234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b="1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아쉬운 점</a:t>
            </a: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F94CE1A1-3134-4F36-A78F-F1076145C731}"/>
              </a:ext>
            </a:extLst>
          </p:cNvPr>
          <p:cNvCxnSpPr/>
          <p:nvPr/>
        </p:nvCxnSpPr>
        <p:spPr>
          <a:xfrm>
            <a:off x="4259027" y="6065091"/>
            <a:ext cx="3776648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8B2F70F6-95BA-44D0-9D48-A89620F3789E}"/>
              </a:ext>
            </a:extLst>
          </p:cNvPr>
          <p:cNvSpPr txBox="1"/>
          <p:nvPr/>
        </p:nvSpPr>
        <p:spPr>
          <a:xfrm>
            <a:off x="7563271" y="5588013"/>
            <a:ext cx="466795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altLang="ko-KR" b="1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06</a:t>
            </a:r>
            <a:endParaRPr lang="ko-KR" altLang="en-US" b="1" dirty="0">
              <a:solidFill>
                <a:srgbClr val="0070C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469641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172354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b="1" dirty="0"/>
              <a:t>로직 설계서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319314" y="161924"/>
            <a:ext cx="995136" cy="37691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88B371A6-7947-4ED4-8F01-BE8DDDE6E54A}"/>
              </a:ext>
            </a:extLst>
          </p:cNvPr>
          <p:cNvGrpSpPr/>
          <p:nvPr/>
        </p:nvGrpSpPr>
        <p:grpSpPr>
          <a:xfrm>
            <a:off x="636538" y="1106612"/>
            <a:ext cx="394968" cy="72000"/>
            <a:chOff x="633199" y="1106612"/>
            <a:chExt cx="394968" cy="72000"/>
          </a:xfrm>
        </p:grpSpPr>
        <p:sp>
          <p:nvSpPr>
            <p:cNvPr id="14" name="타원 13"/>
            <p:cNvSpPr/>
            <p:nvPr/>
          </p:nvSpPr>
          <p:spPr>
            <a:xfrm>
              <a:off x="633199" y="1106612"/>
              <a:ext cx="72000" cy="720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5" name="타원 14"/>
            <p:cNvSpPr/>
            <p:nvPr/>
          </p:nvSpPr>
          <p:spPr>
            <a:xfrm>
              <a:off x="794683" y="1106612"/>
              <a:ext cx="72000" cy="72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6" name="타원 15"/>
            <p:cNvSpPr/>
            <p:nvPr/>
          </p:nvSpPr>
          <p:spPr>
            <a:xfrm>
              <a:off x="956167" y="1106612"/>
              <a:ext cx="72000" cy="72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91BF1683-2AC3-44B5-B013-A47ADF4991CA}"/>
              </a:ext>
            </a:extLst>
          </p:cNvPr>
          <p:cNvSpPr txBox="1"/>
          <p:nvPr/>
        </p:nvSpPr>
        <p:spPr>
          <a:xfrm>
            <a:off x="816882" y="1379551"/>
            <a:ext cx="26875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- </a:t>
            </a:r>
            <a:r>
              <a:rPr lang="ko-KR" altLang="en-US" sz="2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결과 관련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E5CF5B-C8B7-4CD2-B2F0-0171F27B419B}"/>
              </a:ext>
            </a:extLst>
          </p:cNvPr>
          <p:cNvSpPr txBox="1"/>
          <p:nvPr/>
        </p:nvSpPr>
        <p:spPr>
          <a:xfrm>
            <a:off x="5207131" y="2457708"/>
            <a:ext cx="4685382" cy="971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일정 콤보 이상일 경우 추가 점수 획득</a:t>
            </a:r>
            <a:endParaRPr lang="en-US" altLang="ko-KR" sz="20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점수에 따른 랭크 계산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49178E1-7CC8-44AC-B4A3-CE2031EBCF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1717" y="2083377"/>
            <a:ext cx="2775530" cy="365865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1F3B031-C586-45A7-AC4C-E5819AAE1AA4}"/>
              </a:ext>
            </a:extLst>
          </p:cNvPr>
          <p:cNvSpPr txBox="1"/>
          <p:nvPr/>
        </p:nvSpPr>
        <p:spPr>
          <a:xfrm>
            <a:off x="10707800" y="652641"/>
            <a:ext cx="1034257" cy="35394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아쉬운 점</a:t>
            </a:r>
          </a:p>
        </p:txBody>
      </p:sp>
    </p:spTree>
    <p:extLst>
      <p:ext uri="{BB962C8B-B14F-4D97-AF65-F5344CB8AC3E}">
        <p14:creationId xmlns:p14="http://schemas.microsoft.com/office/powerpoint/2010/main" val="23773272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143180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b="1" dirty="0"/>
              <a:t>아쉬운 점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319314" y="161924"/>
            <a:ext cx="995136" cy="37691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88B371A6-7947-4ED4-8F01-BE8DDDE6E54A}"/>
              </a:ext>
            </a:extLst>
          </p:cNvPr>
          <p:cNvGrpSpPr/>
          <p:nvPr/>
        </p:nvGrpSpPr>
        <p:grpSpPr>
          <a:xfrm>
            <a:off x="636538" y="1106612"/>
            <a:ext cx="394968" cy="72000"/>
            <a:chOff x="633199" y="1106612"/>
            <a:chExt cx="394968" cy="72000"/>
          </a:xfrm>
        </p:grpSpPr>
        <p:sp>
          <p:nvSpPr>
            <p:cNvPr id="14" name="타원 13"/>
            <p:cNvSpPr/>
            <p:nvPr/>
          </p:nvSpPr>
          <p:spPr>
            <a:xfrm>
              <a:off x="633199" y="1106612"/>
              <a:ext cx="72000" cy="720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5" name="타원 14"/>
            <p:cNvSpPr/>
            <p:nvPr/>
          </p:nvSpPr>
          <p:spPr>
            <a:xfrm>
              <a:off x="794683" y="1106612"/>
              <a:ext cx="72000" cy="72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6" name="타원 15"/>
            <p:cNvSpPr/>
            <p:nvPr/>
          </p:nvSpPr>
          <p:spPr>
            <a:xfrm>
              <a:off x="956167" y="1106612"/>
              <a:ext cx="72000" cy="72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139130B1-1144-483F-AD91-52310B905652}"/>
              </a:ext>
            </a:extLst>
          </p:cNvPr>
          <p:cNvSpPr txBox="1"/>
          <p:nvPr/>
        </p:nvSpPr>
        <p:spPr>
          <a:xfrm>
            <a:off x="798021" y="1895727"/>
            <a:ext cx="10707515" cy="306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sz="25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유튜브 </a:t>
            </a:r>
            <a:r>
              <a:rPr lang="en-US" altLang="ko-KR" sz="25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api</a:t>
            </a:r>
            <a:r>
              <a:rPr lang="ko-KR" altLang="en-US" sz="25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를 사용하고자 </a:t>
            </a:r>
            <a:r>
              <a:rPr lang="ko-KR" altLang="en-US" sz="25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했으나 공식 음원은 저작권으로 재생 불가</a:t>
            </a:r>
            <a:endParaRPr lang="en-US" altLang="ko-KR" sz="25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sz="25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비트를 분석하여 노트를 삽입하는 프로그램도 사용하지 못해 노트를 랜덤으로 생성</a:t>
            </a:r>
            <a:endParaRPr lang="en-US" altLang="ko-KR" sz="25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sz="25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시간 차이를 두고 노트를 생성해 보려고 했으나 노트가 계속 이동하는 문제 발생</a:t>
            </a:r>
            <a:endParaRPr lang="en-US" altLang="ko-KR" sz="25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255303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Box 81"/>
          <p:cNvSpPr txBox="1"/>
          <p:nvPr/>
        </p:nvSpPr>
        <p:spPr>
          <a:xfrm>
            <a:off x="4157745" y="2937519"/>
            <a:ext cx="3876510" cy="98296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4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 :-)</a:t>
            </a:r>
            <a:endParaRPr lang="ko-KR" altLang="en-US" sz="48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5898516" y="2806787"/>
            <a:ext cx="394968" cy="72000"/>
            <a:chOff x="561638" y="1064986"/>
            <a:chExt cx="394968" cy="72000"/>
          </a:xfrm>
        </p:grpSpPr>
        <p:sp>
          <p:nvSpPr>
            <p:cNvPr id="15" name="타원 14"/>
            <p:cNvSpPr/>
            <p:nvPr/>
          </p:nvSpPr>
          <p:spPr>
            <a:xfrm>
              <a:off x="561638" y="1064986"/>
              <a:ext cx="72000" cy="720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6" name="타원 15"/>
            <p:cNvSpPr/>
            <p:nvPr/>
          </p:nvSpPr>
          <p:spPr>
            <a:xfrm>
              <a:off x="723122" y="1064986"/>
              <a:ext cx="72000" cy="72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7" name="타원 16"/>
            <p:cNvSpPr/>
            <p:nvPr/>
          </p:nvSpPr>
          <p:spPr>
            <a:xfrm>
              <a:off x="884606" y="1064986"/>
              <a:ext cx="72000" cy="72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3829077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76815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b="1" dirty="0"/>
              <a:t>주제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319314" y="161924"/>
            <a:ext cx="995136" cy="37691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88B371A6-7947-4ED4-8F01-BE8DDDE6E54A}"/>
              </a:ext>
            </a:extLst>
          </p:cNvPr>
          <p:cNvGrpSpPr/>
          <p:nvPr/>
        </p:nvGrpSpPr>
        <p:grpSpPr>
          <a:xfrm>
            <a:off x="636538" y="1106612"/>
            <a:ext cx="394968" cy="72000"/>
            <a:chOff x="633199" y="1106612"/>
            <a:chExt cx="394968" cy="72000"/>
          </a:xfrm>
        </p:grpSpPr>
        <p:sp>
          <p:nvSpPr>
            <p:cNvPr id="14" name="타원 13"/>
            <p:cNvSpPr/>
            <p:nvPr/>
          </p:nvSpPr>
          <p:spPr>
            <a:xfrm>
              <a:off x="633199" y="1106612"/>
              <a:ext cx="72000" cy="720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5" name="타원 14"/>
            <p:cNvSpPr/>
            <p:nvPr/>
          </p:nvSpPr>
          <p:spPr>
            <a:xfrm>
              <a:off x="794683" y="1106612"/>
              <a:ext cx="72000" cy="72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6" name="타원 15"/>
            <p:cNvSpPr/>
            <p:nvPr/>
          </p:nvSpPr>
          <p:spPr>
            <a:xfrm>
              <a:off x="956167" y="1106612"/>
              <a:ext cx="72000" cy="72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6680495" y="652641"/>
            <a:ext cx="1431802" cy="35394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요구되는 영상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155444" y="652641"/>
            <a:ext cx="1233031" cy="35394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화면 설계서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431622" y="652641"/>
            <a:ext cx="1233031" cy="35394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로직 설계서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055137" y="652641"/>
            <a:ext cx="582211" cy="35394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7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기능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339A8E-DD30-4653-A53C-FA0DC6C69AEE}"/>
              </a:ext>
            </a:extLst>
          </p:cNvPr>
          <p:cNvSpPr txBox="1"/>
          <p:nvPr/>
        </p:nvSpPr>
        <p:spPr>
          <a:xfrm>
            <a:off x="5380099" y="2053850"/>
            <a:ext cx="143180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리듬 게임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C385BBE-D0FF-4366-8A8C-CE82C789D653}"/>
              </a:ext>
            </a:extLst>
          </p:cNvPr>
          <p:cNvSpPr txBox="1"/>
          <p:nvPr/>
        </p:nvSpPr>
        <p:spPr>
          <a:xfrm>
            <a:off x="10707800" y="652641"/>
            <a:ext cx="1034257" cy="35394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아쉬운 점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42A20D2-C803-47D5-B69D-77E97D402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6000" y="2869263"/>
            <a:ext cx="4320000" cy="2427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664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76815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b="1" dirty="0"/>
              <a:t>기능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319314" y="161924"/>
            <a:ext cx="995136" cy="37691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88B371A6-7947-4ED4-8F01-BE8DDDE6E54A}"/>
              </a:ext>
            </a:extLst>
          </p:cNvPr>
          <p:cNvGrpSpPr/>
          <p:nvPr/>
        </p:nvGrpSpPr>
        <p:grpSpPr>
          <a:xfrm>
            <a:off x="636538" y="1106612"/>
            <a:ext cx="394968" cy="72000"/>
            <a:chOff x="633199" y="1106612"/>
            <a:chExt cx="394968" cy="72000"/>
          </a:xfrm>
        </p:grpSpPr>
        <p:sp>
          <p:nvSpPr>
            <p:cNvPr id="14" name="타원 13"/>
            <p:cNvSpPr/>
            <p:nvPr/>
          </p:nvSpPr>
          <p:spPr>
            <a:xfrm>
              <a:off x="633199" y="1106612"/>
              <a:ext cx="72000" cy="720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5" name="타원 14"/>
            <p:cNvSpPr/>
            <p:nvPr/>
          </p:nvSpPr>
          <p:spPr>
            <a:xfrm>
              <a:off x="794683" y="1106612"/>
              <a:ext cx="72000" cy="72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6" name="타원 15"/>
            <p:cNvSpPr/>
            <p:nvPr/>
          </p:nvSpPr>
          <p:spPr>
            <a:xfrm>
              <a:off x="956167" y="1106612"/>
              <a:ext cx="72000" cy="72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139130B1-1144-483F-AD91-52310B905652}"/>
              </a:ext>
            </a:extLst>
          </p:cNvPr>
          <p:cNvSpPr txBox="1"/>
          <p:nvPr/>
        </p:nvSpPr>
        <p:spPr>
          <a:xfrm>
            <a:off x="4153504" y="1599931"/>
            <a:ext cx="3884992" cy="4605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sz="25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노래 선택 화면</a:t>
            </a:r>
            <a:endParaRPr lang="en-US" altLang="ko-KR" sz="25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sz="25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노래 미리 듣기</a:t>
            </a:r>
            <a:endParaRPr lang="en-US" altLang="ko-KR" sz="25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sz="25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랜덤으로 떨어지는 노트</a:t>
            </a:r>
            <a:endParaRPr lang="en-US" altLang="ko-KR" sz="25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sz="25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키보드 입력</a:t>
            </a:r>
            <a:r>
              <a:rPr lang="en-US" altLang="ko-KR" sz="25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(A, S, D, F)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sz="25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판정 및 콤보 출력</a:t>
            </a:r>
            <a:endParaRPr lang="en-US" altLang="ko-KR" sz="25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sz="25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점수 </a:t>
            </a:r>
            <a:r>
              <a:rPr lang="en-US" altLang="ko-KR" sz="25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ko-KR" altLang="en-US" sz="25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랭크 등의 결과 화면</a:t>
            </a:r>
            <a:endParaRPr lang="en-US" altLang="ko-KR" sz="25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6219161-9082-48BD-8898-2FABFA517EDE}"/>
              </a:ext>
            </a:extLst>
          </p:cNvPr>
          <p:cNvSpPr txBox="1"/>
          <p:nvPr/>
        </p:nvSpPr>
        <p:spPr>
          <a:xfrm>
            <a:off x="6680495" y="652641"/>
            <a:ext cx="1431802" cy="35394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요구되는 영상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03DA22E-9BD4-4373-BEDB-A2B0A3C46376}"/>
              </a:ext>
            </a:extLst>
          </p:cNvPr>
          <p:cNvSpPr txBox="1"/>
          <p:nvPr/>
        </p:nvSpPr>
        <p:spPr>
          <a:xfrm>
            <a:off x="8155444" y="652641"/>
            <a:ext cx="1233031" cy="35394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화면 설계서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7EA27CB-9D0A-4D8B-981C-20A8D1F24C75}"/>
              </a:ext>
            </a:extLst>
          </p:cNvPr>
          <p:cNvSpPr txBox="1"/>
          <p:nvPr/>
        </p:nvSpPr>
        <p:spPr>
          <a:xfrm>
            <a:off x="9431622" y="652641"/>
            <a:ext cx="1233031" cy="35394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로직 설계서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E9538B9-3A8E-4EF8-A0D8-0DD1FB5D1758}"/>
              </a:ext>
            </a:extLst>
          </p:cNvPr>
          <p:cNvSpPr txBox="1"/>
          <p:nvPr/>
        </p:nvSpPr>
        <p:spPr>
          <a:xfrm>
            <a:off x="10707800" y="652641"/>
            <a:ext cx="1034257" cy="35394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아쉬운 점</a:t>
            </a:r>
          </a:p>
        </p:txBody>
      </p:sp>
    </p:spTree>
    <p:extLst>
      <p:ext uri="{BB962C8B-B14F-4D97-AF65-F5344CB8AC3E}">
        <p14:creationId xmlns:p14="http://schemas.microsoft.com/office/powerpoint/2010/main" val="2958561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201529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b="1" dirty="0"/>
              <a:t>요구되는 영상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319314" y="161924"/>
            <a:ext cx="995136" cy="37691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88B371A6-7947-4ED4-8F01-BE8DDDE6E54A}"/>
              </a:ext>
            </a:extLst>
          </p:cNvPr>
          <p:cNvGrpSpPr/>
          <p:nvPr/>
        </p:nvGrpSpPr>
        <p:grpSpPr>
          <a:xfrm>
            <a:off x="636538" y="1106612"/>
            <a:ext cx="394968" cy="72000"/>
            <a:chOff x="633199" y="1106612"/>
            <a:chExt cx="394968" cy="72000"/>
          </a:xfrm>
        </p:grpSpPr>
        <p:sp>
          <p:nvSpPr>
            <p:cNvPr id="14" name="타원 13"/>
            <p:cNvSpPr/>
            <p:nvPr/>
          </p:nvSpPr>
          <p:spPr>
            <a:xfrm>
              <a:off x="633199" y="1106612"/>
              <a:ext cx="72000" cy="720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5" name="타원 14"/>
            <p:cNvSpPr/>
            <p:nvPr/>
          </p:nvSpPr>
          <p:spPr>
            <a:xfrm>
              <a:off x="794683" y="1106612"/>
              <a:ext cx="72000" cy="72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6" name="타원 15"/>
            <p:cNvSpPr/>
            <p:nvPr/>
          </p:nvSpPr>
          <p:spPr>
            <a:xfrm>
              <a:off x="956167" y="1106612"/>
              <a:ext cx="72000" cy="72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139130B1-1144-483F-AD91-52310B905652}"/>
              </a:ext>
            </a:extLst>
          </p:cNvPr>
          <p:cNvSpPr txBox="1"/>
          <p:nvPr/>
        </p:nvSpPr>
        <p:spPr>
          <a:xfrm>
            <a:off x="3827364" y="1895727"/>
            <a:ext cx="4537272" cy="306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sz="25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노래 선택 시 앨범 움직임</a:t>
            </a:r>
            <a:endParaRPr lang="en-US" altLang="ko-KR" sz="25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altLang="ko-KR" sz="25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clearRect</a:t>
            </a:r>
            <a:r>
              <a:rPr lang="ko-KR" altLang="en-US" sz="25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를 통한 노트 떨어짐</a:t>
            </a:r>
            <a:endParaRPr lang="en-US" altLang="ko-KR" sz="25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sz="25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키보드 누르면 사용자가 인지</a:t>
            </a:r>
            <a:endParaRPr lang="en-US" altLang="ko-KR" sz="25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sz="25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키보드 누르면 노트 사라짐</a:t>
            </a:r>
            <a:endParaRPr lang="en-US" altLang="ko-KR" sz="25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03DA22E-9BD4-4373-BEDB-A2B0A3C46376}"/>
              </a:ext>
            </a:extLst>
          </p:cNvPr>
          <p:cNvSpPr txBox="1"/>
          <p:nvPr/>
        </p:nvSpPr>
        <p:spPr>
          <a:xfrm>
            <a:off x="8155444" y="652641"/>
            <a:ext cx="1233031" cy="35394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화면 설계서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7EA27CB-9D0A-4D8B-981C-20A8D1F24C75}"/>
              </a:ext>
            </a:extLst>
          </p:cNvPr>
          <p:cNvSpPr txBox="1"/>
          <p:nvPr/>
        </p:nvSpPr>
        <p:spPr>
          <a:xfrm>
            <a:off x="9431622" y="652641"/>
            <a:ext cx="1233031" cy="35394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로직 설계서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E9538B9-3A8E-4EF8-A0D8-0DD1FB5D1758}"/>
              </a:ext>
            </a:extLst>
          </p:cNvPr>
          <p:cNvSpPr txBox="1"/>
          <p:nvPr/>
        </p:nvSpPr>
        <p:spPr>
          <a:xfrm>
            <a:off x="10707800" y="652641"/>
            <a:ext cx="1034257" cy="35394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아쉬운 점</a:t>
            </a:r>
          </a:p>
        </p:txBody>
      </p:sp>
    </p:spTree>
    <p:extLst>
      <p:ext uri="{BB962C8B-B14F-4D97-AF65-F5344CB8AC3E}">
        <p14:creationId xmlns:p14="http://schemas.microsoft.com/office/powerpoint/2010/main" val="3536938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1946EC15-1F38-49E0-BBEE-9B80C015D5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5935" y="1379551"/>
            <a:ext cx="7680130" cy="409889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49943" y="629558"/>
            <a:ext cx="172354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b="1" dirty="0"/>
              <a:t>화면 설계서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319314" y="161924"/>
            <a:ext cx="995136" cy="37691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88B371A6-7947-4ED4-8F01-BE8DDDE6E54A}"/>
              </a:ext>
            </a:extLst>
          </p:cNvPr>
          <p:cNvGrpSpPr/>
          <p:nvPr/>
        </p:nvGrpSpPr>
        <p:grpSpPr>
          <a:xfrm>
            <a:off x="636538" y="1106612"/>
            <a:ext cx="394968" cy="72000"/>
            <a:chOff x="633199" y="1106612"/>
            <a:chExt cx="394968" cy="72000"/>
          </a:xfrm>
        </p:grpSpPr>
        <p:sp>
          <p:nvSpPr>
            <p:cNvPr id="14" name="타원 13"/>
            <p:cNvSpPr/>
            <p:nvPr/>
          </p:nvSpPr>
          <p:spPr>
            <a:xfrm>
              <a:off x="633199" y="1106612"/>
              <a:ext cx="72000" cy="720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5" name="타원 14"/>
            <p:cNvSpPr/>
            <p:nvPr/>
          </p:nvSpPr>
          <p:spPr>
            <a:xfrm>
              <a:off x="794683" y="1106612"/>
              <a:ext cx="72000" cy="72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6" name="타원 15"/>
            <p:cNvSpPr/>
            <p:nvPr/>
          </p:nvSpPr>
          <p:spPr>
            <a:xfrm>
              <a:off x="956167" y="1106612"/>
              <a:ext cx="72000" cy="72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91BF1683-2AC3-44B5-B013-A47ADF4991CA}"/>
              </a:ext>
            </a:extLst>
          </p:cNvPr>
          <p:cNvSpPr txBox="1"/>
          <p:nvPr/>
        </p:nvSpPr>
        <p:spPr>
          <a:xfrm>
            <a:off x="816882" y="1379551"/>
            <a:ext cx="26875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- </a:t>
            </a:r>
            <a:r>
              <a:rPr lang="ko-KR" altLang="en-US" sz="2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메인 화면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A5C5262-6E48-44CA-8D23-FF88D8E1A32A}"/>
              </a:ext>
            </a:extLst>
          </p:cNvPr>
          <p:cNvSpPr txBox="1"/>
          <p:nvPr/>
        </p:nvSpPr>
        <p:spPr>
          <a:xfrm>
            <a:off x="9431622" y="652641"/>
            <a:ext cx="1233031" cy="35394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로직 설계서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14F119B-8F3E-4A5C-9AAF-654216B86CAC}"/>
              </a:ext>
            </a:extLst>
          </p:cNvPr>
          <p:cNvSpPr txBox="1"/>
          <p:nvPr/>
        </p:nvSpPr>
        <p:spPr>
          <a:xfrm>
            <a:off x="10707800" y="652641"/>
            <a:ext cx="1034257" cy="35394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아쉬운 점</a:t>
            </a:r>
          </a:p>
        </p:txBody>
      </p:sp>
    </p:spTree>
    <p:extLst>
      <p:ext uri="{BB962C8B-B14F-4D97-AF65-F5344CB8AC3E}">
        <p14:creationId xmlns:p14="http://schemas.microsoft.com/office/powerpoint/2010/main" val="923089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172354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b="1" dirty="0"/>
              <a:t>화면 설계서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319314" y="161924"/>
            <a:ext cx="995136" cy="37691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88B371A6-7947-4ED4-8F01-BE8DDDE6E54A}"/>
              </a:ext>
            </a:extLst>
          </p:cNvPr>
          <p:cNvGrpSpPr/>
          <p:nvPr/>
        </p:nvGrpSpPr>
        <p:grpSpPr>
          <a:xfrm>
            <a:off x="636538" y="1106612"/>
            <a:ext cx="394968" cy="72000"/>
            <a:chOff x="633199" y="1106612"/>
            <a:chExt cx="394968" cy="72000"/>
          </a:xfrm>
        </p:grpSpPr>
        <p:sp>
          <p:nvSpPr>
            <p:cNvPr id="14" name="타원 13"/>
            <p:cNvSpPr/>
            <p:nvPr/>
          </p:nvSpPr>
          <p:spPr>
            <a:xfrm>
              <a:off x="633199" y="1106612"/>
              <a:ext cx="72000" cy="720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5" name="타원 14"/>
            <p:cNvSpPr/>
            <p:nvPr/>
          </p:nvSpPr>
          <p:spPr>
            <a:xfrm>
              <a:off x="794683" y="1106612"/>
              <a:ext cx="72000" cy="72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6" name="타원 15"/>
            <p:cNvSpPr/>
            <p:nvPr/>
          </p:nvSpPr>
          <p:spPr>
            <a:xfrm>
              <a:off x="956167" y="1106612"/>
              <a:ext cx="72000" cy="72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91BF1683-2AC3-44B5-B013-A47ADF4991CA}"/>
              </a:ext>
            </a:extLst>
          </p:cNvPr>
          <p:cNvSpPr txBox="1"/>
          <p:nvPr/>
        </p:nvSpPr>
        <p:spPr>
          <a:xfrm>
            <a:off x="816882" y="1379551"/>
            <a:ext cx="26875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- </a:t>
            </a:r>
            <a:r>
              <a:rPr lang="ko-KR" altLang="en-US" sz="2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곡 선택 화면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B7E2A8B-31EA-4FED-9DE0-EFC08F70DB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3290" y="2118213"/>
            <a:ext cx="5985420" cy="336023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AFB2099-C7C9-4DA6-AE80-12B6E06776CB}"/>
              </a:ext>
            </a:extLst>
          </p:cNvPr>
          <p:cNvSpPr txBox="1"/>
          <p:nvPr/>
        </p:nvSpPr>
        <p:spPr>
          <a:xfrm>
            <a:off x="9431622" y="652641"/>
            <a:ext cx="1233031" cy="35394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로직 설계서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5ADDD1E-0D6E-40EC-A468-0727DD6F0D48}"/>
              </a:ext>
            </a:extLst>
          </p:cNvPr>
          <p:cNvSpPr txBox="1"/>
          <p:nvPr/>
        </p:nvSpPr>
        <p:spPr>
          <a:xfrm>
            <a:off x="10707800" y="652641"/>
            <a:ext cx="1034257" cy="35394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아쉬운 점</a:t>
            </a:r>
          </a:p>
        </p:txBody>
      </p:sp>
    </p:spTree>
    <p:extLst>
      <p:ext uri="{BB962C8B-B14F-4D97-AF65-F5344CB8AC3E}">
        <p14:creationId xmlns:p14="http://schemas.microsoft.com/office/powerpoint/2010/main" val="2986167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172354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b="1" dirty="0"/>
              <a:t>화면 설계서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319314" y="161924"/>
            <a:ext cx="995136" cy="37691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88B371A6-7947-4ED4-8F01-BE8DDDE6E54A}"/>
              </a:ext>
            </a:extLst>
          </p:cNvPr>
          <p:cNvGrpSpPr/>
          <p:nvPr/>
        </p:nvGrpSpPr>
        <p:grpSpPr>
          <a:xfrm>
            <a:off x="636538" y="1106612"/>
            <a:ext cx="394968" cy="72000"/>
            <a:chOff x="633199" y="1106612"/>
            <a:chExt cx="394968" cy="72000"/>
          </a:xfrm>
        </p:grpSpPr>
        <p:sp>
          <p:nvSpPr>
            <p:cNvPr id="14" name="타원 13"/>
            <p:cNvSpPr/>
            <p:nvPr/>
          </p:nvSpPr>
          <p:spPr>
            <a:xfrm>
              <a:off x="633199" y="1106612"/>
              <a:ext cx="72000" cy="720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5" name="타원 14"/>
            <p:cNvSpPr/>
            <p:nvPr/>
          </p:nvSpPr>
          <p:spPr>
            <a:xfrm>
              <a:off x="794683" y="1106612"/>
              <a:ext cx="72000" cy="72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6" name="타원 15"/>
            <p:cNvSpPr/>
            <p:nvPr/>
          </p:nvSpPr>
          <p:spPr>
            <a:xfrm>
              <a:off x="956167" y="1106612"/>
              <a:ext cx="72000" cy="72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91BF1683-2AC3-44B5-B013-A47ADF4991CA}"/>
              </a:ext>
            </a:extLst>
          </p:cNvPr>
          <p:cNvSpPr txBox="1"/>
          <p:nvPr/>
        </p:nvSpPr>
        <p:spPr>
          <a:xfrm>
            <a:off x="816882" y="1379551"/>
            <a:ext cx="26875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- </a:t>
            </a:r>
            <a:r>
              <a:rPr lang="ko-KR" altLang="en-US" sz="2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게임 화면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C91C5FA-391F-4D2D-9CA5-F76CDE9F56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2600" y="2121259"/>
            <a:ext cx="5986800" cy="335719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6107A4B-074D-41E2-8564-1B03FBAAB40E}"/>
              </a:ext>
            </a:extLst>
          </p:cNvPr>
          <p:cNvSpPr txBox="1"/>
          <p:nvPr/>
        </p:nvSpPr>
        <p:spPr>
          <a:xfrm>
            <a:off x="9431622" y="652641"/>
            <a:ext cx="1233031" cy="35394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로직 설계서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7429382-9BAA-4031-BE62-696DB6500E6A}"/>
              </a:ext>
            </a:extLst>
          </p:cNvPr>
          <p:cNvSpPr txBox="1"/>
          <p:nvPr/>
        </p:nvSpPr>
        <p:spPr>
          <a:xfrm>
            <a:off x="10707800" y="652641"/>
            <a:ext cx="1034257" cy="35394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아쉬운 점</a:t>
            </a:r>
          </a:p>
        </p:txBody>
      </p:sp>
    </p:spTree>
    <p:extLst>
      <p:ext uri="{BB962C8B-B14F-4D97-AF65-F5344CB8AC3E}">
        <p14:creationId xmlns:p14="http://schemas.microsoft.com/office/powerpoint/2010/main" val="21369785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172354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b="1" dirty="0"/>
              <a:t>화면 설계서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319314" y="161924"/>
            <a:ext cx="995136" cy="37691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88B371A6-7947-4ED4-8F01-BE8DDDE6E54A}"/>
              </a:ext>
            </a:extLst>
          </p:cNvPr>
          <p:cNvGrpSpPr/>
          <p:nvPr/>
        </p:nvGrpSpPr>
        <p:grpSpPr>
          <a:xfrm>
            <a:off x="636538" y="1106612"/>
            <a:ext cx="394968" cy="72000"/>
            <a:chOff x="633199" y="1106612"/>
            <a:chExt cx="394968" cy="72000"/>
          </a:xfrm>
        </p:grpSpPr>
        <p:sp>
          <p:nvSpPr>
            <p:cNvPr id="14" name="타원 13"/>
            <p:cNvSpPr/>
            <p:nvPr/>
          </p:nvSpPr>
          <p:spPr>
            <a:xfrm>
              <a:off x="633199" y="1106612"/>
              <a:ext cx="72000" cy="720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5" name="타원 14"/>
            <p:cNvSpPr/>
            <p:nvPr/>
          </p:nvSpPr>
          <p:spPr>
            <a:xfrm>
              <a:off x="794683" y="1106612"/>
              <a:ext cx="72000" cy="72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6" name="타원 15"/>
            <p:cNvSpPr/>
            <p:nvPr/>
          </p:nvSpPr>
          <p:spPr>
            <a:xfrm>
              <a:off x="956167" y="1106612"/>
              <a:ext cx="72000" cy="72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91BF1683-2AC3-44B5-B013-A47ADF4991CA}"/>
              </a:ext>
            </a:extLst>
          </p:cNvPr>
          <p:cNvSpPr txBox="1"/>
          <p:nvPr/>
        </p:nvSpPr>
        <p:spPr>
          <a:xfrm>
            <a:off x="816882" y="1379551"/>
            <a:ext cx="26875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- </a:t>
            </a:r>
            <a:r>
              <a:rPr lang="ko-KR" altLang="en-US" sz="2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결과 화면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0534A7C-15B7-4121-8E06-A2BDE01D66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2600" y="2107582"/>
            <a:ext cx="5986800" cy="3370867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D8AD02C-5FE0-41FB-9D66-0ABB5BD940B0}"/>
              </a:ext>
            </a:extLst>
          </p:cNvPr>
          <p:cNvSpPr txBox="1"/>
          <p:nvPr/>
        </p:nvSpPr>
        <p:spPr>
          <a:xfrm>
            <a:off x="9431622" y="652641"/>
            <a:ext cx="1233031" cy="35394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로직 설계서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5BB17B9-3118-4290-AF63-EDCC208F3B95}"/>
              </a:ext>
            </a:extLst>
          </p:cNvPr>
          <p:cNvSpPr txBox="1"/>
          <p:nvPr/>
        </p:nvSpPr>
        <p:spPr>
          <a:xfrm>
            <a:off x="10707800" y="652641"/>
            <a:ext cx="1034257" cy="35394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아쉬운 점</a:t>
            </a:r>
          </a:p>
        </p:txBody>
      </p:sp>
    </p:spTree>
    <p:extLst>
      <p:ext uri="{BB962C8B-B14F-4D97-AF65-F5344CB8AC3E}">
        <p14:creationId xmlns:p14="http://schemas.microsoft.com/office/powerpoint/2010/main" val="819789936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나눔스퀘어">
      <a:majorFont>
        <a:latin typeface="나눔스퀘어 ExtraBold"/>
        <a:ea typeface="나눔스퀘어 ExtraBold"/>
        <a:cs typeface=""/>
      </a:majorFont>
      <a:minorFont>
        <a:latin typeface="나눔스퀘어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기본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나눔스퀘어">
      <a:majorFont>
        <a:latin typeface="나눔스퀘어 ExtraBold"/>
        <a:ea typeface="나눔스퀘어 ExtraBold"/>
        <a:cs typeface=""/>
      </a:majorFont>
      <a:minorFont>
        <a:latin typeface="나눔스퀘어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</TotalTime>
  <Words>448</Words>
  <Application>Microsoft Office PowerPoint</Application>
  <PresentationFormat>와이드스크린</PresentationFormat>
  <Paragraphs>125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22</vt:i4>
      </vt:variant>
    </vt:vector>
  </HeadingPairs>
  <TitlesOfParts>
    <vt:vector size="28" baseType="lpstr">
      <vt:lpstr>나눔스퀘어라운드 Bold</vt:lpstr>
      <vt:lpstr>나눔스퀘어</vt:lpstr>
      <vt:lpstr>나눔스퀘어 Bold</vt:lpstr>
      <vt:lpstr>Arial</vt:lpstr>
      <vt:lpstr>기본</vt:lpstr>
      <vt:lpstr>1_기본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손 광호</cp:lastModifiedBy>
  <cp:revision>96</cp:revision>
  <dcterms:created xsi:type="dcterms:W3CDTF">2017-11-24T11:22:27Z</dcterms:created>
  <dcterms:modified xsi:type="dcterms:W3CDTF">2018-05-13T12:27:25Z</dcterms:modified>
</cp:coreProperties>
</file>