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Курсовая работа</a:t>
            </a:r>
            <a:br>
              <a:rPr lang="ru-RU" dirty="0" smtClean="0"/>
            </a:br>
            <a:r>
              <a:rPr lang="en-US" dirty="0" smtClean="0"/>
              <a:t>“</a:t>
            </a:r>
            <a:r>
              <a:rPr lang="ru-RU" dirty="0" smtClean="0"/>
              <a:t>Птицефабрика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Десктопное</a:t>
            </a:r>
            <a:r>
              <a:rPr lang="ru-RU" dirty="0" smtClean="0"/>
              <a:t> </a:t>
            </a:r>
            <a:r>
              <a:rPr lang="ru-RU" dirty="0" smtClean="0"/>
              <a:t>приложение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114195" y="5934670"/>
            <a:ext cx="22461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Даниил Дзевелюк</a:t>
            </a:r>
          </a:p>
          <a:p>
            <a:pPr algn="ctr"/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Донецк</a:t>
            </a:r>
          </a:p>
          <a:p>
            <a:pPr algn="ctr"/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43996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3987" y="2629957"/>
            <a:ext cx="8534400" cy="1507067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416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Используемые технологии</a:t>
            </a:r>
            <a:r>
              <a:rPr lang="en-US" dirty="0" smtClean="0"/>
              <a:t> </a:t>
            </a:r>
            <a:r>
              <a:rPr lang="ru-RU" dirty="0" smtClean="0"/>
              <a:t>при написании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написан на </a:t>
            </a:r>
            <a:r>
              <a:rPr lang="en-US" dirty="0" smtClean="0"/>
              <a:t>C# (.NET Framework 4.7)</a:t>
            </a:r>
          </a:p>
          <a:p>
            <a:r>
              <a:rPr lang="ru-RU" dirty="0" smtClean="0"/>
              <a:t>Для построения </a:t>
            </a:r>
            <a:r>
              <a:rPr lang="en-US" dirty="0" smtClean="0"/>
              <a:t>UI </a:t>
            </a:r>
            <a:r>
              <a:rPr lang="ru-RU" dirty="0" smtClean="0"/>
              <a:t>использовался </a:t>
            </a:r>
            <a:r>
              <a:rPr lang="en-US" dirty="0" smtClean="0"/>
              <a:t>WPF </a:t>
            </a:r>
            <a:r>
              <a:rPr lang="ru-RU" dirty="0" smtClean="0"/>
              <a:t>в паттерне </a:t>
            </a:r>
            <a:r>
              <a:rPr lang="en-US" dirty="0" smtClean="0"/>
              <a:t>MVVM + </a:t>
            </a:r>
            <a:r>
              <a:rPr lang="ru-RU" dirty="0" smtClean="0"/>
              <a:t>стили </a:t>
            </a:r>
            <a:r>
              <a:rPr lang="en-US" dirty="0" smtClean="0"/>
              <a:t>MaterialDesign.</a:t>
            </a:r>
          </a:p>
          <a:p>
            <a:r>
              <a:rPr lang="ru-RU" dirty="0" smtClean="0"/>
              <a:t>В качестве </a:t>
            </a:r>
            <a:r>
              <a:rPr lang="en-US" dirty="0" smtClean="0"/>
              <a:t>ORM </a:t>
            </a:r>
            <a:r>
              <a:rPr lang="ru-RU" dirty="0" smtClean="0"/>
              <a:t>был использован </a:t>
            </a:r>
            <a:r>
              <a:rPr lang="en-US" dirty="0" smtClean="0"/>
              <a:t>Entity Framework 5</a:t>
            </a:r>
            <a:endParaRPr lang="ru-RU" dirty="0" smtClean="0"/>
          </a:p>
          <a:p>
            <a:r>
              <a:rPr lang="ru-RU" dirty="0" smtClean="0"/>
              <a:t>Был использован подход </a:t>
            </a:r>
            <a:r>
              <a:rPr lang="en-US" dirty="0" smtClean="0"/>
              <a:t>CodeFirst + FluentAPI</a:t>
            </a:r>
          </a:p>
          <a:p>
            <a:r>
              <a:rPr lang="ru-RU" dirty="0" smtClean="0"/>
              <a:t>Для </a:t>
            </a:r>
            <a:r>
              <a:rPr lang="ru-RU" dirty="0" smtClean="0"/>
              <a:t>хранения версий был использован онлайн репозиторий </a:t>
            </a:r>
            <a:r>
              <a:rPr lang="en-US" dirty="0" smtClean="0"/>
              <a:t>GitHub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44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6674" y="5096932"/>
            <a:ext cx="8534400" cy="1507067"/>
          </a:xfrm>
        </p:spPr>
        <p:txBody>
          <a:bodyPr/>
          <a:lstStyle/>
          <a:p>
            <a:pPr algn="ctr"/>
            <a:r>
              <a:rPr lang="ru-RU" dirty="0" smtClean="0"/>
              <a:t>Диаграмма сущностей базы данных (12 таблиц)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291" y="453044"/>
            <a:ext cx="8169783" cy="4327700"/>
          </a:xfrm>
        </p:spPr>
      </p:pic>
    </p:spTree>
    <p:extLst>
      <p:ext uri="{BB962C8B-B14F-4D97-AF65-F5344CB8AC3E}">
        <p14:creationId xmlns:p14="http://schemas.microsoft.com/office/powerpoint/2010/main" val="417437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авторизации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666750"/>
            <a:ext cx="2550722" cy="3614738"/>
          </a:xfrm>
        </p:spPr>
      </p:pic>
      <p:sp>
        <p:nvSpPr>
          <p:cNvPr id="6" name="Прямоугольник 5"/>
          <p:cNvSpPr/>
          <p:nvPr/>
        </p:nvSpPr>
        <p:spPr>
          <a:xfrm>
            <a:off x="3365422" y="2150953"/>
            <a:ext cx="785984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ru-RU" dirty="0" smtClean="0"/>
              <a:t>Нужно выбрать свою роль </a:t>
            </a:r>
            <a:r>
              <a:rPr lang="ru-RU" dirty="0" smtClean="0"/>
              <a:t>(Директор, администратор, работник),</a:t>
            </a:r>
            <a:endParaRPr lang="ru-RU" dirty="0" smtClean="0"/>
          </a:p>
          <a:p>
            <a:pPr algn="ctr"/>
            <a:r>
              <a:rPr lang="ru-RU" dirty="0" smtClean="0"/>
              <a:t>А затем ввести логин и пароль</a:t>
            </a:r>
          </a:p>
        </p:txBody>
      </p:sp>
    </p:spTree>
    <p:extLst>
      <p:ext uri="{BB962C8B-B14F-4D97-AF65-F5344CB8AC3E}">
        <p14:creationId xmlns:p14="http://schemas.microsoft.com/office/powerpoint/2010/main" val="236537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администратора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249490" y="513554"/>
            <a:ext cx="48974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Нажав на кнопку с названием 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таблицы</a:t>
            </a:r>
            <a:endParaRPr lang="ru-RU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На панели управления, откроется окно,</a:t>
            </a:r>
          </a:p>
          <a:p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где 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В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ы сможете увидеть</a:t>
            </a:r>
          </a:p>
          <a:p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Всю нужную информацию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:</a:t>
            </a:r>
            <a:endParaRPr lang="ru-RU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647913"/>
            <a:ext cx="6416307" cy="3614738"/>
          </a:xfr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490" y="1672160"/>
            <a:ext cx="4613045" cy="259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4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директора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53" y="511233"/>
            <a:ext cx="6462167" cy="3614738"/>
          </a:xfrm>
        </p:spPr>
      </p:pic>
      <p:sp>
        <p:nvSpPr>
          <p:cNvPr id="5" name="Прямоугольник 4"/>
          <p:cNvSpPr/>
          <p:nvPr/>
        </p:nvSpPr>
        <p:spPr>
          <a:xfrm>
            <a:off x="7502546" y="336665"/>
            <a:ext cx="434926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Нажав на нужный цех, директор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Откроет окно, в котором сможет</a:t>
            </a:r>
          </a:p>
          <a:p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Увидеть клетки, находящиеся в цеху</a:t>
            </a:r>
          </a:p>
          <a:p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И информацию о работниках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026" y="1585509"/>
            <a:ext cx="4560996" cy="254046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557" y="4174486"/>
            <a:ext cx="4520788" cy="253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53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директора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18" y="494606"/>
            <a:ext cx="7341735" cy="4102331"/>
          </a:xfrm>
        </p:spPr>
      </p:pic>
      <p:sp>
        <p:nvSpPr>
          <p:cNvPr id="5" name="Прямоугольник 4"/>
          <p:cNvSpPr/>
          <p:nvPr/>
        </p:nvSpPr>
        <p:spPr>
          <a:xfrm>
            <a:off x="8345559" y="494606"/>
            <a:ext cx="361990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Кликнув на нужную клетку,</a:t>
            </a:r>
          </a:p>
          <a:p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Директор попадает в окно</a:t>
            </a:r>
          </a:p>
          <a:p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С информацией обо всех</a:t>
            </a:r>
          </a:p>
          <a:p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Курах, находящихся в клетке,</a:t>
            </a:r>
          </a:p>
          <a:p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А сделав даблклик по </a:t>
            </a:r>
          </a:p>
          <a:p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Датагриду, директор сможет</a:t>
            </a:r>
          </a:p>
          <a:p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Посмотреть, когда и сколько</a:t>
            </a:r>
          </a:p>
          <a:p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Яиц снесла курица.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298" y="2870177"/>
            <a:ext cx="5839875" cy="324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8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Хранение логинов и паролей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743075"/>
          </a:xfrm>
        </p:spPr>
        <p:txBody>
          <a:bodyPr/>
          <a:lstStyle/>
          <a:p>
            <a:r>
              <a:rPr lang="ru-RU" dirty="0" smtClean="0"/>
              <a:t>Все логины должны быть уникальны, иначе создать пользователя не получится</a:t>
            </a:r>
          </a:p>
          <a:p>
            <a:r>
              <a:rPr lang="ru-RU" dirty="0" smtClean="0"/>
              <a:t>Все пароли в целях безопасности, перед загрузкой в таблицу базы данных, хэшируются по алгоритму </a:t>
            </a:r>
            <a:r>
              <a:rPr lang="en-US" dirty="0" smtClean="0"/>
              <a:t>MD-5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11" y="2428875"/>
            <a:ext cx="6287377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6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801657"/>
            <a:ext cx="8534400" cy="1507067"/>
          </a:xfrm>
        </p:spPr>
        <p:txBody>
          <a:bodyPr/>
          <a:lstStyle/>
          <a:p>
            <a:r>
              <a:rPr lang="ru-RU" dirty="0" smtClean="0"/>
              <a:t>Обработка команд сервером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5350" y="552796"/>
            <a:ext cx="8534400" cy="2352675"/>
          </a:xfrm>
        </p:spPr>
        <p:txBody>
          <a:bodyPr>
            <a:normAutofit lnSpcReduction="10000"/>
          </a:bodyPr>
          <a:lstStyle/>
          <a:p>
            <a:r>
              <a:rPr lang="ru-RU" strike="sngStrike" dirty="0" smtClean="0"/>
              <a:t>Для более гибкой обработки команд, которые клиент отдаёт серверу, используется специальный </a:t>
            </a:r>
            <a:r>
              <a:rPr lang="en-US" strike="sngStrike" dirty="0" smtClean="0"/>
              <a:t>Dictionary, </a:t>
            </a:r>
            <a:r>
              <a:rPr lang="ru-RU" strike="sngStrike" dirty="0" smtClean="0"/>
              <a:t>в качестве ключа которого используется </a:t>
            </a:r>
            <a:r>
              <a:rPr lang="en-US" strike="sngStrike" dirty="0" smtClean="0"/>
              <a:t>string, </a:t>
            </a:r>
            <a:r>
              <a:rPr lang="ru-RU" strike="sngStrike" dirty="0" smtClean="0"/>
              <a:t>в который ложится команда</a:t>
            </a:r>
            <a:r>
              <a:rPr lang="en-US" strike="sngStrike" dirty="0" smtClean="0"/>
              <a:t>, </a:t>
            </a:r>
            <a:r>
              <a:rPr lang="ru-RU" strike="sngStrike" dirty="0" smtClean="0"/>
              <a:t>а в значении лежит мною написанный делегат </a:t>
            </a:r>
            <a:r>
              <a:rPr lang="en-US" strike="sngStrike" dirty="0" smtClean="0"/>
              <a:t>ServerCommand, </a:t>
            </a:r>
            <a:r>
              <a:rPr lang="ru-RU" strike="sngStrike" dirty="0" smtClean="0"/>
              <a:t>который принимает и возвращает строку.</a:t>
            </a:r>
            <a:r>
              <a:rPr lang="ru-RU" strike="sngStrike" dirty="0"/>
              <a:t> </a:t>
            </a:r>
            <a:r>
              <a:rPr lang="ru-RU" strike="sngStrike" dirty="0" smtClean="0"/>
              <a:t>Это значительно гибче, чем </a:t>
            </a:r>
            <a:r>
              <a:rPr lang="en-US" strike="sngStrike" dirty="0" smtClean="0"/>
              <a:t>switch </a:t>
            </a:r>
            <a:r>
              <a:rPr lang="ru-RU" strike="sngStrike" dirty="0" smtClean="0"/>
              <a:t>и прячет под собой много кода. Вот как выглядит</a:t>
            </a:r>
            <a:r>
              <a:rPr lang="en-US" strike="sngStrike" dirty="0" smtClean="0"/>
              <a:t> </a:t>
            </a:r>
            <a:r>
              <a:rPr lang="ru-RU" strike="sngStrike" dirty="0" smtClean="0"/>
              <a:t>значительная часть обработки команды сервером</a:t>
            </a:r>
            <a:r>
              <a:rPr lang="en-US" strike="sngStrike" dirty="0" smtClean="0"/>
              <a:t>:</a:t>
            </a:r>
            <a:endParaRPr lang="ru-RU" strike="sngStrike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392" y="2572078"/>
            <a:ext cx="5677692" cy="24768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549627" y="3352400"/>
            <a:ext cx="67810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2">
                    <a:lumMod val="75000"/>
                  </a:schemeClr>
                </a:solidFill>
              </a:rPr>
              <a:t>Теперь данная конструкция используется</a:t>
            </a:r>
          </a:p>
          <a:p>
            <a:pPr algn="ctr"/>
            <a:r>
              <a:rPr lang="ru-RU" sz="2400" b="1" dirty="0" smtClean="0">
                <a:solidFill>
                  <a:schemeClr val="bg2">
                    <a:lumMod val="75000"/>
                  </a:schemeClr>
                </a:solidFill>
              </a:rPr>
              <a:t> для авторизации пользователей</a:t>
            </a:r>
            <a:endParaRPr lang="ru-RU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634566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66</TotalTime>
  <Words>280</Words>
  <Application>Microsoft Office PowerPoint</Application>
  <PresentationFormat>Широкоэкранный</PresentationFormat>
  <Paragraphs>42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Сектор</vt:lpstr>
      <vt:lpstr>Курсовая работа “Птицефабрика”</vt:lpstr>
      <vt:lpstr>Используемые технологии при написании проекта</vt:lpstr>
      <vt:lpstr>Диаграмма сущностей базы данных (12 таблиц)</vt:lpstr>
      <vt:lpstr>Окно авторизации</vt:lpstr>
      <vt:lpstr>Окно администратора</vt:lpstr>
      <vt:lpstr>Окно директора</vt:lpstr>
      <vt:lpstr>Окно директора</vt:lpstr>
      <vt:lpstr>Хранение логинов и паролей</vt:lpstr>
      <vt:lpstr>Обработка команд сервером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“Птицефабрика”</dc:title>
  <dc:creator>Даниил</dc:creator>
  <cp:lastModifiedBy>Даниил</cp:lastModifiedBy>
  <cp:revision>8</cp:revision>
  <dcterms:created xsi:type="dcterms:W3CDTF">2020-07-03T10:28:54Z</dcterms:created>
  <dcterms:modified xsi:type="dcterms:W3CDTF">2020-07-17T11:42:42Z</dcterms:modified>
</cp:coreProperties>
</file>